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73" r:id="rId5"/>
    <p:sldId id="262" r:id="rId6"/>
    <p:sldId id="263" r:id="rId7"/>
    <p:sldId id="264" r:id="rId8"/>
    <p:sldId id="275" r:id="rId9"/>
    <p:sldId id="265" r:id="rId10"/>
    <p:sldId id="266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1"/>
    <p:restoredTop sz="89504"/>
  </p:normalViewPr>
  <p:slideViewPr>
    <p:cSldViewPr snapToGrid="0" snapToObjects="1">
      <p:cViewPr varScale="1">
        <p:scale>
          <a:sx n="80" d="100"/>
          <a:sy n="80" d="100"/>
        </p:scale>
        <p:origin x="216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7E41-CA50-794B-8D35-4AE81B123605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126C9-7820-0444-8CD9-7A61D4A2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Hourly 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126C9-7820-0444-8CD9-7A61D4A25D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Compound demo, then </a:t>
            </a:r>
            <a:r>
              <a:rPr lang="en-US" dirty="0" err="1"/>
              <a:t>bigbranching</a:t>
            </a:r>
            <a:r>
              <a:rPr lang="en-US" dirty="0"/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126C9-7820-0444-8CD9-7A61D4A25D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8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branching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126C9-7820-0444-8CD9-7A61D4A25D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demo, do-while demo, for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126C9-7820-0444-8CD9-7A61D4A25D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126C9-7820-0444-8CD9-7A61D4A2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1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0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4952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54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228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57B86-EA7A-3349-9CAD-1A4987368DD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D4C28D-917D-7147-A794-E92BFD2C90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04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B1E6-3E8A-5648-91E4-99EFEC0D3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II: Electric Boogaloo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A50DC-6E76-F941-ACB8-281F568F6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Sweeney</a:t>
            </a:r>
          </a:p>
          <a:p>
            <a:r>
              <a:rPr lang="en-US" dirty="0"/>
              <a:t>CS 211</a:t>
            </a:r>
          </a:p>
        </p:txBody>
      </p:sp>
    </p:spTree>
    <p:extLst>
      <p:ext uri="{BB962C8B-B14F-4D97-AF65-F5344CB8AC3E}">
        <p14:creationId xmlns:p14="http://schemas.microsoft.com/office/powerpoint/2010/main" val="290806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EA4E-8E96-6A4D-8A64-6571B606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A181-F2F3-D345-BA4B-82B1F6F5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major difference between while and do-while loops</a:t>
            </a:r>
          </a:p>
          <a:p>
            <a:pPr lvl="1"/>
            <a:r>
              <a:rPr lang="en-US" dirty="0"/>
              <a:t>While loops can be executed a minimum of zero times</a:t>
            </a:r>
          </a:p>
          <a:p>
            <a:pPr lvl="1"/>
            <a:r>
              <a:rPr lang="en-US" dirty="0"/>
              <a:t>Do-while loops can be executed a minimum of one time</a:t>
            </a:r>
          </a:p>
          <a:p>
            <a:r>
              <a:rPr lang="en-US" dirty="0"/>
              <a:t>For loops are great when we know the number of iterations ahead of time</a:t>
            </a:r>
          </a:p>
          <a:p>
            <a:r>
              <a:rPr lang="en-US" dirty="0"/>
              <a:t>When writing Boolean expressions, it is important to NOT mix up = and ==</a:t>
            </a:r>
          </a:p>
        </p:txBody>
      </p:sp>
    </p:spTree>
    <p:extLst>
      <p:ext uri="{BB962C8B-B14F-4D97-AF65-F5344CB8AC3E}">
        <p14:creationId xmlns:p14="http://schemas.microsoft.com/office/powerpoint/2010/main" val="23955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BE67-E47E-D84F-838F-E9CBC85E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-25000" dirty="0"/>
              <a:t>12</a:t>
            </a:r>
            <a:r>
              <a:rPr lang="en-US" dirty="0"/>
              <a:t>H</a:t>
            </a:r>
            <a:r>
              <a:rPr lang="en-US" baseline="-25000" dirty="0"/>
              <a:t>22</a:t>
            </a:r>
            <a:r>
              <a:rPr lang="en-US" dirty="0"/>
              <a:t>O</a:t>
            </a:r>
            <a:r>
              <a:rPr lang="en-US" baseline="-25000" dirty="0"/>
              <a:t>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C7A4-CEED-2448-B2ED-0046FB1C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while loop is really all we need</a:t>
            </a:r>
          </a:p>
          <a:p>
            <a:pPr lvl="1"/>
            <a:r>
              <a:rPr lang="en-US" dirty="0"/>
              <a:t>Once a while and do-while are are in the middle of their iterations, they are essentially indistinguishable </a:t>
            </a:r>
          </a:p>
          <a:p>
            <a:pPr lvl="1"/>
            <a:r>
              <a:rPr lang="en-US" dirty="0"/>
              <a:t>But sometimes the syntax doesn’t gel as cleanly as we would like</a:t>
            </a:r>
          </a:p>
          <a:p>
            <a:pPr lvl="1"/>
            <a:r>
              <a:rPr lang="en-US" dirty="0"/>
              <a:t>These extra ways to do the same thing are called ‘syntactic sugar’</a:t>
            </a:r>
          </a:p>
          <a:p>
            <a:pPr lvl="1"/>
            <a:r>
              <a:rPr lang="en-US" dirty="0"/>
              <a:t>I prefer to take advantage if I feel it suits me</a:t>
            </a:r>
          </a:p>
          <a:p>
            <a:r>
              <a:rPr lang="en-US" dirty="0"/>
              <a:t>Discuss a new loop syntax</a:t>
            </a:r>
          </a:p>
        </p:txBody>
      </p:sp>
    </p:spTree>
    <p:extLst>
      <p:ext uri="{BB962C8B-B14F-4D97-AF65-F5344CB8AC3E}">
        <p14:creationId xmlns:p14="http://schemas.microsoft.com/office/powerpoint/2010/main" val="276379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BEB-0C33-434D-B8BB-38547897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CFC3-9A1F-1946-B473-718BDD2F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switch statement is another way to handle multi-way branching</a:t>
            </a:r>
          </a:p>
          <a:p>
            <a:r>
              <a:rPr lang="en-US" dirty="0"/>
              <a:t>It has some restrictions when compared to if/else</a:t>
            </a:r>
          </a:p>
          <a:p>
            <a:r>
              <a:rPr lang="en-US" dirty="0"/>
              <a:t>More elegantly handles the scenarios it was designed for</a:t>
            </a:r>
          </a:p>
        </p:txBody>
      </p:sp>
    </p:spTree>
    <p:extLst>
      <p:ext uri="{BB962C8B-B14F-4D97-AF65-F5344CB8AC3E}">
        <p14:creationId xmlns:p14="http://schemas.microsoft.com/office/powerpoint/2010/main" val="186621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8C63-A797-2E4C-B827-4E1FECD5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5175-751C-0C40-8FA9-860340CD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up basics of C++</a:t>
            </a:r>
          </a:p>
        </p:txBody>
      </p:sp>
    </p:spTree>
    <p:extLst>
      <p:ext uri="{BB962C8B-B14F-4D97-AF65-F5344CB8AC3E}">
        <p14:creationId xmlns:p14="http://schemas.microsoft.com/office/powerpoint/2010/main" val="165186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56CD-D121-804A-95FC-DAC45839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49B2-25D2-3949-A75F-2B06C22E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  <a:p>
            <a:r>
              <a:rPr lang="en-US" dirty="0"/>
              <a:t>Quick notes on style</a:t>
            </a:r>
          </a:p>
        </p:txBody>
      </p:sp>
    </p:spTree>
    <p:extLst>
      <p:ext uri="{BB962C8B-B14F-4D97-AF65-F5344CB8AC3E}">
        <p14:creationId xmlns:p14="http://schemas.microsoft.com/office/powerpoint/2010/main" val="12479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C5854-3642-004A-B8AA-9C532B51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641396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2A1A00"/>
                </a:solidFill>
              </a:rPr>
              <a:t>Flow of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77E5-AC32-D54A-9941-49AB363F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600">
              <a:solidFill>
                <a:srgbClr val="F3F3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2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958-5249-E644-AB03-B5BCC8AF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CB1C-549C-BE40-98B9-5E3F85DF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often need to take different actions based on input or conditions</a:t>
            </a:r>
          </a:p>
          <a:p>
            <a:r>
              <a:rPr lang="en-US" dirty="0"/>
              <a:t>The order in which a program executes its statements, or which statements get executed, is the flow of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EC64-ED09-4D43-A98A-C9438E36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2260-B2CA-494C-859C-0F30B183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calculates gross pay of hourly employees</a:t>
            </a:r>
          </a:p>
          <a:p>
            <a:pPr lvl="1"/>
            <a:r>
              <a:rPr lang="en-US" dirty="0"/>
              <a:t>Seems simple, pay = rate * </a:t>
            </a:r>
            <a:r>
              <a:rPr lang="en-US" dirty="0" err="1"/>
              <a:t>hours_worked</a:t>
            </a:r>
            <a:endParaRPr lang="en-US" dirty="0"/>
          </a:p>
          <a:p>
            <a:pPr lvl="1"/>
            <a:r>
              <a:rPr lang="en-US" dirty="0"/>
              <a:t>But overtime hours and time and a half needs to be considered</a:t>
            </a:r>
          </a:p>
          <a:p>
            <a:r>
              <a:rPr lang="en-US" dirty="0"/>
              <a:t>Is it possible to handle this with a single equation?</a:t>
            </a:r>
          </a:p>
          <a:p>
            <a:pPr lvl="1"/>
            <a:r>
              <a:rPr lang="en-US" dirty="0"/>
              <a:t>Nope</a:t>
            </a:r>
          </a:p>
          <a:p>
            <a:pPr lvl="1"/>
            <a:r>
              <a:rPr lang="en-US" dirty="0"/>
              <a:t>We need two different formulas</a:t>
            </a:r>
          </a:p>
        </p:txBody>
      </p:sp>
    </p:spTree>
    <p:extLst>
      <p:ext uri="{BB962C8B-B14F-4D97-AF65-F5344CB8AC3E}">
        <p14:creationId xmlns:p14="http://schemas.microsoft.com/office/powerpoint/2010/main" val="41136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5076-6FBE-2745-91A0-F23060CC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B2F0-FDDE-6C43-8B65-46977C9D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Else is not required</a:t>
            </a:r>
          </a:p>
          <a:p>
            <a:r>
              <a:rPr lang="en-US" dirty="0"/>
              <a:t>Curly braces are not required if a branch only contains a single statement</a:t>
            </a:r>
          </a:p>
          <a:p>
            <a:r>
              <a:rPr lang="en-US" dirty="0"/>
              <a:t>Curly braces create what is called a compound statement</a:t>
            </a:r>
          </a:p>
          <a:p>
            <a:pPr lvl="1"/>
            <a:r>
              <a:rPr lang="en-US" dirty="0"/>
              <a:t>Many statements within curly braces</a:t>
            </a:r>
          </a:p>
          <a:p>
            <a:pPr lvl="1"/>
            <a:r>
              <a:rPr lang="en-US" dirty="0"/>
              <a:t>Compiler treats it as a single statement</a:t>
            </a:r>
          </a:p>
        </p:txBody>
      </p:sp>
    </p:spTree>
    <p:extLst>
      <p:ext uri="{BB962C8B-B14F-4D97-AF65-F5344CB8AC3E}">
        <p14:creationId xmlns:p14="http://schemas.microsoft.com/office/powerpoint/2010/main" val="374698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CA7-4556-0E4D-9E95-E7F8D3F1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Two Paths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C3727-FFC8-6C49-B8D5-1F2EB975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 are more than two possible actions to take?</a:t>
            </a:r>
          </a:p>
          <a:p>
            <a:r>
              <a:rPr lang="en-US" dirty="0"/>
              <a:t>We can use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to create as many branches as we need</a:t>
            </a:r>
          </a:p>
        </p:txBody>
      </p:sp>
    </p:spTree>
    <p:extLst>
      <p:ext uri="{BB962C8B-B14F-4D97-AF65-F5344CB8AC3E}">
        <p14:creationId xmlns:p14="http://schemas.microsoft.com/office/powerpoint/2010/main" val="321341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0355-366A-F446-B133-77EAF686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Repetitive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5199-BC8B-EA4D-AA2F-64481E2B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are amazing at the same work over and over and over and …</a:t>
            </a:r>
          </a:p>
          <a:p>
            <a:r>
              <a:rPr lang="en-US" dirty="0"/>
              <a:t>How do we code that kind of repetition?</a:t>
            </a:r>
          </a:p>
          <a:p>
            <a:pPr lvl="1"/>
            <a:r>
              <a:rPr lang="en-US" dirty="0"/>
              <a:t>Loops!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273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397</Words>
  <Application>Microsoft Macintosh PowerPoint</Application>
  <PresentationFormat>Widescreen</PresentationFormat>
  <Paragraphs>59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Gill Sans MT</vt:lpstr>
      <vt:lpstr>Impact</vt:lpstr>
      <vt:lpstr>Badge</vt:lpstr>
      <vt:lpstr>Basics II: Electric Boogaloo</vt:lpstr>
      <vt:lpstr>Introduction</vt:lpstr>
      <vt:lpstr>Agenda</vt:lpstr>
      <vt:lpstr>Flow of Control</vt:lpstr>
      <vt:lpstr>Control</vt:lpstr>
      <vt:lpstr>An Example</vt:lpstr>
      <vt:lpstr>Notes on if-else</vt:lpstr>
      <vt:lpstr>More Than Two Paths</vt:lpstr>
      <vt:lpstr>Repetitive Work</vt:lpstr>
      <vt:lpstr>Loop Notes</vt:lpstr>
      <vt:lpstr>C12H22O11</vt:lpstr>
      <vt:lpstr>Speaking of Sugar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II: Electric Boogaloo</dc:title>
  <dc:creator>Sweeney, Adam</dc:creator>
  <cp:lastModifiedBy>Sweeney, Adam</cp:lastModifiedBy>
  <cp:revision>7</cp:revision>
  <dcterms:created xsi:type="dcterms:W3CDTF">2020-03-13T05:25:42Z</dcterms:created>
  <dcterms:modified xsi:type="dcterms:W3CDTF">2020-04-11T01:23:11Z</dcterms:modified>
</cp:coreProperties>
</file>