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9"/>
    <p:restoredTop sz="84888"/>
  </p:normalViewPr>
  <p:slideViewPr>
    <p:cSldViewPr snapToGrid="0" snapToObjects="1">
      <p:cViewPr varScale="1">
        <p:scale>
          <a:sx n="99" d="100"/>
          <a:sy n="99" d="100"/>
        </p:scale>
        <p:origin x="18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B290D-CFB9-8641-A5E7-149E62857064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8001-4AE4-BF4F-95E0-972225D2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2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step is to make a plan</a:t>
            </a:r>
          </a:p>
          <a:p>
            <a:pPr marL="228600" indent="-228600">
              <a:buAutoNum type="arabicPeriod"/>
            </a:pPr>
            <a:r>
              <a:rPr lang="en-US" dirty="0"/>
              <a:t>Pseudocode should contain the list of instructions needed to carry out a task (these steps should be simple, so that a clerk could carry them out)</a:t>
            </a:r>
          </a:p>
          <a:p>
            <a:pPr marL="228600" indent="-228600">
              <a:buAutoNum type="arabicPeriod"/>
            </a:pPr>
            <a:r>
              <a:rPr lang="en-US" dirty="0"/>
              <a:t>Algorithm design is what makes us engineers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doesn't work because the integer division is fully evaluated and then promoted to be a double</a:t>
            </a:r>
          </a:p>
          <a:p>
            <a:r>
              <a:rPr lang="en-US" dirty="0"/>
              <a:t>Meaning, the wrong answer gets stored as a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actually relies on both explicit and implicit type casting</a:t>
            </a:r>
          </a:p>
          <a:p>
            <a:r>
              <a:rPr lang="en-US" dirty="0"/>
              <a:t>The explicit type cast occurs when we tell the input1 variable be a double</a:t>
            </a:r>
          </a:p>
          <a:p>
            <a:r>
              <a:rPr lang="en-US" dirty="0"/>
              <a:t>The compiler sees that we are dividing a double by an integer, and performs an implicit type cast on the divisor, promoting it to double</a:t>
            </a:r>
          </a:p>
          <a:p>
            <a:r>
              <a:rPr lang="en-US" dirty="0"/>
              <a:t>Then, double division is done and the result is stored in the variable \</a:t>
            </a:r>
            <a:r>
              <a:rPr lang="en-US" dirty="0" err="1"/>
              <a:t>texttt</a:t>
            </a:r>
            <a:r>
              <a:rPr lang="en-US" dirty="0"/>
              <a:t>{result} directly</a:t>
            </a:r>
          </a:p>
          <a:p>
            <a:r>
              <a:rPr lang="en-US" dirty="0"/>
              <a:t>There is an older syntax for type casting. Don't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6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 in the same file or in a separate file</a:t>
            </a:r>
          </a:p>
          <a:p>
            <a:r>
              <a:rPr lang="en-US" dirty="0"/>
              <a:t>For this class, they will always be in the same file</a:t>
            </a:r>
          </a:p>
          <a:p>
            <a:r>
              <a:rPr lang="en-US" dirty="0"/>
              <a:t>We can think of placing the entire function in front of main as declaring and initializing it at the same time</a:t>
            </a:r>
          </a:p>
          <a:p>
            <a:r>
              <a:rPr lang="en-US" dirty="0"/>
              <a:t>Where placing a declaration, or prototype, is simply declaring the function, and we give it a value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3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should seem </a:t>
            </a:r>
            <a:r>
              <a:rPr lang="en-US" dirty="0" err="1"/>
              <a:t>familar</a:t>
            </a:r>
            <a:r>
              <a:rPr lang="en-US" dirty="0"/>
              <a:t>, it's a lot like declaring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 of parameters and the act of passing arguments trips a lot of people up</a:t>
            </a:r>
          </a:p>
          <a:p>
            <a:r>
              <a:rPr lang="en-US" dirty="0"/>
              <a:t>Passing will be discussed next, let's just remember right now that a function parameter is like a declared variable that we have access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 of parameters and the act of passing arguments trips a lot of people up</a:t>
            </a:r>
          </a:p>
          <a:p>
            <a:r>
              <a:rPr lang="en-US" dirty="0"/>
              <a:t>Passing will be discussed next, let's just remember right now that a function parameter is like a declared variable that we have access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Issuing a call with the arguments in the wrong order, attempting to assign the value returned to a variable of the wrong type, etc., will cause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stepwise refinement,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we sensing a pattern?</a:t>
            </a:r>
          </a:p>
          <a:p>
            <a:endParaRPr lang="en-US" dirty="0"/>
          </a:p>
          <a:p>
            <a:r>
              <a:rPr lang="en-US" dirty="0"/>
              <a:t>These sub-tasks, or algorithms are called different things depending on the language used</a:t>
            </a:r>
          </a:p>
          <a:p>
            <a:r>
              <a:rPr lang="en-US" dirty="0"/>
              <a:t>    sub-routines, procedures, methods, functions</a:t>
            </a:r>
          </a:p>
          <a:p>
            <a:r>
              <a:rPr lang="en-US" dirty="0"/>
              <a:t>C++ uses the term function</a:t>
            </a:r>
          </a:p>
          <a:p>
            <a:endParaRPr lang="en-US" dirty="0"/>
          </a:p>
          <a:p>
            <a:r>
              <a:rPr lang="en-US" dirty="0"/>
              <a:t>Before looking at designing our own functions, we'll look at using functions that have been written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pre-defined functions have we encountered already?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arguments, they can be constant, like 9.0, or a variable (very common),or a more complicated expression}</a:t>
            </a:r>
          </a:p>
          <a:p>
            <a:r>
              <a:rPr lang="en-US" dirty="0"/>
              <a:t>Arguments can be considered as input to a function</a:t>
            </a:r>
          </a:p>
          <a:p>
            <a:r>
              <a:rPr lang="en-US" dirty="0"/>
              <a:t>The value returned can be considered as the function's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typically want to store the output of a function, so it would be good if we know what type of variable we need</a:t>
            </a:r>
          </a:p>
          <a:p>
            <a:r>
              <a:rPr lang="en-US" dirty="0"/>
              <a:t>We can't use the function properly if we don't give it the inputs it expects, the way it expects them</a:t>
            </a:r>
          </a:p>
          <a:p>
            <a:r>
              <a:rPr lang="en-US" dirty="0"/>
              <a:t>Just about anything we will use in the class belongs in the std namespace, so we're covered by the line using namespace std;</a:t>
            </a:r>
          </a:p>
          <a:p>
            <a:r>
              <a:rPr lang="en-US" dirty="0"/>
              <a:t>Distinction between parameter and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look at sqrt()</a:t>
            </a:r>
          </a:p>
          <a:p>
            <a:r>
              <a:rPr lang="en-US" dirty="0"/>
              <a:t>Then look at program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a surprisingly small change, but you have to know it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9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changing 2 to 2.0, we stated that the divisor is a double</a:t>
            </a:r>
          </a:p>
          <a:p>
            <a:r>
              <a:rPr lang="en-US" dirty="0"/>
              <a:t>Integers don't have decimals, but a double does</a:t>
            </a:r>
          </a:p>
          <a:p>
            <a:r>
              <a:rPr lang="en-US" dirty="0"/>
              <a:t>Integers can safely be promoted to doubles because a double requires more bytes than an integer, i.e., an integer can safely fit in the space of a double</a:t>
            </a:r>
          </a:p>
          <a:p>
            <a:r>
              <a:rPr lang="en-US" dirty="0"/>
              <a:t>The compiler recognizes that you implied a double, so it promotes the dividend to be a double and performs double division instead of integer division</a:t>
            </a:r>
          </a:p>
          <a:p>
            <a:r>
              <a:rPr lang="en-US" dirty="0"/>
              <a:t>What if we're working with variable names?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8001-4AE4-BF4F-95E0-972225D203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29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806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5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3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483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FCA3BF8-7C09-7044-9593-51548B9EDD4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B06C4F-155E-7B49-9280-6396FB9AA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7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2C48-C9E2-914E-8C4E-99994D008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Abstraction and Functions that Return a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E9DFB-B028-CF4D-8776-D33F88E6B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211</a:t>
            </a:r>
          </a:p>
          <a:p>
            <a:r>
              <a:rPr lang="en-US" dirty="0"/>
              <a:t>Wichita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21232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73CA-DF75-6D4A-960F-0E7A4F89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sqrt(double)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35DC-0A3C-7D4D-8AC8-B01E4B44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let’s look at syntax of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sqrt() </a:t>
            </a:r>
            <a:r>
              <a:rPr lang="en-US" dirty="0"/>
              <a:t>function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theRoot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sqrt(9.0);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expression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sqrt(9.0) </a:t>
            </a:r>
            <a:r>
              <a:rPr lang="en-US" dirty="0"/>
              <a:t>is a function call</a:t>
            </a:r>
          </a:p>
          <a:p>
            <a:r>
              <a:rPr lang="en-US" dirty="0"/>
              <a:t>The return value of the function is a double</a:t>
            </a:r>
          </a:p>
          <a:p>
            <a:r>
              <a:rPr lang="en-US" dirty="0"/>
              <a:t>In this example, 9.0 is the </a:t>
            </a:r>
            <a:r>
              <a:rPr lang="en-US" b="1" dirty="0"/>
              <a:t>argument</a:t>
            </a:r>
            <a:r>
              <a:rPr lang="en-US" dirty="0"/>
              <a:t> to the function</a:t>
            </a:r>
          </a:p>
          <a:p>
            <a:r>
              <a:rPr lang="en-US" dirty="0"/>
              <a:t>Functions may have many arguments, but only one value can be returned</a:t>
            </a:r>
          </a:p>
        </p:txBody>
      </p:sp>
    </p:spTree>
    <p:extLst>
      <p:ext uri="{BB962C8B-B14F-4D97-AF65-F5344CB8AC3E}">
        <p14:creationId xmlns:p14="http://schemas.microsoft.com/office/powerpoint/2010/main" val="316629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B17C-8F5E-BA48-BA7F-EFEDA595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Required to Use a Predefined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CF37-35BF-0A4B-95CF-4FE9002B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what library it belongs to so we can #include it</a:t>
            </a:r>
          </a:p>
          <a:p>
            <a:r>
              <a:rPr lang="en-US" dirty="0"/>
              <a:t>What is the type of the return value?</a:t>
            </a:r>
          </a:p>
          <a:p>
            <a:r>
              <a:rPr lang="en-US" dirty="0"/>
              <a:t>What are the parameters?</a:t>
            </a:r>
          </a:p>
          <a:p>
            <a:r>
              <a:rPr lang="en-US" dirty="0"/>
              <a:t>What namespace do these functions belong in?</a:t>
            </a:r>
          </a:p>
        </p:txBody>
      </p:sp>
    </p:spTree>
    <p:extLst>
      <p:ext uri="{BB962C8B-B14F-4D97-AF65-F5344CB8AC3E}">
        <p14:creationId xmlns:p14="http://schemas.microsoft.com/office/powerpoint/2010/main" val="4849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AB22-0F10-624F-BA21-211C1C15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Figure All This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38A2-6E21-2049-BF91-A696FC8E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about it</a:t>
            </a:r>
          </a:p>
          <a:p>
            <a:r>
              <a:rPr lang="en-US" dirty="0"/>
              <a:t>Use a reference like </a:t>
            </a:r>
            <a:r>
              <a:rPr lang="en-US" dirty="0" err="1">
                <a:hlinkClick r:id="rId3"/>
              </a:rPr>
              <a:t>cppreference.com</a:t>
            </a:r>
            <a:endParaRPr lang="en-US" dirty="0"/>
          </a:p>
          <a:p>
            <a:pPr lvl="1"/>
            <a:r>
              <a:rPr lang="en-US" dirty="0"/>
              <a:t>Can be tough to decipher at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97C7-8BA2-EA42-AE19-DC419675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Tangent Topic Appears!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04CD-5479-6543-8EE5-E052BC6F7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172-833C-1B48-BA6C-2C1A7C56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6675-018E-7642-B6A4-7A71D5C6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Homework 1, integer division was sufficient</a:t>
            </a:r>
          </a:p>
          <a:p>
            <a:r>
              <a:rPr lang="en-US" dirty="0"/>
              <a:t>How could we have got an exact division result?</a:t>
            </a:r>
          </a:p>
          <a:p>
            <a:r>
              <a:rPr lang="en-US" dirty="0"/>
              <a:t>While still using integers?</a:t>
            </a:r>
          </a:p>
          <a:p>
            <a:r>
              <a:rPr lang="en-US" dirty="0"/>
              <a:t>So, how can we get an exact result using just integers?</a:t>
            </a:r>
          </a:p>
        </p:txBody>
      </p:sp>
    </p:spTree>
    <p:extLst>
      <p:ext uri="{BB962C8B-B14F-4D97-AF65-F5344CB8AC3E}">
        <p14:creationId xmlns:p14="http://schemas.microsoft.com/office/powerpoint/2010/main" val="15346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93C4-50BD-F240-AD90-B0B70879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9765-6168-8D4E-A73B-AD1201E2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titles can be helpful, the answer is type casting</a:t>
            </a:r>
          </a:p>
          <a:p>
            <a:r>
              <a:rPr lang="en-US" dirty="0"/>
              <a:t>We can “cast” a variable of one type into the role of another</a:t>
            </a:r>
          </a:p>
          <a:p>
            <a:r>
              <a:rPr lang="en-US" dirty="0"/>
              <a:t>Two forms of type casting, implicit and explicit</a:t>
            </a:r>
          </a:p>
          <a:p>
            <a:r>
              <a:rPr lang="en-US" dirty="0"/>
              <a:t>We should know how they both work to a </a:t>
            </a:r>
            <a:r>
              <a:rPr lang="en-US" dirty="0" err="1"/>
              <a:t>degre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8A7-BEE0-114E-93FD-03009C5A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0179-FADE-AE47-9B85-85D20186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Implicitly type casting is done for you by the compiler</a:t>
            </a:r>
          </a:p>
          <a:p>
            <a:r>
              <a:rPr lang="en-US" dirty="0"/>
              <a:t>Programmer implies that a cast should happen, and it does</a:t>
            </a:r>
          </a:p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 / 2 = 4</a:t>
            </a:r>
          </a:p>
          <a:p>
            <a:r>
              <a:rPr lang="en-US" dirty="0"/>
              <a:t>But wait: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 / 2.0 = 4.5</a:t>
            </a:r>
          </a:p>
          <a:p>
            <a:r>
              <a:rPr lang="en-US" dirty="0"/>
              <a:t>What happened, and why?</a:t>
            </a:r>
          </a:p>
        </p:txBody>
      </p:sp>
    </p:spTree>
    <p:extLst>
      <p:ext uri="{BB962C8B-B14F-4D97-AF65-F5344CB8AC3E}">
        <p14:creationId xmlns:p14="http://schemas.microsoft.com/office/powerpoint/2010/main" val="39958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B6C-0AB1-8B4D-9B20-BCE9BFC6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82C3-3C38-BC4B-8D4C-7EF7809A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add a ‘.0’ to a variable name</a:t>
            </a:r>
          </a:p>
          <a:p>
            <a:r>
              <a:rPr lang="en-US" dirty="0"/>
              <a:t>An example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input1, input2;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result;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= input1 / input2;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another example of implicit type casting</a:t>
            </a:r>
          </a:p>
          <a:p>
            <a:r>
              <a:rPr lang="en-US" dirty="0"/>
              <a:t>But it doesn’t work! Why?</a:t>
            </a:r>
          </a:p>
        </p:txBody>
      </p:sp>
    </p:spTree>
    <p:extLst>
      <p:ext uri="{BB962C8B-B14F-4D97-AF65-F5344CB8AC3E}">
        <p14:creationId xmlns:p14="http://schemas.microsoft.com/office/powerpoint/2010/main" val="401958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E51F-5C60-9249-9931-82D2ACC9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6FE8-DE69-FE45-A80E-D0B6BEC0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tell a variable to assume the role of another type</a:t>
            </a:r>
          </a:p>
          <a:p>
            <a:r>
              <a:rPr lang="en-US" dirty="0"/>
              <a:t>That’s why it’s called explicit type casting</a:t>
            </a:r>
          </a:p>
          <a:p>
            <a:r>
              <a:rPr lang="en-US" dirty="0"/>
              <a:t>It looks like this: </a:t>
            </a:r>
            <a:r>
              <a:rPr lang="en-US" dirty="0" err="1"/>
              <a:t>static_cast</a:t>
            </a:r>
            <a:r>
              <a:rPr lang="en-US" dirty="0"/>
              <a:t>&lt;NEW_TYPE&gt;(ARGUMENT)</a:t>
            </a:r>
          </a:p>
          <a:p>
            <a:r>
              <a:rPr lang="en-US" dirty="0"/>
              <a:t>Using the previous example: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input1, input2;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result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&lt;double&gt;(input1) / input2;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does work, buy why?</a:t>
            </a:r>
          </a:p>
        </p:txBody>
      </p:sp>
    </p:spTree>
    <p:extLst>
      <p:ext uri="{BB962C8B-B14F-4D97-AF65-F5344CB8AC3E}">
        <p14:creationId xmlns:p14="http://schemas.microsoft.com/office/powerpoint/2010/main" val="164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1787-734B-584B-9122-3FCD9D02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D2D47-9CD9-7B4D-BA36-C66906BD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7E8E-2DF4-224E-B537-0A2CA15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59D1-1414-0D48-9A53-63E76B98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program can be thought of as a collection of sub-parts</a:t>
            </a:r>
          </a:p>
          <a:p>
            <a:r>
              <a:rPr lang="en-US" dirty="0"/>
              <a:t>We can give these parts names and code them separately</a:t>
            </a:r>
          </a:p>
        </p:txBody>
      </p:sp>
    </p:spTree>
    <p:extLst>
      <p:ext uri="{BB962C8B-B14F-4D97-AF65-F5344CB8AC3E}">
        <p14:creationId xmlns:p14="http://schemas.microsoft.com/office/powerpoint/2010/main" val="156605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062F-7A9D-734F-BC62-8A814273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5392-D16C-9F4D-A9CC-D91F7884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to use functions that have already been written</a:t>
            </a:r>
          </a:p>
          <a:p>
            <a:r>
              <a:rPr lang="en-US" dirty="0"/>
              <a:t>Now let’s discuss creating our own</a:t>
            </a:r>
          </a:p>
        </p:txBody>
      </p:sp>
    </p:spTree>
    <p:extLst>
      <p:ext uri="{BB962C8B-B14F-4D97-AF65-F5344CB8AC3E}">
        <p14:creationId xmlns:p14="http://schemas.microsoft.com/office/powerpoint/2010/main" val="212559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3097-36DC-854E-926D-E005AC9F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 Writing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CBED-A47E-7D46-8FE8-07CBFC1B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functions go?</a:t>
            </a:r>
          </a:p>
          <a:p>
            <a:r>
              <a:rPr lang="en-US" dirty="0"/>
              <a:t>More specifically, the compiler must know about them before they are ever called/used (just like variables)</a:t>
            </a:r>
          </a:p>
          <a:p>
            <a:r>
              <a:rPr lang="en-US" dirty="0"/>
              <a:t>This means that we must either place the entire function ahead of our main function, or declare it ahead of our 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195617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CE91-B0E2-CC4A-8F17-A250C795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9858-61A1-0D48-AA55-7997475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things</a:t>
            </a:r>
          </a:p>
          <a:p>
            <a:pPr lvl="1"/>
            <a:r>
              <a:rPr lang="en-US" dirty="0"/>
              <a:t>The data type of function output</a:t>
            </a:r>
          </a:p>
          <a:p>
            <a:pPr lvl="1"/>
            <a:r>
              <a:rPr lang="en-US" dirty="0"/>
              <a:t>A name for the function</a:t>
            </a:r>
          </a:p>
          <a:p>
            <a:pPr lvl="1"/>
            <a:r>
              <a:rPr lang="en-US" dirty="0"/>
              <a:t>The section for our parameters</a:t>
            </a:r>
          </a:p>
          <a:p>
            <a:r>
              <a:rPr lang="en-US" dirty="0"/>
              <a:t>Seem familiar?</a:t>
            </a:r>
          </a:p>
        </p:txBody>
      </p:sp>
    </p:spTree>
    <p:extLst>
      <p:ext uri="{BB962C8B-B14F-4D97-AF65-F5344CB8AC3E}">
        <p14:creationId xmlns:p14="http://schemas.microsoft.com/office/powerpoint/2010/main" val="6304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18D9-8232-5242-ADDC-7CB92C6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BA17-CCA3-0849-A48F-77B9FC8C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calcTotalCost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quantity, double price);</a:t>
            </a:r>
          </a:p>
          <a:p>
            <a:endParaRPr lang="en-US" dirty="0"/>
          </a:p>
          <a:p>
            <a:r>
              <a:rPr lang="en-US" dirty="0"/>
              <a:t>The very first part of a function declaration is </a:t>
            </a:r>
            <a:r>
              <a:rPr lang="en-US" b="1" dirty="0"/>
              <a:t>always</a:t>
            </a:r>
            <a:r>
              <a:rPr lang="en-US" dirty="0"/>
              <a:t> the type of the function return</a:t>
            </a:r>
          </a:p>
          <a:p>
            <a:r>
              <a:rPr lang="en-US" dirty="0"/>
              <a:t>The second part is </a:t>
            </a:r>
            <a:r>
              <a:rPr lang="en-US" b="1" dirty="0"/>
              <a:t>always</a:t>
            </a:r>
            <a:r>
              <a:rPr lang="en-US" dirty="0"/>
              <a:t> the name of the function</a:t>
            </a:r>
          </a:p>
          <a:p>
            <a:pPr lvl="1"/>
            <a:r>
              <a:rPr lang="en-US" i="1" dirty="0"/>
              <a:t>Remember</a:t>
            </a:r>
            <a:r>
              <a:rPr lang="en-US" dirty="0"/>
              <a:t>: Functions should have an action word in their name</a:t>
            </a:r>
          </a:p>
          <a:p>
            <a:pPr lvl="1"/>
            <a:r>
              <a:rPr lang="en-US" dirty="0"/>
              <a:t>Functions do things</a:t>
            </a:r>
          </a:p>
          <a:p>
            <a:r>
              <a:rPr lang="en-US" dirty="0"/>
              <a:t>The third part is </a:t>
            </a:r>
            <a:r>
              <a:rPr lang="en-US" b="1" dirty="0"/>
              <a:t>always</a:t>
            </a:r>
            <a:r>
              <a:rPr lang="en-US" dirty="0"/>
              <a:t> required, BUT the parentheses can be left empty</a:t>
            </a:r>
          </a:p>
        </p:txBody>
      </p:sp>
    </p:spTree>
    <p:extLst>
      <p:ext uri="{BB962C8B-B14F-4D97-AF65-F5344CB8AC3E}">
        <p14:creationId xmlns:p14="http://schemas.microsoft.com/office/powerpoint/2010/main" val="6111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77A-AA7D-704C-BBDB-8A9A27FA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B14D-6B73-8349-845D-65F1139B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a function declaration (the semicolon identifies it)</a:t>
            </a:r>
          </a:p>
          <a:p>
            <a:r>
              <a:rPr lang="en-US" dirty="0"/>
              <a:t>Now we’ll look at a definition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calcTotalCost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quantity, double price)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double TAX_RATE = 0.05;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double subtotal = quantity * price;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subtotal + (subtotal + TAX_RATE);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95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77A-AA7D-704C-BBDB-8A9A27FA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Function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B14D-6B73-8349-845D-65F1139B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What it’s given, and what it figures out on its own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Scope</a:t>
            </a:r>
          </a:p>
          <a:p>
            <a:r>
              <a:rPr lang="en-US" dirty="0">
                <a:cs typeface="Consolas" panose="020B0609020204030204" pitchFamily="49" charset="0"/>
              </a:rPr>
              <a:t>Arguments provided to the function are the only way to get outside information into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95518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A249-4790-414E-A51A-63C78BA8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5BFE-CC5B-BB46-B788-336DC006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them “small programs”</a:t>
            </a:r>
          </a:p>
          <a:p>
            <a:r>
              <a:rPr lang="en-US" dirty="0"/>
              <a:t>They </a:t>
            </a:r>
            <a:r>
              <a:rPr lang="en-US" b="1" dirty="0"/>
              <a:t>only</a:t>
            </a:r>
            <a:r>
              <a:rPr lang="en-US" dirty="0"/>
              <a:t> know what they are given (parameters), what they can do (function body)</a:t>
            </a:r>
          </a:p>
          <a:p>
            <a:r>
              <a:rPr lang="en-US" dirty="0"/>
              <a:t>The </a:t>
            </a:r>
            <a:r>
              <a:rPr lang="en-US" b="1" dirty="0"/>
              <a:t>only</a:t>
            </a:r>
            <a:r>
              <a:rPr lang="en-US" dirty="0"/>
              <a:t> way to give functions ‘outside’ knowledge is through the parameters</a:t>
            </a:r>
          </a:p>
          <a:p>
            <a:r>
              <a:rPr lang="en-US" dirty="0"/>
              <a:t>Function definitions are strict</a:t>
            </a:r>
          </a:p>
          <a:p>
            <a:r>
              <a:rPr lang="en-US" dirty="0"/>
              <a:t>Utilizing functions properly makes our code more modular, which in turn makes it easier to write, debug, maintain, change, etc.</a:t>
            </a:r>
          </a:p>
        </p:txBody>
      </p:sp>
    </p:spTree>
    <p:extLst>
      <p:ext uri="{BB962C8B-B14F-4D97-AF65-F5344CB8AC3E}">
        <p14:creationId xmlns:p14="http://schemas.microsoft.com/office/powerpoint/2010/main" val="2586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9FBD-A2F6-4B40-9533-438340A9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E6EE-78F0-CC4F-A085-97F0A891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Down Design</a:t>
            </a:r>
          </a:p>
          <a:p>
            <a:r>
              <a:rPr lang="en-US" dirty="0"/>
              <a:t>Predefined functions</a:t>
            </a:r>
          </a:p>
          <a:p>
            <a:r>
              <a:rPr lang="en-US" dirty="0"/>
              <a:t>Programmer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44622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B0AC-1120-BA4D-AF12-EE22A12C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D21E5-AD07-0545-9AC9-870EC975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2BA3-F583-514D-9E9E-B3ADA625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06FA-AB86-4346-BB1D-49FB70E7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our first step be?</a:t>
            </a:r>
          </a:p>
          <a:p>
            <a:r>
              <a:rPr lang="en-US" dirty="0"/>
              <a:t>What should our pseudocode do?</a:t>
            </a:r>
          </a:p>
          <a:p>
            <a:r>
              <a:rPr lang="en-US" dirty="0"/>
              <a:t>The steps we perform to do a task are called an </a:t>
            </a:r>
            <a:r>
              <a:rPr lang="en-US" b="1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2851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4204-8C1C-3645-9A1E-D110285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Solid 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364B-E5C7-174B-AA4B-849E27B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down our task into smaller sub-tasks</a:t>
            </a:r>
          </a:p>
          <a:p>
            <a:r>
              <a:rPr lang="en-US" dirty="0"/>
              <a:t>Break those sub-tasks down into sub-sub-tasks</a:t>
            </a:r>
          </a:p>
          <a:p>
            <a:r>
              <a:rPr lang="en-US" dirty="0"/>
              <a:t>Continue to do so until these pieces are trivial to code</a:t>
            </a:r>
          </a:p>
          <a:p>
            <a:r>
              <a:rPr lang="en-US" dirty="0"/>
              <a:t>This is Top Down Design</a:t>
            </a:r>
          </a:p>
        </p:txBody>
      </p:sp>
    </p:spTree>
    <p:extLst>
      <p:ext uri="{BB962C8B-B14F-4D97-AF65-F5344CB8AC3E}">
        <p14:creationId xmlns:p14="http://schemas.microsoft.com/office/powerpoint/2010/main" val="36515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CDF-2760-F94C-B75E-A88C5C33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Top Down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871A-0026-344B-94BF-8129484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easier to understand</a:t>
            </a:r>
          </a:p>
          <a:p>
            <a:r>
              <a:rPr lang="en-US" dirty="0"/>
              <a:t>Code is easier to change</a:t>
            </a:r>
          </a:p>
          <a:p>
            <a:r>
              <a:rPr lang="en-US" dirty="0"/>
              <a:t>Code is easier to write</a:t>
            </a:r>
          </a:p>
          <a:p>
            <a:r>
              <a:rPr lang="en-US" dirty="0"/>
              <a:t>Code is easier to test</a:t>
            </a:r>
          </a:p>
          <a:p>
            <a:r>
              <a:rPr lang="en-US" dirty="0"/>
              <a:t>Code is easier to debug</a:t>
            </a:r>
          </a:p>
        </p:txBody>
      </p:sp>
    </p:spTree>
    <p:extLst>
      <p:ext uri="{BB962C8B-B14F-4D97-AF65-F5344CB8AC3E}">
        <p14:creationId xmlns:p14="http://schemas.microsoft.com/office/powerpoint/2010/main" val="128290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3F6-AEC2-E247-8CDD-C0A745DC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BAF98-64DB-6942-BC41-C83C67026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0DA4-EFEB-834A-BD95-1E1D22C0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in Already Made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63A-10F6-7246-9DF8-B6A0607A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comes with libraries of pre-defined functions</a:t>
            </a:r>
          </a:p>
          <a:p>
            <a:r>
              <a:rPr lang="en-US" dirty="0"/>
              <a:t>We’ll use the square root function,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sqrt(double)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/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34057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{D8BBE487-AB48-854A-8BB3-1CE0C4ABB7AC}tf10001071</Template>
  <TotalTime>1565</TotalTime>
  <Words>1570</Words>
  <Application>Microsoft Macintosh PowerPoint</Application>
  <PresentationFormat>Widescreen</PresentationFormat>
  <Paragraphs>168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Gill Sans MT</vt:lpstr>
      <vt:lpstr>Impact</vt:lpstr>
      <vt:lpstr>Badge</vt:lpstr>
      <vt:lpstr>Procedural Abstraction and Functions that Return a Value</vt:lpstr>
      <vt:lpstr>Introduction</vt:lpstr>
      <vt:lpstr>Agenda</vt:lpstr>
      <vt:lpstr>Top Down Design</vt:lpstr>
      <vt:lpstr>How Now?</vt:lpstr>
      <vt:lpstr>A Solid Plan of Attack</vt:lpstr>
      <vt:lpstr>Benefits of Top Down Design</vt:lpstr>
      <vt:lpstr>Predefined Functions</vt:lpstr>
      <vt:lpstr>As in Already Made Functions</vt:lpstr>
      <vt:lpstr>double sqrt(double)</vt:lpstr>
      <vt:lpstr>What’s Required to Use a Predefined Function?</vt:lpstr>
      <vt:lpstr>How Do We Figure All This Out?</vt:lpstr>
      <vt:lpstr>A Tangent Topic Appears!</vt:lpstr>
      <vt:lpstr>Type Casting</vt:lpstr>
      <vt:lpstr>More Type Casting</vt:lpstr>
      <vt:lpstr>Implicit Type Casting</vt:lpstr>
      <vt:lpstr>But Variables</vt:lpstr>
      <vt:lpstr>Explicit Type Casting</vt:lpstr>
      <vt:lpstr>Programmer Defined Functions</vt:lpstr>
      <vt:lpstr>The Good Stuff</vt:lpstr>
      <vt:lpstr>Before We Start Writing Functions</vt:lpstr>
      <vt:lpstr>What is Required?</vt:lpstr>
      <vt:lpstr>Dissecting a Function Declaration</vt:lpstr>
      <vt:lpstr>Function Body</vt:lpstr>
      <vt:lpstr>What Does a Function Know?</vt:lpstr>
      <vt:lpstr>Notes 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Abstraction and Functions that Return a Value</dc:title>
  <dc:creator>Sweeney, Adam</dc:creator>
  <cp:lastModifiedBy>Sweeney, Adam</cp:lastModifiedBy>
  <cp:revision>16</cp:revision>
  <dcterms:created xsi:type="dcterms:W3CDTF">2018-12-20T19:30:25Z</dcterms:created>
  <dcterms:modified xsi:type="dcterms:W3CDTF">2020-05-08T02:42:48Z</dcterms:modified>
</cp:coreProperties>
</file>