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62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-2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3EF67-AA61-6B44-A4A5-ED0561BFB6A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14445-E67F-A042-BB5E-84BCB6B8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function doesn’t return a value, the return statement is immediately followed by a semi-colon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4445-E67F-A042-BB5E-84BCB6B88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4445-E67F-A042-BB5E-84BCB6B88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4445-E67F-A042-BB5E-84BCB6B88C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example program for example of assert()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4445-E67F-A042-BB5E-84BCB6B88C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934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8354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9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539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4F056F-722D-7743-9CB2-E88E25C7258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47B8A2-070E-5947-BB79-296390E36C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63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408B-AD85-374B-B59A-3DF79EEAF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for All Subtasks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DF73F-B46A-A24F-9ED3-13A2B2CA6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211</a:t>
            </a:r>
          </a:p>
          <a:p>
            <a:r>
              <a:rPr lang="en-US" dirty="0"/>
              <a:t>Wichita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778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yan Reynolds &quot;Buy why&quot; gif">
            <a:extLst>
              <a:ext uri="{FF2B5EF4-FFF2-40B4-BE49-F238E27FC236}">
                <a16:creationId xmlns:a16="http://schemas.microsoft.com/office/drawing/2014/main" id="{FCBDAE1A-E526-314E-9BE9-8209487F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75" y="0"/>
            <a:ext cx="12201348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11B372-ABFF-3C46-94BE-72A14E0486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479550"/>
            <a:ext cx="10515600" cy="1325562"/>
          </a:xfrm>
        </p:spPr>
        <p:txBody>
          <a:bodyPr/>
          <a:lstStyle/>
          <a:p>
            <a:r>
              <a:rPr lang="en-US" dirty="0"/>
              <a:t>Why Though?</a:t>
            </a:r>
          </a:p>
        </p:txBody>
      </p:sp>
    </p:spTree>
    <p:extLst>
      <p:ext uri="{BB962C8B-B14F-4D97-AF65-F5344CB8AC3E}">
        <p14:creationId xmlns:p14="http://schemas.microsoft.com/office/powerpoint/2010/main" val="151524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C3B-1AC6-A547-A832-DE466314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6DFB-642E-F04D-9B41-CCA61A88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expensive copies</a:t>
            </a:r>
          </a:p>
          <a:p>
            <a:pPr lvl="1"/>
            <a:r>
              <a:rPr lang="en-US" dirty="0"/>
              <a:t>Some objects are considered “heavy”</a:t>
            </a:r>
          </a:p>
          <a:p>
            <a:pPr lvl="1"/>
            <a:r>
              <a:rPr lang="en-US" dirty="0"/>
              <a:t>Code runs much faster if copies are avoided</a:t>
            </a:r>
          </a:p>
          <a:p>
            <a:r>
              <a:rPr lang="en-US" dirty="0"/>
              <a:t>Output parameters</a:t>
            </a:r>
          </a:p>
          <a:p>
            <a:pPr lvl="1"/>
            <a:r>
              <a:rPr lang="en-US" dirty="0"/>
              <a:t>A way to get more than one output from a function is to pass parameters intended strictly for output</a:t>
            </a:r>
          </a:p>
          <a:p>
            <a:pPr lvl="1"/>
            <a:r>
              <a:rPr lang="en-US" dirty="0"/>
              <a:t>Generally the last ‘n’ parameters, and are named to identify as output</a:t>
            </a:r>
          </a:p>
        </p:txBody>
      </p:sp>
    </p:spTree>
    <p:extLst>
      <p:ext uri="{BB962C8B-B14F-4D97-AF65-F5344CB8AC3E}">
        <p14:creationId xmlns:p14="http://schemas.microsoft.com/office/powerpoint/2010/main" val="17986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5352-508E-CE46-89B2-0B924A35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586A-C6E5-8943-977C-FFE02B22E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0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DCBD-8014-0642-8B24-EFBF7408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Division Work for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CE32-8488-C841-87A8-A0570897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Dividing problems into sub-tasks have many benefits</a:t>
            </a:r>
          </a:p>
          <a:p>
            <a:r>
              <a:rPr lang="en-US" dirty="0"/>
              <a:t>Another benefit is test-ability</a:t>
            </a:r>
          </a:p>
          <a:p>
            <a:r>
              <a:rPr lang="en-US" dirty="0"/>
              <a:t>Breaking sub-tasks into functions means that once a function is tested (thoroughly), any issues we run into must be in untested code</a:t>
            </a:r>
          </a:p>
          <a:p>
            <a:pPr lvl="1"/>
            <a:r>
              <a:rPr lang="en-US" dirty="0"/>
              <a:t>Helps us find issues quickly</a:t>
            </a:r>
          </a:p>
          <a:p>
            <a:r>
              <a:rPr lang="en-US" dirty="0"/>
              <a:t>How can we test our code?</a:t>
            </a:r>
          </a:p>
        </p:txBody>
      </p:sp>
    </p:spTree>
    <p:extLst>
      <p:ext uri="{BB962C8B-B14F-4D97-AF65-F5344CB8AC3E}">
        <p14:creationId xmlns:p14="http://schemas.microsoft.com/office/powerpoint/2010/main" val="157785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2B55-8212-0A49-8CE7-CF89F0B7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F952-3555-7442-9C09-346319410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driver is a separate program whose intent is solely to test your code</a:t>
            </a:r>
          </a:p>
          <a:p>
            <a:r>
              <a:rPr lang="en-US" dirty="0"/>
              <a:t>Can conduct unit tests and/or functional tests</a:t>
            </a:r>
          </a:p>
          <a:p>
            <a:pPr lvl="1"/>
            <a:r>
              <a:rPr lang="en-US" dirty="0"/>
              <a:t>Unit tests ensure that individual chunks of code behave correctly</a:t>
            </a:r>
          </a:p>
          <a:p>
            <a:pPr lvl="1"/>
            <a:r>
              <a:rPr lang="en-US" dirty="0"/>
              <a:t>Functional tests bring in multiple pieces of code to ensure that they interact with other correctly</a:t>
            </a:r>
          </a:p>
          <a:p>
            <a:r>
              <a:rPr lang="en-US" dirty="0"/>
              <a:t>Frameworks exist to do this for us</a:t>
            </a:r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catch2</a:t>
            </a:r>
          </a:p>
          <a:p>
            <a:r>
              <a:rPr lang="en-US" dirty="0"/>
              <a:t>We can write simple tests ourselves as well</a:t>
            </a:r>
          </a:p>
        </p:txBody>
      </p:sp>
    </p:spTree>
    <p:extLst>
      <p:ext uri="{BB962C8B-B14F-4D97-AF65-F5344CB8AC3E}">
        <p14:creationId xmlns:p14="http://schemas.microsoft.com/office/powerpoint/2010/main" val="16609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E9D0-E32F-8C48-A00F-2782CDB9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7C90-AE84-5540-9DDD-343BE17F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 allow us to test one piece of code while another isn’t finished yet</a:t>
            </a:r>
          </a:p>
          <a:p>
            <a:r>
              <a:rPr lang="en-US" dirty="0"/>
              <a:t>The unfinished piece is written just to return a dummy value</a:t>
            </a:r>
          </a:p>
          <a:p>
            <a:r>
              <a:rPr lang="en-US" dirty="0"/>
              <a:t>This allows us to test early</a:t>
            </a:r>
          </a:p>
          <a:p>
            <a:r>
              <a:rPr lang="en-US" dirty="0"/>
              <a:t>Once the stub gets fleshed out, the existing tests should remain valid</a:t>
            </a:r>
          </a:p>
        </p:txBody>
      </p:sp>
    </p:spTree>
    <p:extLst>
      <p:ext uri="{BB962C8B-B14F-4D97-AF65-F5344CB8AC3E}">
        <p14:creationId xmlns:p14="http://schemas.microsoft.com/office/powerpoint/2010/main" val="334404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5352-508E-CE46-89B2-0B924A35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586A-C6E5-8943-977C-FFE02B22E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5B0A-E4C8-924D-A026-DACF5FA1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5229-A4E4-AF43-9732-5383972B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brought up from time to time</a:t>
            </a:r>
          </a:p>
          <a:p>
            <a:r>
              <a:rPr lang="en-US" dirty="0"/>
              <a:t>As we learn new things, we will learn how to debug them</a:t>
            </a:r>
          </a:p>
          <a:p>
            <a:r>
              <a:rPr lang="en-US" dirty="0"/>
              <a:t>Debugging is extremely important</a:t>
            </a:r>
          </a:p>
          <a:p>
            <a:pPr lvl="1"/>
            <a:r>
              <a:rPr lang="en-US" dirty="0"/>
              <a:t>And not always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2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0A35-7AFF-884F-ABD1-A7A1DEA2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Out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F1C2-F3B9-7144-ADAB-D8A42704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assume the bug has to be where you initially think it is</a:t>
            </a:r>
          </a:p>
          <a:p>
            <a:r>
              <a:rPr lang="en-US" dirty="0"/>
              <a:t>Do NOT throw code into your program to see what happens</a:t>
            </a:r>
          </a:p>
          <a:p>
            <a:pPr lvl="1"/>
            <a:r>
              <a:rPr lang="en-US" dirty="0"/>
              <a:t>Debugging is a controlled process</a:t>
            </a:r>
          </a:p>
          <a:p>
            <a:r>
              <a:rPr lang="en-US" dirty="0"/>
              <a:t>When the decision comes down to taking a break and getting frustrated, take the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CE56-BA0F-F549-AFFD-8CC0694C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Basic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31BD-8956-1E4F-9767-2CCF7CAE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Uninitialized variables</a:t>
            </a:r>
          </a:p>
          <a:p>
            <a:r>
              <a:rPr lang="en-US" dirty="0"/>
              <a:t>Off by one</a:t>
            </a:r>
          </a:p>
          <a:p>
            <a:r>
              <a:rPr lang="en-US" dirty="0"/>
              <a:t>Exceeding data boundary</a:t>
            </a:r>
          </a:p>
          <a:p>
            <a:pPr lvl="1"/>
            <a:r>
              <a:rPr lang="en-US" dirty="0"/>
              <a:t>Very important with arrays</a:t>
            </a:r>
          </a:p>
          <a:p>
            <a:r>
              <a:rPr lang="en-US" dirty="0"/>
              <a:t>Automatic type conversion</a:t>
            </a:r>
          </a:p>
          <a:p>
            <a:r>
              <a:rPr lang="en-US" dirty="0"/>
              <a:t>Using = instead of ==</a:t>
            </a:r>
          </a:p>
        </p:txBody>
      </p:sp>
    </p:spTree>
    <p:extLst>
      <p:ext uri="{BB962C8B-B14F-4D97-AF65-F5344CB8AC3E}">
        <p14:creationId xmlns:p14="http://schemas.microsoft.com/office/powerpoint/2010/main" val="115527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3918-9765-AF49-AD3C-321B86E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01CA-E5CA-7D4C-AFD3-FE656FBA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discussion of functions</a:t>
            </a:r>
          </a:p>
          <a:p>
            <a:r>
              <a:rPr lang="en-US" dirty="0"/>
              <a:t>Go over some basic debugging</a:t>
            </a:r>
          </a:p>
        </p:txBody>
      </p:sp>
    </p:spTree>
    <p:extLst>
      <p:ext uri="{BB962C8B-B14F-4D97-AF65-F5344CB8AC3E}">
        <p14:creationId xmlns:p14="http://schemas.microsoft.com/office/powerpoint/2010/main" val="15824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B99B-DDD6-5A42-B398-3FD9A78F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 the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F8AE-6CF8-6C4C-9404-A810CEFD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fix a bug if we don’t know where it is!</a:t>
            </a:r>
          </a:p>
          <a:p>
            <a:r>
              <a:rPr lang="en-US" dirty="0"/>
              <a:t>Comments can be used as debugging tools as well</a:t>
            </a:r>
          </a:p>
          <a:p>
            <a:pPr lvl="1"/>
            <a:r>
              <a:rPr lang="en-US" dirty="0"/>
              <a:t>Comment out a line or block</a:t>
            </a:r>
          </a:p>
          <a:p>
            <a:pPr lvl="1"/>
            <a:r>
              <a:rPr lang="en-US" dirty="0"/>
              <a:t>Stub it if needed</a:t>
            </a:r>
          </a:p>
          <a:p>
            <a:pPr lvl="1"/>
            <a:r>
              <a:rPr lang="en-US" dirty="0"/>
              <a:t>Deleting code is a cleanup step, not a debugging step</a:t>
            </a:r>
          </a:p>
          <a:p>
            <a:r>
              <a:rPr lang="en-US" dirty="0"/>
              <a:t>Trace variables with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7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039A-DD7B-7D41-A5DF-A43CB615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3EF4-9D1E-E342-8EEA-2631865D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Asserts are a great way to check if conditions are being met</a:t>
            </a:r>
          </a:p>
          <a:p>
            <a:r>
              <a:rPr lang="en-US" dirty="0"/>
              <a:t>They have the form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assert(BOOLEAN_EXPRESSION);</a:t>
            </a:r>
          </a:p>
          <a:p>
            <a:r>
              <a:rPr lang="en-US" dirty="0">
                <a:cs typeface="Consolas" panose="020B0609020204030204" pitchFamily="49" charset="0"/>
              </a:rPr>
              <a:t>If the Boolean expression evaluated to false, the program terminates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Also shows you which assert failed</a:t>
            </a:r>
          </a:p>
          <a:p>
            <a:r>
              <a:rPr lang="en-US" dirty="0">
                <a:cs typeface="Consolas" panose="020B0609020204030204" pitchFamily="49" charset="0"/>
              </a:rPr>
              <a:t>If you can check conditions at compile-time,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static_assert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can be used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Program will fail to compile if Boolean expression evaluates to false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Able to add a message</a:t>
            </a:r>
          </a:p>
        </p:txBody>
      </p:sp>
    </p:spTree>
    <p:extLst>
      <p:ext uri="{BB962C8B-B14F-4D97-AF65-F5344CB8AC3E}">
        <p14:creationId xmlns:p14="http://schemas.microsoft.com/office/powerpoint/2010/main" val="135845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4F76-8085-2C4A-AF93-0D55F3CA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B322-EE39-054E-A2F8-AF243E5E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functions</a:t>
            </a:r>
          </a:p>
          <a:p>
            <a:r>
              <a:rPr lang="en-US" dirty="0"/>
              <a:t>Pass by reference</a:t>
            </a:r>
          </a:p>
          <a:p>
            <a:r>
              <a:rPr lang="en-US" dirty="0"/>
              <a:t>Testing and debugging functions</a:t>
            </a:r>
          </a:p>
          <a:p>
            <a:r>
              <a:rPr lang="en-US" dirty="0"/>
              <a:t>General Debugging</a:t>
            </a:r>
          </a:p>
        </p:txBody>
      </p:sp>
    </p:spTree>
    <p:extLst>
      <p:ext uri="{BB962C8B-B14F-4D97-AF65-F5344CB8AC3E}">
        <p14:creationId xmlns:p14="http://schemas.microsoft.com/office/powerpoint/2010/main" val="26548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5352-508E-CE46-89B2-0B924A35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586A-C6E5-8943-977C-FFE02B22E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3D4A-85D1-8749-9AD1-570DA881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1842-BB5D-7245-ADAA-36E04E13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type is required when writing functions, but we don’t always want to return something</a:t>
            </a:r>
          </a:p>
          <a:p>
            <a:r>
              <a:rPr lang="en-US" dirty="0"/>
              <a:t>If the return type is void, we are saying that the function returns nothing</a:t>
            </a:r>
          </a:p>
          <a:p>
            <a:r>
              <a:rPr lang="en-US" dirty="0"/>
              <a:t>Because the function returns nothing, we no longer have to assign the function call to anything</a:t>
            </a:r>
          </a:p>
        </p:txBody>
      </p:sp>
    </p:spTree>
    <p:extLst>
      <p:ext uri="{BB962C8B-B14F-4D97-AF65-F5344CB8AC3E}">
        <p14:creationId xmlns:p14="http://schemas.microsoft.com/office/powerpoint/2010/main" val="389862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9116-9AB7-004B-99D5-FC07770A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4CD0-F0B8-D94F-BA76-F8A28DFB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“Hello!\n”;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00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5352-508E-CE46-89B2-0B924A35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586A-C6E5-8943-977C-FFE02B22E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3E05-D68B-CF46-96FD-9E807573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Variables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7E88-718A-F240-B235-9B9BE074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function we’ve written so far has passed the variables “by value”</a:t>
            </a:r>
          </a:p>
          <a:p>
            <a:pPr lvl="1"/>
            <a:r>
              <a:rPr lang="en-US" dirty="0"/>
              <a:t>A copy of the variable was given to the function</a:t>
            </a:r>
          </a:p>
          <a:p>
            <a:r>
              <a:rPr lang="en-US" dirty="0"/>
              <a:t>Sometimes we don’t want to give a copy, we want to give the original</a:t>
            </a:r>
          </a:p>
          <a:p>
            <a:r>
              <a:rPr lang="en-US" dirty="0"/>
              <a:t>This is called pass “by reference”</a:t>
            </a:r>
          </a:p>
        </p:txBody>
      </p:sp>
    </p:spTree>
    <p:extLst>
      <p:ext uri="{BB962C8B-B14F-4D97-AF65-F5344CB8AC3E}">
        <p14:creationId xmlns:p14="http://schemas.microsoft.com/office/powerpoint/2010/main" val="334481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208C-1BCF-6942-BC1D-22CCAB16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71A8-5E86-7548-823D-D91549EF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‘&amp;’ operator when specifying the parameter</a:t>
            </a:r>
          </a:p>
          <a:p>
            <a:pPr lvl="1"/>
            <a:r>
              <a:rPr lang="en-US" dirty="0"/>
              <a:t>Called ‘address of’ operator</a:t>
            </a:r>
          </a:p>
          <a:p>
            <a:r>
              <a:rPr lang="en-US" dirty="0"/>
              <a:t>Use of an extra operator implies that pass by value is the default behavior</a:t>
            </a:r>
          </a:p>
          <a:p>
            <a:r>
              <a:rPr lang="en-US" dirty="0"/>
              <a:t>Mix &amp; match of pass by value and pass by reference is perfectly fine</a:t>
            </a:r>
          </a:p>
        </p:txBody>
      </p:sp>
    </p:spTree>
    <p:extLst>
      <p:ext uri="{BB962C8B-B14F-4D97-AF65-F5344CB8AC3E}">
        <p14:creationId xmlns:p14="http://schemas.microsoft.com/office/powerpoint/2010/main" val="31637136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9728</TotalTime>
  <Words>712</Words>
  <Application>Microsoft Macintosh PowerPoint</Application>
  <PresentationFormat>Widescreen</PresentationFormat>
  <Paragraphs>106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Gill Sans MT</vt:lpstr>
      <vt:lpstr>Impact</vt:lpstr>
      <vt:lpstr>Badge</vt:lpstr>
      <vt:lpstr>Functions for All Subtasks</vt:lpstr>
      <vt:lpstr>Introduction</vt:lpstr>
      <vt:lpstr>Agenda</vt:lpstr>
      <vt:lpstr>Void Functions</vt:lpstr>
      <vt:lpstr>VOID</vt:lpstr>
      <vt:lpstr>Void Function Example</vt:lpstr>
      <vt:lpstr>Pass by Reference</vt:lpstr>
      <vt:lpstr>Getting Variables into Functions</vt:lpstr>
      <vt:lpstr>How to Pass By Reference</vt:lpstr>
      <vt:lpstr>Why Though?</vt:lpstr>
      <vt:lpstr>Reasons to Pass by Reference</vt:lpstr>
      <vt:lpstr>Testing and Debugging Functions</vt:lpstr>
      <vt:lpstr>Making Division Work for Us</vt:lpstr>
      <vt:lpstr>Drivers</vt:lpstr>
      <vt:lpstr>And Stubs</vt:lpstr>
      <vt:lpstr>General Debugging</vt:lpstr>
      <vt:lpstr>Recurring Topic</vt:lpstr>
      <vt:lpstr>Starting Out Advice</vt:lpstr>
      <vt:lpstr>Check the Basic Stuff</vt:lpstr>
      <vt:lpstr>Localize the Error</vt:lpstr>
      <vt:lpstr>assert()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for All Subtasks</dc:title>
  <dc:creator>Sweeney, Adam</dc:creator>
  <cp:lastModifiedBy>Sweeney, Adam</cp:lastModifiedBy>
  <cp:revision>26</cp:revision>
  <dcterms:created xsi:type="dcterms:W3CDTF">2020-05-24T19:15:44Z</dcterms:created>
  <dcterms:modified xsi:type="dcterms:W3CDTF">2020-09-28T00:48:19Z</dcterms:modified>
</cp:coreProperties>
</file>