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72" r:id="rId17"/>
    <p:sldId id="273" r:id="rId18"/>
    <p:sldId id="26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3"/>
    <p:restoredTop sz="83285"/>
  </p:normalViewPr>
  <p:slideViewPr>
    <p:cSldViewPr snapToGrid="0" snapToObjects="1">
      <p:cViewPr varScale="1">
        <p:scale>
          <a:sx n="93" d="100"/>
          <a:sy n="93" d="100"/>
        </p:scale>
        <p:origin x="22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6DB-DC86-C64C-8464-935C5CB9F7E1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EF1B-8B55-6E4E-A951-143B8550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EEF1B-8B55-6E4E-A951-143B85508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EEF1B-8B55-6E4E-A951-143B855084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code will be shown for these, too much syntax and examples are too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EEF1B-8B55-6E4E-A951-143B855084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10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290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7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3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6387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273690-7E62-794F-8261-7E28A1552E6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7D42C2-A1F7-DD47-A879-11D07D545B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0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15AB-9254-1341-B2C9-004D3572A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Dynamically Allocated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A2246-C7BE-8145-BD9D-56B7B6B1E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244879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37DB-63A2-354B-921A-7951135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Dynamic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785C-BF06-C840-ABCE-AB2390A9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a “Goldilocks” problem</a:t>
            </a:r>
          </a:p>
          <a:p>
            <a:r>
              <a:rPr lang="en-US" dirty="0"/>
              <a:t>Ensures our array is always the “just right” size for different executions</a:t>
            </a:r>
          </a:p>
          <a:p>
            <a:pPr lvl="1"/>
            <a:r>
              <a:rPr lang="en-US" dirty="0"/>
              <a:t>Not limited by a too-small array</a:t>
            </a:r>
          </a:p>
          <a:p>
            <a:pPr lvl="1"/>
            <a:r>
              <a:rPr lang="en-US" dirty="0"/>
              <a:t>Not wasting memory with a too-big array</a:t>
            </a:r>
          </a:p>
        </p:txBody>
      </p:sp>
    </p:spTree>
    <p:extLst>
      <p:ext uri="{BB962C8B-B14F-4D97-AF65-F5344CB8AC3E}">
        <p14:creationId xmlns:p14="http://schemas.microsoft.com/office/powerpoint/2010/main" val="172236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8638-669B-FB41-B937-B2029C37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2501-CC56-CD45-8ABF-8452613A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different from declaring a dynamic variable</a:t>
            </a:r>
          </a:p>
          <a:p>
            <a:r>
              <a:rPr lang="en-US" dirty="0"/>
              <a:t>We just need to specify how many elements are needed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size;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“Number? “;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size;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*readings = new double[size];</a:t>
            </a:r>
          </a:p>
        </p:txBody>
      </p:sp>
    </p:spTree>
    <p:extLst>
      <p:ext uri="{BB962C8B-B14F-4D97-AF65-F5344CB8AC3E}">
        <p14:creationId xmlns:p14="http://schemas.microsoft.com/office/powerpoint/2010/main" val="35196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2205-041C-A543-8B1A-78089907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4479-BCF3-534A-A7D2-434C1893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syntax is needed</a:t>
            </a:r>
          </a:p>
          <a:p>
            <a:r>
              <a:rPr lang="en-US" dirty="0"/>
              <a:t>We can use it just like we would any other array</a:t>
            </a:r>
          </a:p>
        </p:txBody>
      </p:sp>
    </p:spTree>
    <p:extLst>
      <p:ext uri="{BB962C8B-B14F-4D97-AF65-F5344CB8AC3E}">
        <p14:creationId xmlns:p14="http://schemas.microsoft.com/office/powerpoint/2010/main" val="355426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A903-1775-534B-94C5-94C1D7E7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Use new…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FB8B-CF0B-C348-9C99-A1513C03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allocated arrays are using borrowed memory</a:t>
            </a:r>
          </a:p>
          <a:p>
            <a:r>
              <a:rPr lang="en-US" dirty="0"/>
              <a:t>Returning a dynamic array requires slightly different syntax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std::string *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new std::string[size];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Do stuff with array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 []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/>
              <a:t>Nearly identical syntax; note where 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is placed</a:t>
            </a:r>
          </a:p>
        </p:txBody>
      </p:sp>
    </p:spTree>
    <p:extLst>
      <p:ext uri="{BB962C8B-B14F-4D97-AF65-F5344CB8AC3E}">
        <p14:creationId xmlns:p14="http://schemas.microsoft.com/office/powerpoint/2010/main" val="342875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A39E-6F94-1342-A21A-12F26314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 Dereferencing?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7EC1-8F94-7F46-8859-8F8B53DF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that arrays can be thought of as pointers in disguise</a:t>
            </a:r>
          </a:p>
          <a:p>
            <a:r>
              <a:rPr lang="en-US" dirty="0"/>
              <a:t>The pointer-like behavior is abstracted away because the concept of an array is more important</a:t>
            </a:r>
          </a:p>
          <a:p>
            <a:r>
              <a:rPr lang="en-US" dirty="0"/>
              <a:t>But an array declared on the stack or the heap is used with the same syntax while a variable is not</a:t>
            </a:r>
          </a:p>
          <a:p>
            <a:r>
              <a:rPr lang="en-US" dirty="0"/>
              <a:t>Seems just a bit odd</a:t>
            </a:r>
          </a:p>
        </p:txBody>
      </p:sp>
    </p:spTree>
    <p:extLst>
      <p:ext uri="{BB962C8B-B14F-4D97-AF65-F5344CB8AC3E}">
        <p14:creationId xmlns:p14="http://schemas.microsoft.com/office/powerpoint/2010/main" val="196841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C0F-2FFB-8841-ACC3-8200828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DB00-A291-5F48-B80A-514CB34B7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0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65CB-7654-D94F-AF64-5E0492D5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Regular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ABA4-A1CA-E74F-98BA-94829ACA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with pointers</a:t>
            </a:r>
          </a:p>
          <a:p>
            <a:r>
              <a:rPr lang="en-US" dirty="0"/>
              <a:t>With our normal numbers, 56 + 1 = 57</a:t>
            </a:r>
          </a:p>
          <a:p>
            <a:r>
              <a:rPr lang="en-US" dirty="0"/>
              <a:t>How about this?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x;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*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dptr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&amp;x;  // Let’s say that &amp;x = 0x38 (56)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dptr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            // What is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dptr’s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new value?</a:t>
            </a:r>
          </a:p>
          <a:p>
            <a:endParaRPr lang="en-US" dirty="0"/>
          </a:p>
          <a:p>
            <a:r>
              <a:rPr lang="en-US" dirty="0"/>
              <a:t>HINT: It’s not 0x39 (57)</a:t>
            </a:r>
          </a:p>
        </p:txBody>
      </p:sp>
    </p:spTree>
    <p:extLst>
      <p:ext uri="{BB962C8B-B14F-4D97-AF65-F5344CB8AC3E}">
        <p14:creationId xmlns:p14="http://schemas.microsoft.com/office/powerpoint/2010/main" val="177732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A7A-E390-684C-8974-7992E039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0912-CCDA-5145-BC57-8FDE5797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x;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*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dptr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&amp;x;  // Let’s say that &amp;x = 0x38 (56)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dptr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variable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dptr</a:t>
            </a:r>
            <a:r>
              <a:rPr lang="en-US" dirty="0"/>
              <a:t> is a pointer to a double</a:t>
            </a:r>
          </a:p>
          <a:p>
            <a:pPr lvl="1"/>
            <a:r>
              <a:rPr lang="en-US" dirty="0"/>
              <a:t>The compiler knows how big a double is: 8 bytes</a:t>
            </a:r>
          </a:p>
          <a:p>
            <a:r>
              <a:rPr lang="en-US" dirty="0"/>
              <a:t>After </a:t>
            </a:r>
            <a:r>
              <a:rPr lang="en-US" dirty="0" err="1"/>
              <a:t>dptr</a:t>
            </a:r>
            <a:r>
              <a:rPr lang="en-US" dirty="0"/>
              <a:t> is incremented the new value is 0x40 (64)</a:t>
            </a:r>
          </a:p>
          <a:p>
            <a:pPr lvl="1"/>
            <a:r>
              <a:rPr lang="en-US" dirty="0"/>
              <a:t>It is the first possible address of another double</a:t>
            </a:r>
          </a:p>
        </p:txBody>
      </p:sp>
    </p:spTree>
    <p:extLst>
      <p:ext uri="{BB962C8B-B14F-4D97-AF65-F5344CB8AC3E}">
        <p14:creationId xmlns:p14="http://schemas.microsoft.com/office/powerpoint/2010/main" val="7574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C0F-2FFB-8841-ACC3-8200828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the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DB00-A291-5F48-B80A-514CB34B7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5642-B48B-9E49-B88C-5F72820C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A866-F230-184D-AADA-92A06AEE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In C++, a class can be declared as a ”child” of another class</a:t>
            </a:r>
          </a:p>
          <a:p>
            <a:pPr lvl="1"/>
            <a:r>
              <a:rPr lang="en-US" dirty="0"/>
              <a:t>Classes “Dog”, “Cat”, and “Hamster” can all have the class “Pet” as a parent</a:t>
            </a:r>
          </a:p>
          <a:p>
            <a:r>
              <a:rPr lang="en-US" dirty="0"/>
              <a:t>We can then declare an array of pointers to Pets</a:t>
            </a:r>
          </a:p>
          <a:p>
            <a:r>
              <a:rPr lang="en-US" dirty="0"/>
              <a:t>Each element of the array can then be a different heap-allocated Pet</a:t>
            </a:r>
          </a:p>
          <a:p>
            <a:pPr lvl="1"/>
            <a:r>
              <a:rPr lang="en-US" dirty="0"/>
              <a:t>The array can contain dogs, cats, hamsters, and any other class that has Pet as a parent</a:t>
            </a:r>
          </a:p>
        </p:txBody>
      </p:sp>
    </p:spTree>
    <p:extLst>
      <p:ext uri="{BB962C8B-B14F-4D97-AF65-F5344CB8AC3E}">
        <p14:creationId xmlns:p14="http://schemas.microsoft.com/office/powerpoint/2010/main" val="3911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4308-DA68-E74E-AB34-9690B3D5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8609-F843-4C41-BE22-BFD3DEB8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the differences between the stack and the heap</a:t>
            </a:r>
          </a:p>
          <a:p>
            <a:r>
              <a:rPr lang="en-US" dirty="0"/>
              <a:t>We saw how to allocate dynamic variables from the heap</a:t>
            </a:r>
          </a:p>
          <a:p>
            <a:r>
              <a:rPr lang="en-US" dirty="0"/>
              <a:t>Dynamic integers aren’t very useful; we’ll discuss a much better utilization of heap memory</a:t>
            </a:r>
          </a:p>
        </p:txBody>
      </p:sp>
    </p:spTree>
    <p:extLst>
      <p:ext uri="{BB962C8B-B14F-4D97-AF65-F5344CB8AC3E}">
        <p14:creationId xmlns:p14="http://schemas.microsoft.com/office/powerpoint/2010/main" val="15580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CB73-0B1E-F842-99FE-D211C8B2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08C9-25B7-B840-BBC1-81A5208B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data that can grow or shrink with data</a:t>
            </a:r>
          </a:p>
          <a:p>
            <a:r>
              <a:rPr lang="en-US" dirty="0"/>
              <a:t>All data items exist on the heap</a:t>
            </a:r>
          </a:p>
          <a:p>
            <a:r>
              <a:rPr lang="en-US" dirty="0"/>
              <a:t>Data items are usually linked together with pointers</a:t>
            </a:r>
          </a:p>
        </p:txBody>
      </p:sp>
    </p:spTree>
    <p:extLst>
      <p:ext uri="{BB962C8B-B14F-4D97-AF65-F5344CB8AC3E}">
        <p14:creationId xmlns:p14="http://schemas.microsoft.com/office/powerpoint/2010/main" val="262861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B13-8A25-8D43-ACD3-84E83EF7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C68C-285C-2444-B493-331F1BA6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Arrays. Pointers in disguise</a:t>
            </a:r>
          </a:p>
          <a:p>
            <a:r>
              <a:rPr lang="en-US" dirty="0"/>
              <a:t>Declaring and using dynamic arrays</a:t>
            </a:r>
          </a:p>
          <a:p>
            <a:r>
              <a:rPr lang="en-US" dirty="0"/>
              <a:t>Pointer Arithmetic</a:t>
            </a:r>
          </a:p>
          <a:p>
            <a:r>
              <a:rPr lang="en-US" dirty="0"/>
              <a:t>Other uses of the heap</a:t>
            </a:r>
          </a:p>
        </p:txBody>
      </p:sp>
    </p:spTree>
    <p:extLst>
      <p:ext uri="{BB962C8B-B14F-4D97-AF65-F5344CB8AC3E}">
        <p14:creationId xmlns:p14="http://schemas.microsoft.com/office/powerpoint/2010/main" val="361443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C0F-2FFB-8841-ACC3-8200828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Arrays. Pointers in Disguise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DB00-A291-5F48-B80A-514CB34B7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B28B-F311-E341-8C08-97F9F7BB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D8CE-8A6A-9E4F-B353-D90A9D04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 contiguous piece of memory that can hold many variables of the same type</a:t>
            </a:r>
          </a:p>
          <a:p>
            <a:r>
              <a:rPr lang="en-US" dirty="0"/>
              <a:t>Elements are references by doing some memory manipulation that is only possible because we know the size of the type</a:t>
            </a:r>
          </a:p>
          <a:p>
            <a:r>
              <a:rPr lang="en-US" dirty="0"/>
              <a:t>When arrays are passed to functions, they behave “like a reference”</a:t>
            </a:r>
          </a:p>
          <a:p>
            <a:pPr lvl="1"/>
            <a:r>
              <a:rPr lang="en-US" dirty="0"/>
              <a:t>Not the same as pass by reference</a:t>
            </a:r>
          </a:p>
          <a:p>
            <a:r>
              <a:rPr lang="en-US" dirty="0"/>
              <a:t>Array variables can be treated like pointers</a:t>
            </a:r>
          </a:p>
        </p:txBody>
      </p:sp>
    </p:spTree>
    <p:extLst>
      <p:ext uri="{BB962C8B-B14F-4D97-AF65-F5344CB8AC3E}">
        <p14:creationId xmlns:p14="http://schemas.microsoft.com/office/powerpoint/2010/main" val="96655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903A-F85E-654E-8C3B-24E7919C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That,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C388-0BE7-C54F-B637-4CE8C414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not pointers, but can be treated like pointers</a:t>
            </a:r>
          </a:p>
          <a:p>
            <a:r>
              <a:rPr lang="en-US" dirty="0"/>
              <a:t>The address that we get is the address of the first element</a:t>
            </a:r>
          </a:p>
          <a:p>
            <a:r>
              <a:rPr lang="en-US" dirty="0"/>
              <a:t>This knowledge is important for understanding how to request an array from the heap</a:t>
            </a:r>
          </a:p>
        </p:txBody>
      </p:sp>
    </p:spTree>
    <p:extLst>
      <p:ext uri="{BB962C8B-B14F-4D97-AF65-F5344CB8AC3E}">
        <p14:creationId xmlns:p14="http://schemas.microsoft.com/office/powerpoint/2010/main" val="765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C0F-2FFB-8841-ACC3-8200828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Using Dynamic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DB00-A291-5F48-B80A-514CB34B7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D8C9-D54A-AA46-B57F-A5281708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Stuff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632D-D00D-8E45-BB5F-4219EA90F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size;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“Number? ”;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size;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1A1FD-FBB9-6D4E-A9D3-5CB9A842B1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code will compile</a:t>
            </a:r>
          </a:p>
          <a:p>
            <a:r>
              <a:rPr lang="en-US" dirty="0"/>
              <a:t>But the array size is NOT known at compile time</a:t>
            </a:r>
          </a:p>
          <a:p>
            <a:r>
              <a:rPr lang="en-US" dirty="0"/>
              <a:t>The main C++ compilers support a C feature called Variable-Length Array (VLA)</a:t>
            </a:r>
          </a:p>
          <a:p>
            <a:r>
              <a:rPr lang="en-US" dirty="0"/>
              <a:t>A run-time array on the stack</a:t>
            </a:r>
          </a:p>
          <a:p>
            <a:r>
              <a:rPr lang="en-US" dirty="0"/>
              <a:t>Seems a win-win, but really a hot mess</a:t>
            </a:r>
          </a:p>
        </p:txBody>
      </p:sp>
    </p:spTree>
    <p:extLst>
      <p:ext uri="{BB962C8B-B14F-4D97-AF65-F5344CB8AC3E}">
        <p14:creationId xmlns:p14="http://schemas.microsoft.com/office/powerpoint/2010/main" val="15881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EBD4-34CA-014E-8287-46C09A36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 Bad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DE9B35-F630-8045-997A-6ED0F7D0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space is limited</a:t>
            </a:r>
          </a:p>
          <a:p>
            <a:r>
              <a:rPr lang="en-US" dirty="0"/>
              <a:t>A VLA has the potential to cause a stack overflow</a:t>
            </a:r>
          </a:p>
          <a:p>
            <a:pPr lvl="1"/>
            <a:r>
              <a:rPr lang="en-US" dirty="0"/>
              <a:t>Causes more problems than it solves</a:t>
            </a:r>
          </a:p>
          <a:p>
            <a:r>
              <a:rPr lang="en-US" dirty="0"/>
              <a:t>Made optional in C11 (compilers are not required to support it)</a:t>
            </a:r>
          </a:p>
          <a:p>
            <a:pPr lvl="1"/>
            <a:r>
              <a:rPr lang="en-US" dirty="0"/>
              <a:t>They still do for backwards compatibility</a:t>
            </a:r>
          </a:p>
          <a:p>
            <a:r>
              <a:rPr lang="en-US" dirty="0"/>
              <a:t>Not officially part of C++ language</a:t>
            </a:r>
          </a:p>
          <a:p>
            <a:pPr lvl="1"/>
            <a:r>
              <a:rPr lang="en-US" dirty="0"/>
              <a:t>C++ compilers support it because C supports it</a:t>
            </a:r>
          </a:p>
          <a:p>
            <a:r>
              <a:rPr lang="en-US" dirty="0"/>
              <a:t>We will avoid VLAs and dynamically allocate our arrays</a:t>
            </a:r>
          </a:p>
        </p:txBody>
      </p:sp>
    </p:spTree>
    <p:extLst>
      <p:ext uri="{BB962C8B-B14F-4D97-AF65-F5344CB8AC3E}">
        <p14:creationId xmlns:p14="http://schemas.microsoft.com/office/powerpoint/2010/main" val="42074526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1485</TotalTime>
  <Words>821</Words>
  <Application>Microsoft Macintosh PowerPoint</Application>
  <PresentationFormat>Widescreen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Gill Sans MT</vt:lpstr>
      <vt:lpstr>Impact</vt:lpstr>
      <vt:lpstr>Badge</vt:lpstr>
      <vt:lpstr>Dynamically Allocated Arrays</vt:lpstr>
      <vt:lpstr>Introduction</vt:lpstr>
      <vt:lpstr>Agenda</vt:lpstr>
      <vt:lpstr>Arrays. Pointers in Disguise</vt:lpstr>
      <vt:lpstr>Array Refresher</vt:lpstr>
      <vt:lpstr>How’s That, Now?</vt:lpstr>
      <vt:lpstr>Declaring and Using Dynamic Arrays</vt:lpstr>
      <vt:lpstr>Weird Stuff</vt:lpstr>
      <vt:lpstr>VLA Bad</vt:lpstr>
      <vt:lpstr>Why Do We Need Dynamic Arrays?</vt:lpstr>
      <vt:lpstr>Declaring a Dynamic Array</vt:lpstr>
      <vt:lpstr>Using a Dynamic Array</vt:lpstr>
      <vt:lpstr>If We Use new…</vt:lpstr>
      <vt:lpstr>Why No Dereferencing?</vt:lpstr>
      <vt:lpstr>Pointer Arithmetic</vt:lpstr>
      <vt:lpstr>It’s Regular Arithmetic</vt:lpstr>
      <vt:lpstr>Not Just Pointers</vt:lpstr>
      <vt:lpstr>Other Uses of the Heap</vt:lpstr>
      <vt:lpstr>Object-Oriented Programs</vt:lpstr>
      <vt:lpstr>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Dynamically Allocated Arrays</dc:title>
  <dc:creator>Sweeney, Adam</dc:creator>
  <cp:lastModifiedBy>Sweeney, Adam</cp:lastModifiedBy>
  <cp:revision>11</cp:revision>
  <dcterms:created xsi:type="dcterms:W3CDTF">2020-08-07T03:49:30Z</dcterms:created>
  <dcterms:modified xsi:type="dcterms:W3CDTF">2020-08-08T04:35:24Z</dcterms:modified>
</cp:coreProperties>
</file>