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6" r:id="rId10"/>
    <p:sldId id="267" r:id="rId11"/>
    <p:sldId id="268" r:id="rId12"/>
    <p:sldId id="261" r:id="rId13"/>
    <p:sldId id="269" r:id="rId14"/>
    <p:sldId id="270" r:id="rId15"/>
    <p:sldId id="26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80"/>
    <p:restoredTop sz="85306"/>
  </p:normalViewPr>
  <p:slideViewPr>
    <p:cSldViewPr snapToGrid="0" snapToObjects="1">
      <p:cViewPr varScale="1">
        <p:scale>
          <a:sx n="108" d="100"/>
          <a:sy n="108" d="100"/>
        </p:scale>
        <p:origin x="1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F83E2-690E-DF40-BF27-2258BCA9DBF7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55BC3-4147-BA4E-81D8-AEC2CE0C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0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declaring anything else, we specify a type, and we get to provide our own names. I chose fin and </a:t>
            </a:r>
            <a:r>
              <a:rPr lang="en-US" dirty="0" err="1"/>
              <a:t>fout</a:t>
            </a:r>
            <a:r>
              <a:rPr lang="en-US" dirty="0"/>
              <a:t> to mirror </a:t>
            </a:r>
            <a:r>
              <a:rPr lang="en-US" dirty="0" err="1"/>
              <a:t>cin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, but the names can be whatever you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55BC3-4147-BA4E-81D8-AEC2CE0CE6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5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example to see how to use streams. Std::exit is likely new syntax.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55BC3-4147-BA4E-81D8-AEC2CE0CE6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00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55BC3-4147-BA4E-81D8-AEC2CE0CE6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6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55BC3-4147-BA4E-81D8-AEC2CE0CE6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C525287-97B8-2240-8955-333C9912A403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4741E1-AC5A-8B4D-A8FA-6C56D41AE21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67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5287-97B8-2240-8955-333C9912A403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41E1-AC5A-8B4D-A8FA-6C56D41A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9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5287-97B8-2240-8955-333C9912A403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41E1-AC5A-8B4D-A8FA-6C56D41A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8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5287-97B8-2240-8955-333C9912A403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41E1-AC5A-8B4D-A8FA-6C56D41A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6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525287-97B8-2240-8955-333C9912A403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4741E1-AC5A-8B4D-A8FA-6C56D41AE21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60979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5287-97B8-2240-8955-333C9912A403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41E1-AC5A-8B4D-A8FA-6C56D41A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111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5287-97B8-2240-8955-333C9912A403}" type="datetimeFigureOut">
              <a:rPr lang="en-US" smtClean="0"/>
              <a:t>8/23/20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41E1-AC5A-8B4D-A8FA-6C56D41A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342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5287-97B8-2240-8955-333C9912A403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41E1-AC5A-8B4D-A8FA-6C56D41A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6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5287-97B8-2240-8955-333C9912A403}" type="datetimeFigureOut">
              <a:rPr lang="en-US" smtClean="0"/>
              <a:t>8/23/20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41E1-AC5A-8B4D-A8FA-6C56D41A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7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C525287-97B8-2240-8955-333C9912A403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24741E1-AC5A-8B4D-A8FA-6C56D41AE2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8523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C525287-97B8-2240-8955-333C9912A403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24741E1-AC5A-8B4D-A8FA-6C56D41A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9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C525287-97B8-2240-8955-333C9912A403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24741E1-AC5A-8B4D-A8FA-6C56D41AE21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251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23A1-9394-AB41-BC8A-D3AE6EF69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Stream Runs Through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09700-4788-9D44-9D72-A3970BC0A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Adam Sweeney</a:t>
            </a:r>
          </a:p>
          <a:p>
            <a:r>
              <a:rPr lang="en-US" dirty="0"/>
              <a:t>CS 211</a:t>
            </a:r>
          </a:p>
        </p:txBody>
      </p:sp>
    </p:spTree>
    <p:extLst>
      <p:ext uri="{BB962C8B-B14F-4D97-AF65-F5344CB8AC3E}">
        <p14:creationId xmlns:p14="http://schemas.microsoft.com/office/powerpoint/2010/main" val="342854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4B80-C294-0242-85AB-220E478B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 File to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28649-ACF3-6141-9885-503D3B294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</a:t>
            </a:r>
          </a:p>
          <a:p>
            <a:pPr lvl="1"/>
            <a:r>
              <a:rPr lang="en-US" dirty="0"/>
              <a:t>At declaration</a:t>
            </a:r>
            <a:br>
              <a:rPr lang="en-US" dirty="0"/>
            </a:b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ifstream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fin(“FILENAME”);</a:t>
            </a:r>
          </a:p>
          <a:p>
            <a:pPr lvl="1"/>
            <a:r>
              <a:rPr lang="en-US" dirty="0"/>
              <a:t>After declaration</a:t>
            </a:r>
            <a:br>
              <a:rPr lang="en-US" dirty="0"/>
            </a:b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ifstream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fin;</a:t>
            </a:r>
            <a:b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fin.open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(“FILENAME”);</a:t>
            </a:r>
          </a:p>
          <a:p>
            <a:r>
              <a:rPr lang="en-US" dirty="0">
                <a:cs typeface="Consolas" panose="020B0609020204030204" pitchFamily="49" charset="0"/>
              </a:rPr>
              <a:t>One other thing we are required to do after attaching a file</a:t>
            </a:r>
          </a:p>
          <a:p>
            <a:r>
              <a:rPr lang="en-US" dirty="0">
                <a:cs typeface="Consolas" panose="020B0609020204030204" pitchFamily="49" charset="0"/>
              </a:rPr>
              <a:t>Check that the stream is “healthy”</a:t>
            </a:r>
          </a:p>
        </p:txBody>
      </p:sp>
    </p:spTree>
    <p:extLst>
      <p:ext uri="{BB962C8B-B14F-4D97-AF65-F5344CB8AC3E}">
        <p14:creationId xmlns:p14="http://schemas.microsoft.com/office/powerpoint/2010/main" val="1751139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CFD1-FFEF-1440-933D-A36F6F52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Healthy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B72D7-D382-764E-94BA-2E7BB88E4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ifstream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fin(“FILENAME”);</a:t>
            </a:r>
            <a:b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 (!fin) {</a:t>
            </a:r>
            <a:b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std::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cerr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“Error opening file, exiting.\n”;</a:t>
            </a:r>
            <a:b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std::exit(1);</a:t>
            </a:r>
            <a:b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cs typeface="Consolas" panose="020B0609020204030204" pitchFamily="49" charset="0"/>
              </a:rPr>
              <a:t>We are checking the Boolean of the stream</a:t>
            </a:r>
          </a:p>
          <a:p>
            <a:r>
              <a:rPr lang="en-US" dirty="0">
                <a:cs typeface="Consolas" panose="020B0609020204030204" pitchFamily="49" charset="0"/>
              </a:rPr>
              <a:t>If everything is fine, the stream returns true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We check if the opposite is true</a:t>
            </a:r>
          </a:p>
        </p:txBody>
      </p:sp>
    </p:spTree>
    <p:extLst>
      <p:ext uri="{BB962C8B-B14F-4D97-AF65-F5344CB8AC3E}">
        <p14:creationId xmlns:p14="http://schemas.microsoft.com/office/powerpoint/2010/main" val="2055319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AA24-A6B0-9846-A8D1-58CC5956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Techniques for File 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3265E-C531-2F4A-8CA0-983BDA048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43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6E85-65E5-8A46-AED2-91E98FB1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C40C-752C-EE49-BA7D-E6ED9E4B9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sections covers a few modes of </a:t>
            </a:r>
            <a:r>
              <a:rPr lang="en-US" dirty="0" err="1"/>
              <a:t>filestreams</a:t>
            </a:r>
            <a:endParaRPr lang="en-US" dirty="0"/>
          </a:p>
          <a:p>
            <a:pPr lvl="1"/>
            <a:r>
              <a:rPr lang="en-US" dirty="0"/>
              <a:t>Those modes are not used in this course</a:t>
            </a:r>
          </a:p>
          <a:p>
            <a:pPr lvl="1"/>
            <a:r>
              <a:rPr lang="en-US" dirty="0"/>
              <a:t>Still good to know</a:t>
            </a:r>
          </a:p>
        </p:txBody>
      </p:sp>
    </p:spTree>
    <p:extLst>
      <p:ext uri="{BB962C8B-B14F-4D97-AF65-F5344CB8AC3E}">
        <p14:creationId xmlns:p14="http://schemas.microsoft.com/office/powerpoint/2010/main" val="1300598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BC9A-580B-7C43-B7A1-B799803C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D706E-3FAA-B54E-A615-A4F87C909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file streams assume that the file is plaintext</a:t>
            </a:r>
          </a:p>
          <a:p>
            <a:r>
              <a:rPr lang="en-US" dirty="0"/>
              <a:t>An input file stream is defaulted to read from a file</a:t>
            </a:r>
          </a:p>
          <a:p>
            <a:r>
              <a:rPr lang="en-US" dirty="0"/>
              <a:t>An output file stream is defaulted to write to a file</a:t>
            </a:r>
          </a:p>
          <a:p>
            <a:pPr lvl="1"/>
            <a:r>
              <a:rPr lang="en-US" dirty="0"/>
              <a:t>Not just that, but to delete the existing contents (if any) and write it as a new file</a:t>
            </a:r>
          </a:p>
          <a:p>
            <a:r>
              <a:rPr lang="en-US" dirty="0"/>
              <a:t>We can tell our file streams to open files in binary mode instead of plaintext</a:t>
            </a:r>
          </a:p>
          <a:p>
            <a:r>
              <a:rPr lang="en-US" dirty="0"/>
              <a:t>We can write to files without destroying existing contents</a:t>
            </a:r>
          </a:p>
        </p:txBody>
      </p:sp>
    </p:spTree>
    <p:extLst>
      <p:ext uri="{BB962C8B-B14F-4D97-AF65-F5344CB8AC3E}">
        <p14:creationId xmlns:p14="http://schemas.microsoft.com/office/powerpoint/2010/main" val="719571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B6CE-9254-334E-8028-210F925B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err="1"/>
              <a:t>Stringstreams</a:t>
            </a:r>
            <a:endParaRPr lang="en-US" sz="8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49DD7-CA96-AA4A-B7C0-B97CAE3D4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AA5DB6-2F85-A646-A86E-1BE9B4D6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String as a Stream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9CDCB6-4677-4A4B-BC1F-FF12D716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long string containing a row of data</a:t>
            </a:r>
          </a:p>
          <a:p>
            <a:r>
              <a:rPr lang="en-US" dirty="0"/>
              <a:t>It is possible to create a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r>
              <a:rPr lang="en-US" dirty="0"/>
              <a:t> and use stream syntax to simply place the data into the appropriate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4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9ED1-3FBC-B548-975C-02FC0539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0F319-1093-D741-A018-9E979687B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been using streams for a good while now</a:t>
            </a:r>
          </a:p>
          <a:p>
            <a:r>
              <a:rPr lang="en-US" dirty="0"/>
              <a:t>Time to look at some other streams</a:t>
            </a:r>
          </a:p>
        </p:txBody>
      </p:sp>
    </p:spTree>
    <p:extLst>
      <p:ext uri="{BB962C8B-B14F-4D97-AF65-F5344CB8AC3E}">
        <p14:creationId xmlns:p14="http://schemas.microsoft.com/office/powerpoint/2010/main" val="108852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0311-2EA7-B94C-A1A7-F3928F6D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B55BF-1C49-3F4F-A721-FE051C51D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  <a:p>
            <a:r>
              <a:rPr lang="en-US" dirty="0"/>
              <a:t>File I/O</a:t>
            </a:r>
          </a:p>
          <a:p>
            <a:r>
              <a:rPr lang="en-US" dirty="0"/>
              <a:t>Some techniques for file I/O</a:t>
            </a:r>
          </a:p>
          <a:p>
            <a:r>
              <a:rPr lang="en-US" dirty="0"/>
              <a:t>A quick look at </a:t>
            </a:r>
            <a:r>
              <a:rPr lang="en-US" dirty="0" err="1"/>
              <a:t>stringstreams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7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FD4F-369B-054B-827B-15119E43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72169-97A1-5846-BB46-C75BB4D54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3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9159-4605-B941-8277-D0CC81E9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51684-8301-0E4C-9892-7A631370D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are not typical variables</a:t>
            </a:r>
          </a:p>
          <a:p>
            <a:r>
              <a:rPr lang="en-US" dirty="0"/>
              <a:t>They are objects, instantiations of a class</a:t>
            </a:r>
          </a:p>
          <a:p>
            <a:r>
              <a:rPr lang="en-US" dirty="0"/>
              <a:t>A class is a collection of data and functions under a single name</a:t>
            </a:r>
          </a:p>
          <a:p>
            <a:r>
              <a:rPr lang="en-US" dirty="0"/>
              <a:t>An object is an instantiation of a class, holding specific data</a:t>
            </a:r>
          </a:p>
          <a:p>
            <a:r>
              <a:rPr lang="en-US" dirty="0"/>
              <a:t>Objects can invoke class member functions, which use the object’s data</a:t>
            </a:r>
          </a:p>
          <a:p>
            <a:pPr lvl="1"/>
            <a:r>
              <a:rPr lang="en-US" dirty="0"/>
              <a:t>Objects can do work on themselves</a:t>
            </a:r>
          </a:p>
          <a:p>
            <a:r>
              <a:rPr lang="en-US" dirty="0"/>
              <a:t>The term “calling object” is used to refer to the object calling a member function</a:t>
            </a:r>
          </a:p>
        </p:txBody>
      </p:sp>
    </p:spTree>
    <p:extLst>
      <p:ext uri="{BB962C8B-B14F-4D97-AF65-F5344CB8AC3E}">
        <p14:creationId xmlns:p14="http://schemas.microsoft.com/office/powerpoint/2010/main" val="85021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64FF-1FCB-0444-B0F6-CCB12382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71941-4A11-5647-951E-664F8A80D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0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E872-EBEB-624A-9D39-F5975601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and Basic 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04ACA-23C4-BC44-B358-A51E5E5B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“As a leaf is carried by a stream, whether the stream ends in a lake or in the sea, so too is the output of your program carried by a stream not knowing if the stream goes to the screen or to a file”</a:t>
            </a:r>
            <a:br>
              <a:rPr lang="en-US" dirty="0"/>
            </a:br>
            <a:r>
              <a:rPr lang="en-US" dirty="0"/>
              <a:t>-- Washroom wall of a CS department (1995)</a:t>
            </a:r>
          </a:p>
          <a:p>
            <a:r>
              <a:rPr lang="en-US" dirty="0"/>
              <a:t>Data flows in to and out of our program</a:t>
            </a:r>
          </a:p>
          <a:p>
            <a:pPr lvl="1"/>
            <a:r>
              <a:rPr lang="en-US" dirty="0"/>
              <a:t>When data flows in to the program, it is an input stream</a:t>
            </a:r>
          </a:p>
          <a:p>
            <a:pPr lvl="1"/>
            <a:r>
              <a:rPr lang="en-US" dirty="0"/>
              <a:t>When data flows out of the program, it is an output stream</a:t>
            </a:r>
          </a:p>
          <a:p>
            <a:r>
              <a:rPr lang="en-US" dirty="0"/>
              <a:t>All streams behave similarly</a:t>
            </a:r>
          </a:p>
          <a:p>
            <a:pPr lvl="1"/>
            <a:r>
              <a:rPr lang="en-US" dirty="0"/>
              <a:t>Only the source or destination differ</a:t>
            </a:r>
          </a:p>
        </p:txBody>
      </p:sp>
    </p:spTree>
    <p:extLst>
      <p:ext uri="{BB962C8B-B14F-4D97-AF65-F5344CB8AC3E}">
        <p14:creationId xmlns:p14="http://schemas.microsoft.com/office/powerpoint/2010/main" val="76262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55CD-1DE3-E744-820A-3872B998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Input/Output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157F3-852B-924A-B7FE-FB94CEFE8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getting input from a file, we are </a:t>
            </a:r>
            <a:r>
              <a:rPr lang="en-US" i="1" dirty="0"/>
              <a:t>reading</a:t>
            </a:r>
            <a:r>
              <a:rPr lang="en-US" dirty="0"/>
              <a:t> the file</a:t>
            </a:r>
          </a:p>
          <a:p>
            <a:r>
              <a:rPr lang="en-US" dirty="0"/>
              <a:t>When outputting to a file, we are </a:t>
            </a:r>
            <a:r>
              <a:rPr lang="en-US" i="1" dirty="0"/>
              <a:t>writing</a:t>
            </a:r>
            <a:r>
              <a:rPr lang="en-US" dirty="0"/>
              <a:t> to the file</a:t>
            </a:r>
          </a:p>
          <a:p>
            <a:r>
              <a:rPr lang="en-US" dirty="0"/>
              <a:t>This requires streams made for files</a:t>
            </a:r>
          </a:p>
          <a:p>
            <a:r>
              <a:rPr lang="en-US" dirty="0"/>
              <a:t>The biggest differences we’ll see here are setup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2474498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D052-9AAA-5741-83EF-900CEA7D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a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48C76-4376-6142-BF21-FA3345585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turns out that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/>
              <a:t> and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are oddballs</a:t>
            </a:r>
          </a:p>
          <a:p>
            <a:r>
              <a:rPr lang="en-US" dirty="0"/>
              <a:t>They are objects with the destination/source already configured</a:t>
            </a:r>
          </a:p>
          <a:p>
            <a:pPr lvl="1"/>
            <a:r>
              <a:rPr lang="en-US" dirty="0"/>
              <a:t>Their types are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en-US" dirty="0"/>
              <a:t> and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istream</a:t>
            </a:r>
            <a:r>
              <a:rPr lang="en-US" dirty="0"/>
              <a:t>, respectively</a:t>
            </a:r>
          </a:p>
          <a:p>
            <a:r>
              <a:rPr lang="en-US" dirty="0"/>
              <a:t>To declare file streams:</a:t>
            </a:r>
            <a:br>
              <a:rPr lang="en-US" dirty="0"/>
            </a:b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fstream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ifstream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fin;     // An input file stream</a:t>
            </a:r>
            <a:b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ofstream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fout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    // An output file stream</a:t>
            </a:r>
            <a:b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fstream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fstream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  // Can be input || output</a:t>
            </a:r>
          </a:p>
        </p:txBody>
      </p:sp>
    </p:spTree>
    <p:extLst>
      <p:ext uri="{BB962C8B-B14F-4D97-AF65-F5344CB8AC3E}">
        <p14:creationId xmlns:p14="http://schemas.microsoft.com/office/powerpoint/2010/main" val="286846277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{75CE69FA-61F2-764D-B29F-8C528B670BF7}tf10001071</Template>
  <TotalTime>626</TotalTime>
  <Words>690</Words>
  <Application>Microsoft Macintosh PowerPoint</Application>
  <PresentationFormat>Widescreen</PresentationFormat>
  <Paragraphs>73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Gill Sans MT</vt:lpstr>
      <vt:lpstr>Impact</vt:lpstr>
      <vt:lpstr>Badge</vt:lpstr>
      <vt:lpstr>A Stream Runs Through It</vt:lpstr>
      <vt:lpstr>Introduction</vt:lpstr>
      <vt:lpstr>Agenda</vt:lpstr>
      <vt:lpstr>Classes and Objects</vt:lpstr>
      <vt:lpstr>Big Picture of Classes</vt:lpstr>
      <vt:lpstr>File I/O</vt:lpstr>
      <vt:lpstr>Streams and Basic File I/O</vt:lpstr>
      <vt:lpstr>File Input/Output</vt:lpstr>
      <vt:lpstr>Declare a Stream</vt:lpstr>
      <vt:lpstr>Attach File to Stream</vt:lpstr>
      <vt:lpstr>Healthy Stream</vt:lpstr>
      <vt:lpstr>Some Techniques for File I/O</vt:lpstr>
      <vt:lpstr>A Disclaimer</vt:lpstr>
      <vt:lpstr>Open Modes</vt:lpstr>
      <vt:lpstr>Stringstreams</vt:lpstr>
      <vt:lpstr>A String as a Stream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Stream Runs Through It</dc:title>
  <dc:creator>Sweeney, Adam</dc:creator>
  <cp:lastModifiedBy>Sweeney, Adam</cp:lastModifiedBy>
  <cp:revision>11</cp:revision>
  <dcterms:created xsi:type="dcterms:W3CDTF">2020-08-20T02:02:17Z</dcterms:created>
  <dcterms:modified xsi:type="dcterms:W3CDTF">2020-08-23T23:26:10Z</dcterms:modified>
</cp:coreProperties>
</file>