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4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FB8DF-2763-E04F-8195-C0334619780B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86D63-36A4-044E-ACB5-CFD37B0DC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02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86D63-36A4-044E-ACB5-CFD37B0DC2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30E6B3-1CC0-194B-BAD1-8B4AB177A1F6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1A97CB-A508-C342-AF03-7E2AB18245D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11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E6B3-1CC0-194B-BAD1-8B4AB177A1F6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7CB-A508-C342-AF03-7E2AB18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7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E6B3-1CC0-194B-BAD1-8B4AB177A1F6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7CB-A508-C342-AF03-7E2AB18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E6B3-1CC0-194B-BAD1-8B4AB177A1F6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7CB-A508-C342-AF03-7E2AB18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2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30E6B3-1CC0-194B-BAD1-8B4AB177A1F6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1A97CB-A508-C342-AF03-7E2AB18245D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8776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E6B3-1CC0-194B-BAD1-8B4AB177A1F6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7CB-A508-C342-AF03-7E2AB18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57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E6B3-1CC0-194B-BAD1-8B4AB177A1F6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7CB-A508-C342-AF03-7E2AB18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93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E6B3-1CC0-194B-BAD1-8B4AB177A1F6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7CB-A508-C342-AF03-7E2AB18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1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E6B3-1CC0-194B-BAD1-8B4AB177A1F6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97CB-A508-C342-AF03-7E2AB18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3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630E6B3-1CC0-194B-BAD1-8B4AB177A1F6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E1A97CB-A508-C342-AF03-7E2AB18245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8985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630E6B3-1CC0-194B-BAD1-8B4AB177A1F6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E1A97CB-A508-C342-AF03-7E2AB18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30E6B3-1CC0-194B-BAD1-8B4AB177A1F6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1A97CB-A508-C342-AF03-7E2AB18245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007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EE45-6D02-6145-8201-77169758F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760FD-C4CA-0941-9DF0-60FB6F9D3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Sweeney</a:t>
            </a:r>
          </a:p>
          <a:p>
            <a:r>
              <a:rPr lang="en-US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54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6770-4873-BA4B-86B7-CF950E21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Uses and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87D5B-C7BB-9842-B692-5DFD21FE1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A791-99B3-1144-8F75-85C79597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7C7E-05A2-0C42-9245-F31C76F7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can be initialized (assign value at declaration)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Album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{“Royal Blood”,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“How Did We Get So Dark?”,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2017, 10, “Rock”, 5};</a:t>
            </a:r>
          </a:p>
          <a:p>
            <a:r>
              <a:rPr lang="en-US" dirty="0"/>
              <a:t>Note that the order of the data must be the same as they are listed in the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190511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E1E4-C166-3C44-8DA8-F3BFC0F3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to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0BF0-4586-A041-8218-131BDC6E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collects data under a single name</a:t>
            </a:r>
          </a:p>
          <a:p>
            <a:pPr lvl="1"/>
            <a:r>
              <a:rPr lang="en-US" dirty="0"/>
              <a:t>Like an array</a:t>
            </a:r>
          </a:p>
          <a:p>
            <a:r>
              <a:rPr lang="en-US" dirty="0"/>
              <a:t>Unlike an array, we cannot use [] to access the members</a:t>
            </a:r>
          </a:p>
          <a:p>
            <a:r>
              <a:rPr lang="en-US" dirty="0"/>
              <a:t>We must access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members by name, using the dot operator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book.title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040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CC53-0A78-A743-BA1F-0FE3E05F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01BC-F418-8241-A81A-56810C34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have many functions to help us do things with our structures</a:t>
            </a:r>
          </a:p>
          <a:p>
            <a:pPr lvl="1"/>
            <a:r>
              <a:rPr lang="en-US" dirty="0"/>
              <a:t>Filling structs with data</a:t>
            </a:r>
          </a:p>
          <a:p>
            <a:pPr lvl="1"/>
            <a:r>
              <a:rPr lang="en-US" dirty="0"/>
              <a:t>Fill struct based on user input</a:t>
            </a:r>
          </a:p>
          <a:p>
            <a:pPr lvl="1"/>
            <a:r>
              <a:rPr lang="en-US" dirty="0"/>
              <a:t>Printing</a:t>
            </a:r>
          </a:p>
          <a:p>
            <a:pPr lvl="1"/>
            <a:r>
              <a:rPr lang="en-US" dirty="0"/>
              <a:t>Modifications</a:t>
            </a:r>
          </a:p>
          <a:p>
            <a:r>
              <a:rPr lang="en-US" dirty="0"/>
              <a:t>Functions can return structs, and take them as parameters</a:t>
            </a:r>
          </a:p>
          <a:p>
            <a:pPr lvl="1"/>
            <a:r>
              <a:rPr lang="en-US" dirty="0"/>
              <a:t>Returning a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is technically returning many values</a:t>
            </a:r>
          </a:p>
          <a:p>
            <a:pPr lvl="2"/>
            <a:r>
              <a:rPr lang="en-US" dirty="0"/>
              <a:t>Only a good idea when the data makes sense in a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</p:txBody>
      </p:sp>
    </p:spTree>
    <p:extLst>
      <p:ext uri="{BB962C8B-B14F-4D97-AF65-F5344CB8AC3E}">
        <p14:creationId xmlns:p14="http://schemas.microsoft.com/office/powerpoint/2010/main" val="94916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FA1-E017-A845-ACD3-DF9B1CD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B96F6-13C2-1A46-BFA3-6B7AEB52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writing all these functions to make working with structs easier, you might find code or be told that those functions can go </a:t>
            </a:r>
            <a:r>
              <a:rPr lang="en-US" i="1" dirty="0"/>
              <a:t>inside</a:t>
            </a:r>
            <a:r>
              <a:rPr lang="en-US" dirty="0"/>
              <a:t> the struct</a:t>
            </a:r>
          </a:p>
          <a:p>
            <a:r>
              <a:rPr lang="en-US" dirty="0"/>
              <a:t>After all, these functions are likely going anywhere your struct goes</a:t>
            </a:r>
          </a:p>
          <a:p>
            <a:r>
              <a:rPr lang="en-US" dirty="0"/>
              <a:t>They’re not wrong</a:t>
            </a:r>
          </a:p>
          <a:p>
            <a:pPr lvl="1"/>
            <a:r>
              <a:rPr lang="en-US" dirty="0"/>
              <a:t>But they’re wrong(-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r>
              <a:rPr lang="en-US" dirty="0"/>
              <a:t>In C++, the line between a struct and a class is very thin</a:t>
            </a:r>
          </a:p>
          <a:p>
            <a:pPr lvl="1"/>
            <a:r>
              <a:rPr lang="en-US" dirty="0"/>
              <a:t>We treat them differently out of principle and practice, not syntax</a:t>
            </a:r>
          </a:p>
        </p:txBody>
      </p:sp>
    </p:spTree>
    <p:extLst>
      <p:ext uri="{BB962C8B-B14F-4D97-AF65-F5344CB8AC3E}">
        <p14:creationId xmlns:p14="http://schemas.microsoft.com/office/powerpoint/2010/main" val="328901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74C8-55FE-EA48-A81F-2AC95E68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because…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44E5-6584-7743-93CF-ED8E564B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 can hold different data types</a:t>
            </a:r>
          </a:p>
          <a:p>
            <a:pPr lvl="1"/>
            <a:r>
              <a:rPr lang="en-US" dirty="0"/>
              <a:t>Doesn’t mean it’s the only way we should use them</a:t>
            </a:r>
          </a:p>
          <a:p>
            <a:r>
              <a:rPr lang="en-US" dirty="0"/>
              <a:t>Sometimes we have data of the same type, but 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is better suited</a:t>
            </a:r>
          </a:p>
          <a:p>
            <a:r>
              <a:rPr lang="en-US" dirty="0"/>
              <a:t>One example is a name</a:t>
            </a:r>
          </a:p>
          <a:p>
            <a:pPr lvl="1"/>
            <a:r>
              <a:rPr lang="en-US" dirty="0"/>
              <a:t>If the first, middle, and last names are in their own strings it becomes easier to make certain changes</a:t>
            </a:r>
          </a:p>
          <a:p>
            <a:pPr lvl="1"/>
            <a:r>
              <a:rPr lang="en-US" dirty="0"/>
              <a:t>An array would be awkward since each element represents a different thing</a:t>
            </a:r>
          </a:p>
          <a:p>
            <a:pPr lvl="1"/>
            <a:r>
              <a:rPr lang="en-US" dirty="0"/>
              <a:t>The named members of a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makes a lot more sense</a:t>
            </a:r>
          </a:p>
          <a:p>
            <a:pPr lvl="1"/>
            <a:r>
              <a:rPr lang="en-US" dirty="0"/>
              <a:t>Avoid “if all you have is a hammer”-itis</a:t>
            </a:r>
          </a:p>
        </p:txBody>
      </p:sp>
    </p:spTree>
    <p:extLst>
      <p:ext uri="{BB962C8B-B14F-4D97-AF65-F5344CB8AC3E}">
        <p14:creationId xmlns:p14="http://schemas.microsoft.com/office/powerpoint/2010/main" val="17883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F4A-65CB-2048-BE76-E82C90E6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C6C4-5B50-894E-8F16-3777A9C3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represent something in our code that cannot be adequately represented by a single variable</a:t>
            </a:r>
          </a:p>
          <a:p>
            <a:r>
              <a:rPr lang="en-US" dirty="0"/>
              <a:t>There’s syntax for that</a:t>
            </a:r>
          </a:p>
        </p:txBody>
      </p:sp>
    </p:spTree>
    <p:extLst>
      <p:ext uri="{BB962C8B-B14F-4D97-AF65-F5344CB8AC3E}">
        <p14:creationId xmlns:p14="http://schemas.microsoft.com/office/powerpoint/2010/main" val="400280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2323-D3BC-0142-B13C-7A636164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749A-A035-DD4D-9314-749415613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even a structure</a:t>
            </a:r>
          </a:p>
          <a:p>
            <a:r>
              <a:rPr lang="en-US" dirty="0"/>
              <a:t>Defining and working with structures</a:t>
            </a:r>
          </a:p>
          <a:p>
            <a:r>
              <a:rPr lang="en-US" dirty="0"/>
              <a:t>Some uses and use cases</a:t>
            </a:r>
          </a:p>
        </p:txBody>
      </p:sp>
    </p:spTree>
    <p:extLst>
      <p:ext uri="{BB962C8B-B14F-4D97-AF65-F5344CB8AC3E}">
        <p14:creationId xmlns:p14="http://schemas.microsoft.com/office/powerpoint/2010/main" val="279464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B5B1-7145-2E41-AFFA-5110AAA9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Even 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391B-A369-1D49-92EA-15131D623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F7EB-749A-944C-9E2E-9961AA61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Good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8B24-9141-DA42-B11B-69CFB4E0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collect many variables under a single name</a:t>
            </a:r>
          </a:p>
          <a:p>
            <a:r>
              <a:rPr lang="en-US" dirty="0"/>
              <a:t>If this sounds like an array, it’s because it does</a:t>
            </a:r>
          </a:p>
          <a:p>
            <a:pPr lvl="1"/>
            <a:r>
              <a:rPr lang="en-US" dirty="0"/>
              <a:t>But that’s the extent</a:t>
            </a:r>
          </a:p>
          <a:p>
            <a:r>
              <a:rPr lang="en-US" dirty="0"/>
              <a:t>Structures can hold data of different types!</a:t>
            </a:r>
          </a:p>
          <a:p>
            <a:pPr lvl="1"/>
            <a:r>
              <a:rPr lang="en-US" dirty="0"/>
              <a:t>This means that structs are heterogeneous data structures</a:t>
            </a:r>
          </a:p>
          <a:p>
            <a:pPr lvl="1"/>
            <a:r>
              <a:rPr lang="en-US" dirty="0"/>
              <a:t>Compare against arrays, homogeneous data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9A16-3A03-FC45-B0F2-9F356174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Using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CF38D-2DDD-844A-A163-B45660582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0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7185-F8EB-C747-BFEB-11D65943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50F4-87CB-EA45-B509-36272562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that we want to represent an album in our code</a:t>
            </a:r>
          </a:p>
          <a:p>
            <a:r>
              <a:rPr lang="en-US" dirty="0"/>
              <a:t>Many pieces of data needed to represent an album</a:t>
            </a:r>
          </a:p>
          <a:p>
            <a:pPr lvl="1"/>
            <a:r>
              <a:rPr lang="en-US" dirty="0"/>
              <a:t>Artist (string)</a:t>
            </a:r>
          </a:p>
          <a:p>
            <a:pPr lvl="1"/>
            <a:r>
              <a:rPr lang="en-US" dirty="0"/>
              <a:t>Title (string)</a:t>
            </a:r>
          </a:p>
          <a:p>
            <a:pPr lvl="1"/>
            <a:r>
              <a:rPr lang="en-US" dirty="0"/>
              <a:t>Year (int)</a:t>
            </a:r>
          </a:p>
          <a:p>
            <a:pPr lvl="1"/>
            <a:r>
              <a:rPr lang="en-US" dirty="0"/>
              <a:t>Number of tracks (int)</a:t>
            </a:r>
          </a:p>
          <a:p>
            <a:pPr lvl="1"/>
            <a:r>
              <a:rPr lang="en-US" dirty="0"/>
              <a:t>Genre (string)</a:t>
            </a:r>
          </a:p>
          <a:p>
            <a:pPr lvl="1"/>
            <a:r>
              <a:rPr lang="en-US" dirty="0"/>
              <a:t>Rating (double)</a:t>
            </a:r>
          </a:p>
        </p:txBody>
      </p:sp>
    </p:spTree>
    <p:extLst>
      <p:ext uri="{BB962C8B-B14F-4D97-AF65-F5344CB8AC3E}">
        <p14:creationId xmlns:p14="http://schemas.microsoft.com/office/powerpoint/2010/main" val="289611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A31A3D-20B6-7542-8406-4EF2C1DF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struct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DC704-EB74-1D44-B4F5-4D07EBFF86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struct Album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std::string artist;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std::string title;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 year;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numTracks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std::string genre;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double rating;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1A7C8-ED8E-2846-A1B2-43932F69E9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What’s familiar are the variable declarations</a:t>
            </a:r>
          </a:p>
          <a:p>
            <a:r>
              <a:rPr lang="en-US" dirty="0"/>
              <a:t>The new syntax is that the declarations are placed inside 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struct Book </a:t>
            </a:r>
            <a:r>
              <a:rPr lang="en-US" dirty="0"/>
              <a:t>block</a:t>
            </a:r>
          </a:p>
          <a:p>
            <a:r>
              <a:rPr lang="en-US" dirty="0"/>
              <a:t>This is a definition and NOT a declaration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7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CD2D-9A30-2949-B9EB-FA896C7B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vs. Declare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44F7A-72E3-8A41-AC0F-AC7BC5C1E1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Define</a:t>
            </a:r>
          </a:p>
          <a:p>
            <a:pPr lvl="1"/>
            <a:r>
              <a:rPr lang="en-US" dirty="0"/>
              <a:t>Provide all information needed to create a “thing”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3EC7E-C3A1-DD4E-9449-13D109172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pPr lvl="1"/>
            <a:r>
              <a:rPr lang="en-US" dirty="0"/>
              <a:t>Creates a thing and often sets properties</a:t>
            </a:r>
          </a:p>
        </p:txBody>
      </p:sp>
    </p:spTree>
    <p:extLst>
      <p:ext uri="{BB962C8B-B14F-4D97-AF65-F5344CB8AC3E}">
        <p14:creationId xmlns:p14="http://schemas.microsoft.com/office/powerpoint/2010/main" val="5654284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{75CE69FA-61F2-764D-B29F-8C528B670BF7}tf10001071</Template>
  <TotalTime>267</TotalTime>
  <Words>590</Words>
  <Application>Microsoft Macintosh PowerPoint</Application>
  <PresentationFormat>Widescreen</PresentationFormat>
  <Paragraphs>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Gill Sans MT</vt:lpstr>
      <vt:lpstr>Impact</vt:lpstr>
      <vt:lpstr>Badge</vt:lpstr>
      <vt:lpstr>Structures</vt:lpstr>
      <vt:lpstr>Introduction</vt:lpstr>
      <vt:lpstr>Agenda</vt:lpstr>
      <vt:lpstr>What is Even a Structure</vt:lpstr>
      <vt:lpstr>What is it Good For</vt:lpstr>
      <vt:lpstr>Defining and Using Structures</vt:lpstr>
      <vt:lpstr>The Example</vt:lpstr>
      <vt:lpstr>Define struct</vt:lpstr>
      <vt:lpstr>Define vs. Declare</vt:lpstr>
      <vt:lpstr>Some Uses and Use Cases</vt:lpstr>
      <vt:lpstr>Initializing a struct</vt:lpstr>
      <vt:lpstr>Assigning to a struct</vt:lpstr>
      <vt:lpstr>Functions for structs</vt:lpstr>
      <vt:lpstr>A Note</vt:lpstr>
      <vt:lpstr>Just because…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Sweeney, Adam</dc:creator>
  <cp:lastModifiedBy>Sweeney, Adam</cp:lastModifiedBy>
  <cp:revision>20</cp:revision>
  <dcterms:created xsi:type="dcterms:W3CDTF">2020-09-04T00:58:43Z</dcterms:created>
  <dcterms:modified xsi:type="dcterms:W3CDTF">2020-11-05T21:32:39Z</dcterms:modified>
</cp:coreProperties>
</file>