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D7D31"/>
    <a:srgbClr val="0022B4"/>
    <a:srgbClr val="FFFF00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2" autoAdjust="0"/>
  </p:normalViewPr>
  <p:slideViewPr>
    <p:cSldViewPr snapToGrid="0"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A02F9-1510-4B8F-B6DD-9FB8CD2E483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6D4CB-3025-45C3-95A0-85E8B632B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1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6D4CB-3025-45C3-95A0-85E8B632B6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0A3-7FE0-4766-873D-468B0B1C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0696-6A57-40F1-82F3-7609AD61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B8F27-346F-4296-A158-BEDA20D96A59}"/>
              </a:ext>
            </a:extLst>
          </p:cNvPr>
          <p:cNvSpPr/>
          <p:nvPr userDrawn="1"/>
        </p:nvSpPr>
        <p:spPr>
          <a:xfrm>
            <a:off x="152400" y="103909"/>
            <a:ext cx="11921836" cy="6650182"/>
          </a:xfrm>
          <a:prstGeom prst="rect">
            <a:avLst/>
          </a:prstGeom>
          <a:noFill/>
          <a:ln w="92075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aculty | Electrical Engineering and Computer Science">
            <a:extLst>
              <a:ext uri="{FF2B5EF4-FFF2-40B4-BE49-F238E27FC236}">
                <a16:creationId xmlns:a16="http://schemas.microsoft.com/office/drawing/2014/main" id="{D83803D9-B09A-471E-8BB3-5FB9C3372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278" y="4711415"/>
            <a:ext cx="2176080" cy="186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8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80A3-7FE0-4766-873D-468B0B1C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0696-6A57-40F1-82F3-7609AD61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6BED-3BE4-4415-B3F1-5DACE4D3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5B650-4DBA-4B0F-9FC8-0B4B974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5B8F27-346F-4296-A158-BEDA20D96A59}"/>
              </a:ext>
            </a:extLst>
          </p:cNvPr>
          <p:cNvSpPr/>
          <p:nvPr userDrawn="1"/>
        </p:nvSpPr>
        <p:spPr>
          <a:xfrm>
            <a:off x="152400" y="103909"/>
            <a:ext cx="11921836" cy="6650182"/>
          </a:xfrm>
          <a:prstGeom prst="rect">
            <a:avLst/>
          </a:prstGeom>
          <a:noFill/>
          <a:ln w="92075">
            <a:solidFill>
              <a:srgbClr val="00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AD8B-F107-4623-A361-ACBAD49E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0"/>
            <a:ext cx="12192000" cy="1095506"/>
          </a:xfrm>
          <a:solidFill>
            <a:srgbClr val="0022B4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9C6F-F22D-4789-B790-966E755E7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326"/>
            <a:ext cx="12192000" cy="49179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29E2-7342-44E4-A9D5-419A1D7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BB4B-3ECC-417A-A924-1C946339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7D15-6E60-42FE-871C-80385C25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30"/>
            <a:ext cx="12192000" cy="1095506"/>
          </a:xfrm>
          <a:solidFill>
            <a:srgbClr val="0022B4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E8404-3BF4-4CDA-9EDD-D668EC95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BA08-36E2-4675-A112-43AA2287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1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1BE7-AA66-4575-BA61-2D09F683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A831-277C-4D8A-BDB0-3ACB52DD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5601-837D-4B0D-957A-1F516271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75AC-71CC-4DAA-9314-34D98A4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2C8-0BCA-449D-8895-4CF24664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D452-DE1A-481C-8BD5-85ADAB44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0AB0E-0E39-4C37-9C6B-EAD7E01F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68ABB-EF4A-444A-A847-545896AC8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20607-12E0-43F2-8891-4A8CE3DCE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F53C4-B812-425A-ACC0-8F8B0E06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98079-A543-4898-A275-3DCBA8A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4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968E1-1E60-4FA5-9F65-D8A0C272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0FFD-E61E-48D8-8810-73C6D2F7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2B4"/>
                </a:solidFill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C732D-F859-4104-9312-9642B4A0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49BF-D5BC-4455-8E36-1D7195F9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F1B3-5F5A-43EF-9525-CDC19278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E8F6-57C4-47F2-A675-E90369C1D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D7063-E1B7-4171-85E1-C17E3AC9E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4" r:id="rId4"/>
    <p:sldLayoutId id="2147483651" r:id="rId5"/>
    <p:sldLayoutId id="2147483653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otherboard-cpu-i5-intel-capacitor-tech-technology-chips-wallpaper-ehcac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hoque@k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0A155DED-59B8-753D-E0CB-2DA63F335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18" r="23298" b="36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26416-FC0F-4EEA-99E1-3A73DAC6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723122"/>
            <a:ext cx="6894369" cy="2823798"/>
          </a:xfrm>
        </p:spPr>
        <p:txBody>
          <a:bodyPr anchor="b">
            <a:noAutofit/>
          </a:bodyPr>
          <a:lstStyle/>
          <a:p>
            <a:pPr algn="l"/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EECS 388:                                                           Embedded Systems, Spring 2023</a:t>
            </a:r>
            <a:b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Lecture 8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Practice Questions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92C6-AD72-4BF7-8A91-DDA807C2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57682"/>
            <a:ext cx="4632500" cy="14082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sz="1400" b="1" dirty="0"/>
              <a:t>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Instructor: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Tamzidul Hoque, Assistant Professor, Dept. of EECS, University of Kansas (</a:t>
            </a:r>
            <a:r>
              <a:rPr lang="en-US" sz="14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hoque@ku.edu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office: Eaton 2038</a:t>
            </a:r>
          </a:p>
          <a:p>
            <a:pPr algn="l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Credits: Some slides are adopted from Henk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Corporaal’s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Computer Architecture and Organization course</a:t>
            </a:r>
          </a:p>
          <a:p>
            <a:pPr algn="l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Home | Brand Center | The University of Kansas">
            <a:extLst>
              <a:ext uri="{FF2B5EF4-FFF2-40B4-BE49-F238E27FC236}">
                <a16:creationId xmlns:a16="http://schemas.microsoft.com/office/drawing/2014/main" id="{BA09179F-40A0-4A17-2785-1C45BD9F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1" y="1006719"/>
            <a:ext cx="2525787" cy="5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D120-EA27-D97B-1B8D-7FC9819F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93B1-B85D-CE4B-65DF-406EF94F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MIPS assembly code for the C assignment statement below? </a:t>
            </a:r>
            <a:r>
              <a:rPr lang="en-US" b="1" dirty="0"/>
              <a:t>A[12] = h + A[8];</a:t>
            </a:r>
          </a:p>
          <a:p>
            <a:r>
              <a:rPr lang="en-US" dirty="0"/>
              <a:t>Assume variable h is in register $s2 </a:t>
            </a:r>
          </a:p>
          <a:p>
            <a:r>
              <a:rPr lang="en-US" dirty="0"/>
              <a:t>All elements of A is in memory  and the base address of the array A is in $s3.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A9949-F37C-EA7E-AD90-25BD5A66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687-B09A-F49A-83FF-1358C20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67EB-6D6D-8975-4F5C-1711615A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instruction to hex using MIPS reference sheet</a:t>
            </a:r>
          </a:p>
          <a:p>
            <a:r>
              <a:rPr lang="en-US" dirty="0"/>
              <a:t>add $t0,$s1,$s2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C5AA-A14A-ED37-8ED6-E6BFEBE5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D025-0051-BAF0-EBCF-9C90A5B1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EC81-AFDC-88EE-70A9-F0C23174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$t0,$s1,$s2</a:t>
            </a:r>
          </a:p>
          <a:p>
            <a:endParaRPr lang="en-US" dirty="0"/>
          </a:p>
          <a:p>
            <a:r>
              <a:rPr lang="en-US" dirty="0"/>
              <a:t>Opcode=add</a:t>
            </a:r>
          </a:p>
          <a:p>
            <a:r>
              <a:rPr lang="en-US" dirty="0" err="1"/>
              <a:t>rs</a:t>
            </a:r>
            <a:r>
              <a:rPr lang="en-US" dirty="0"/>
              <a:t>=s1, rt=s2,  </a:t>
            </a:r>
            <a:r>
              <a:rPr lang="en-US" dirty="0" err="1"/>
              <a:t>rd</a:t>
            </a:r>
            <a:r>
              <a:rPr lang="en-US" dirty="0"/>
              <a:t>=t0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0C31-F728-43EE-DA92-487AE3D9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21409-69E1-145B-07EA-3025F218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316" y="100462"/>
            <a:ext cx="7462684" cy="20221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5942D-8F58-948E-6FEF-BF912193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316" y="2355399"/>
            <a:ext cx="6990428" cy="43673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E63FBC-B8BD-1FBF-9E56-122CCD9325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902"/>
          <a:stretch/>
        </p:blipFill>
        <p:spPr>
          <a:xfrm>
            <a:off x="29496" y="3413842"/>
            <a:ext cx="3300106" cy="330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4FA960-AA0A-8B84-70C5-759230741F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806" r="2080"/>
          <a:stretch/>
        </p:blipFill>
        <p:spPr>
          <a:xfrm>
            <a:off x="3413760" y="3405341"/>
            <a:ext cx="949612" cy="3305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D745C0-A9B4-0006-D9F9-8923DF541F72}"/>
              </a:ext>
            </a:extLst>
          </p:cNvPr>
          <p:cNvSpPr txBox="1"/>
          <p:nvPr/>
        </p:nvSpPr>
        <p:spPr>
          <a:xfrm>
            <a:off x="6096000" y="2900516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hex!</a:t>
            </a:r>
          </a:p>
        </p:txBody>
      </p:sp>
    </p:spTree>
    <p:extLst>
      <p:ext uri="{BB962C8B-B14F-4D97-AF65-F5344CB8AC3E}">
        <p14:creationId xmlns:p14="http://schemas.microsoft.com/office/powerpoint/2010/main" val="714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1687-B09A-F49A-83FF-1358C20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67EB-6D6D-8975-4F5C-1711615A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instruction to hex using MIPS reference sheet</a:t>
            </a:r>
          </a:p>
          <a:p>
            <a:r>
              <a:rPr lang="en-US" dirty="0" err="1"/>
              <a:t>lw</a:t>
            </a:r>
            <a:r>
              <a:rPr lang="en-US" dirty="0"/>
              <a:t> $t0,1200($t1)</a:t>
            </a:r>
          </a:p>
          <a:p>
            <a:r>
              <a:rPr lang="en-US" dirty="0" err="1"/>
              <a:t>sw</a:t>
            </a:r>
            <a:r>
              <a:rPr lang="en-US" dirty="0"/>
              <a:t> $t0,1200($t1)</a:t>
            </a:r>
          </a:p>
          <a:p>
            <a:endParaRPr lang="en-US" dirty="0"/>
          </a:p>
          <a:p>
            <a:r>
              <a:rPr lang="en-US" dirty="0"/>
              <a:t>For first instruction: </a:t>
            </a:r>
          </a:p>
          <a:p>
            <a:pPr lvl="1"/>
            <a:r>
              <a:rPr lang="en-US" dirty="0"/>
              <a:t>Rs=t1, Rt=t0</a:t>
            </a:r>
          </a:p>
          <a:p>
            <a:pPr lvl="1"/>
            <a:r>
              <a:rPr lang="en-US" dirty="0"/>
              <a:t>Load Word =23(hex)</a:t>
            </a:r>
          </a:p>
          <a:p>
            <a:r>
              <a:rPr lang="en-US" dirty="0"/>
              <a:t>For second instruction: </a:t>
            </a:r>
          </a:p>
          <a:p>
            <a:pPr lvl="1"/>
            <a:r>
              <a:rPr lang="en-US" dirty="0"/>
              <a:t>Rs=t1, Rt=t0</a:t>
            </a:r>
          </a:p>
          <a:p>
            <a:pPr lvl="1"/>
            <a:r>
              <a:rPr lang="en-US" dirty="0"/>
              <a:t>Store Word =2b(hex)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8C5AA-A14A-ED37-8ED6-E6BFEBE5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7063-E1B7-4171-85E1-C17E3AC9EA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4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20477</TotalTime>
  <Words>225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 EECS 388:                                                           Embedded Systems, Spring 2023 Lecture 8  Practice Questions</vt:lpstr>
      <vt:lpstr>Practice Question 1</vt:lpstr>
      <vt:lpstr>Practice Question 2</vt:lpstr>
      <vt:lpstr>Reference</vt:lpstr>
      <vt:lpstr>Practice 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690:                                                               Introduction to Hardware Security and Trust, Fall 2020</dc:title>
  <dc:creator>Tamzidul Hoque Tonmoy</dc:creator>
  <cp:lastModifiedBy>Hoque, Tamzidul</cp:lastModifiedBy>
  <cp:revision>56</cp:revision>
  <dcterms:created xsi:type="dcterms:W3CDTF">2020-08-24T18:27:49Z</dcterms:created>
  <dcterms:modified xsi:type="dcterms:W3CDTF">2023-02-09T15:26:32Z</dcterms:modified>
</cp:coreProperties>
</file>