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Bebas Neue"/>
      <p:regular r:id="rId26"/>
    </p:embeddedFont>
    <p:embeddedFont>
      <p:font typeface="Rubik Black"/>
      <p:bold r:id="rId27"/>
      <p:boldItalic r:id="rId28"/>
    </p:embeddedFont>
    <p:embeddedFont>
      <p:font typeface="Karl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7" name="Morgan Chew"/>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6730F4-82B4-4B85-AE58-F07A9491E778}">
  <a:tblStyle styleId="{FE6730F4-82B4-4B85-AE58-F07A9491E77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BebasNeue-regular.fntdata"/><Relationship Id="rId25" Type="http://schemas.openxmlformats.org/officeDocument/2006/relationships/slide" Target="slides/slide19.xml"/><Relationship Id="rId28" Type="http://schemas.openxmlformats.org/officeDocument/2006/relationships/font" Target="fonts/RubikBlack-boldItalic.fntdata"/><Relationship Id="rId27" Type="http://schemas.openxmlformats.org/officeDocument/2006/relationships/font" Target="fonts/RubikBlack-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Karl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Karla-italic.fntdata"/><Relationship Id="rId30" Type="http://schemas.openxmlformats.org/officeDocument/2006/relationships/font" Target="fonts/Karla-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Karla-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4-27T04:37:04.797">
    <p:pos x="450" y="1206"/>
    <p:text>The Jacobian matrix is a mathematical tool that describes the relationship between the motion of a robot end-effector and the movement of individual joints. By utilizing the Jacobian matrix, it becomes possible to calculate the necessary motion of each joint required to achieve a desired velocity and position for the end-effector. Once the required joint velocities are determined through the Jacobian matrix, they can then be integrated over time to obtain the joint angles necessary for the robot to reach the desired end-effector position.</p:text>
  </p:cm>
  <p:cm authorId="0" idx="2" dt="2023-04-27T04:35:57.736">
    <p:pos x="450" y="1306"/>
    <p:text>Admittance is the method of controlling a robot by specifying the desired behavior of the force and velocity of the end-effector (target). Then by adjusting the admittance of the system until achieving the desired level of stiffness or compliance required or specified for development and testing.</p:text>
  </p:cm>
  <p:cm authorId="0" idx="3" dt="2023-04-27T04:35:33.421">
    <p:pos x="450" y="1406"/>
    <p:text>Stiffness is related to the condition number of the Jacobian matrix. This being a measure of how sensitive the output of a function is to small changes made into the input. 
A high condition number indicates that the system is stiff, this means that any small errors in the velocity of the desired end-effector (target) can result in large and prominent errors in the joint velocities. This can cause the system to become unstable or unable to accurately achieve the desired trajectory. 
Meanwhile, a low condition number indicates that the system is compliant, meaning that it can tolerate and handle small errors in the velocity of the desired end-effector (target) without causing large errors in the joint velocities. This can make the system more stable and allow for more flexibility in the trajectory. An ideal state to maintain in a system.</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04-27T04:15:13.463">
    <p:pos x="1183" y="2081"/>
    <p:text>The ability to control desired pose, velocity, configuration, joint velocities, forces, and joint torques can give users more options for controlling their robotic systems. This can be especially important for tasks that require fine-tuned control or for systems that need to respond to changing environmental conditions.</p:text>
  </p:cm>
  <p:cm authorId="0" idx="5" dt="2023-04-27T04:14:49.886">
    <p:pos x="1183" y="1212"/>
    <p:text>By allowing PMP for any body chain and multiple parallel goals, this library can support a wide range of robotic systems with varying degrees of complexity. This can make it easier to apply inverse kinematics to different types of robots, from simple manipulators to complex humanoid robots.</p:text>
  </p:cm>
  <p:cm authorId="0" idx="6" dt="2023-04-27T04:15:27.315">
    <p:pos x="3728" y="1136"/>
    <p:text>By providing a library that can be used with any robot given forward kinematics, Jacobian, stiffness, and admittance, developers can This can enable faster development and prototyping of new robotic applications.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3-04-27T06:41:08.460">
    <p:pos x="4169" y="1036"/>
    <p:text>Test case scenario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4d2792e9d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4d2792e9d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e1e22dae5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1e1e22dae5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1e1e22dae5c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1e1e22dae5c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3376c313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3376c313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e1e22dae5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e1e22dae5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1e1e22dae5c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1e1e22dae5c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e1e22dae5c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1e1e22dae5c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110860aa5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110860aa5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1125d80b41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1125d80b41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14e1613f9b3_1_3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14e1613f9b3_1_3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14e1613f9b3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14e1613f9b3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0fb8bc67f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0fb8bc67f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e1e22dae5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e1e22dae5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0fb8bc67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0fb8bc67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e1e22dae5c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e1e22dae5c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125d80b41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125d80b41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125d80b41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125d80b41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e1e22dae5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e1e22dae5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e1e22dae5c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1e1e22dae5c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 name="Google Shape;15;p2"/>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8" name="Google Shape;18;p2"/>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9" name="Google Shape;19;p2"/>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2"/>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7" name="Google Shape;27;p2"/>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8" name="Google Shape;28;p2"/>
              <p:cNvSpPr/>
              <p:nvPr/>
            </p:nvSpPr>
            <p:spPr>
              <a:xfrm>
                <a:off x="7635000" y="6263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 name="Google Shape;29;p2"/>
              <p:cNvCxnSpPr/>
              <p:nvPr/>
            </p:nvCxnSpPr>
            <p:spPr>
              <a:xfrm>
                <a:off x="7284899" y="8093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30" name="Google Shape;30;p2"/>
              <p:cNvCxnSpPr/>
              <p:nvPr/>
            </p:nvCxnSpPr>
            <p:spPr>
              <a:xfrm>
                <a:off x="916188" y="900697"/>
                <a:ext cx="7310400" cy="0"/>
              </a:xfrm>
              <a:prstGeom prst="straightConnector1">
                <a:avLst/>
              </a:prstGeom>
              <a:noFill/>
              <a:ln cap="flat" cmpd="sng" w="28575">
                <a:solidFill>
                  <a:schemeClr val="dk1"/>
                </a:solidFill>
                <a:prstDash val="solid"/>
                <a:round/>
                <a:headEnd len="med" w="med" type="none"/>
                <a:tailEnd len="med" w="med" type="none"/>
              </a:ln>
            </p:spPr>
          </p:cxnSp>
        </p:grpSp>
      </p:grpSp>
      <p:sp>
        <p:nvSpPr>
          <p:cNvPr id="31" name="Google Shape;31;p2"/>
          <p:cNvSpPr txBox="1"/>
          <p:nvPr>
            <p:ph type="ctrTitle"/>
          </p:nvPr>
        </p:nvSpPr>
        <p:spPr>
          <a:xfrm>
            <a:off x="1828800" y="1174903"/>
            <a:ext cx="5486400" cy="2469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32" name="Google Shape;32;p2"/>
          <p:cNvSpPr txBox="1"/>
          <p:nvPr>
            <p:ph idx="1" type="subTitle"/>
          </p:nvPr>
        </p:nvSpPr>
        <p:spPr>
          <a:xfrm>
            <a:off x="1828800" y="3877100"/>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8" name="Shape 168"/>
        <p:cNvGrpSpPr/>
        <p:nvPr/>
      </p:nvGrpSpPr>
      <p:grpSpPr>
        <a:xfrm>
          <a:off x="0" y="0"/>
          <a:ext cx="0" cy="0"/>
          <a:chOff x="0" y="0"/>
          <a:chExt cx="0" cy="0"/>
        </a:xfrm>
      </p:grpSpPr>
      <p:pic>
        <p:nvPicPr>
          <p:cNvPr id="169" name="Google Shape;169;p11"/>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70" name="Google Shape;170;p11"/>
          <p:cNvGrpSpPr/>
          <p:nvPr/>
        </p:nvGrpSpPr>
        <p:grpSpPr>
          <a:xfrm>
            <a:off x="914400" y="535100"/>
            <a:ext cx="7406700" cy="4164575"/>
            <a:chOff x="914400" y="535100"/>
            <a:chExt cx="7406700" cy="4164575"/>
          </a:xfrm>
        </p:grpSpPr>
        <p:sp>
          <p:nvSpPr>
            <p:cNvPr id="171" name="Google Shape;171;p11"/>
            <p:cNvSpPr/>
            <p:nvPr/>
          </p:nvSpPr>
          <p:spPr>
            <a:xfrm>
              <a:off x="1005900" y="626275"/>
              <a:ext cx="7315200" cy="4073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1"/>
            <p:cNvGrpSpPr/>
            <p:nvPr/>
          </p:nvGrpSpPr>
          <p:grpSpPr>
            <a:xfrm>
              <a:off x="914400" y="535100"/>
              <a:ext cx="7315200" cy="4073400"/>
              <a:chOff x="914400" y="535100"/>
              <a:chExt cx="7315200" cy="4073400"/>
            </a:xfrm>
          </p:grpSpPr>
          <p:sp>
            <p:nvSpPr>
              <p:cNvPr id="173" name="Google Shape;173;p11"/>
              <p:cNvSpPr/>
              <p:nvPr/>
            </p:nvSpPr>
            <p:spPr>
              <a:xfrm>
                <a:off x="914400" y="535100"/>
                <a:ext cx="7315200" cy="4073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1"/>
              <p:cNvGrpSpPr/>
              <p:nvPr/>
            </p:nvGrpSpPr>
            <p:grpSpPr>
              <a:xfrm>
                <a:off x="7955100" y="626350"/>
                <a:ext cx="183000" cy="183000"/>
                <a:chOff x="8225400" y="367488"/>
                <a:chExt cx="183000" cy="183000"/>
              </a:xfrm>
            </p:grpSpPr>
            <p:cxnSp>
              <p:nvCxnSpPr>
                <p:cNvPr id="175" name="Google Shape;175;p11"/>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76" name="Google Shape;176;p11"/>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77" name="Google Shape;177;p11"/>
              <p:cNvSpPr/>
              <p:nvPr/>
            </p:nvSpPr>
            <p:spPr>
              <a:xfrm>
                <a:off x="7635000" y="6263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8" name="Google Shape;178;p11"/>
              <p:cNvCxnSpPr/>
              <p:nvPr/>
            </p:nvCxnSpPr>
            <p:spPr>
              <a:xfrm>
                <a:off x="7284899" y="8093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179" name="Google Shape;179;p11"/>
              <p:cNvCxnSpPr/>
              <p:nvPr/>
            </p:nvCxnSpPr>
            <p:spPr>
              <a:xfrm>
                <a:off x="916188" y="900697"/>
                <a:ext cx="7310400" cy="0"/>
              </a:xfrm>
              <a:prstGeom prst="straightConnector1">
                <a:avLst/>
              </a:prstGeom>
              <a:noFill/>
              <a:ln cap="flat" cmpd="sng" w="28575">
                <a:solidFill>
                  <a:schemeClr val="dk1"/>
                </a:solidFill>
                <a:prstDash val="solid"/>
                <a:round/>
                <a:headEnd len="med" w="med" type="none"/>
                <a:tailEnd len="med" w="med" type="none"/>
              </a:ln>
            </p:spPr>
          </p:cxnSp>
        </p:grpSp>
      </p:grpSp>
      <p:sp>
        <p:nvSpPr>
          <p:cNvPr id="180" name="Google Shape;180;p11"/>
          <p:cNvSpPr txBox="1"/>
          <p:nvPr>
            <p:ph hasCustomPrompt="1" type="title"/>
          </p:nvPr>
        </p:nvSpPr>
        <p:spPr>
          <a:xfrm>
            <a:off x="1371600" y="1657350"/>
            <a:ext cx="6400800" cy="18288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81" name="Google Shape;181;p11"/>
          <p:cNvSpPr txBox="1"/>
          <p:nvPr>
            <p:ph idx="1" type="subTitle"/>
          </p:nvPr>
        </p:nvSpPr>
        <p:spPr>
          <a:xfrm>
            <a:off x="1828850" y="3877100"/>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82" name="Shape 18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83" name="Shape 183"/>
        <p:cNvGrpSpPr/>
        <p:nvPr/>
      </p:nvGrpSpPr>
      <p:grpSpPr>
        <a:xfrm>
          <a:off x="0" y="0"/>
          <a:ext cx="0" cy="0"/>
          <a:chOff x="0" y="0"/>
          <a:chExt cx="0" cy="0"/>
        </a:xfrm>
      </p:grpSpPr>
      <p:pic>
        <p:nvPicPr>
          <p:cNvPr id="184" name="Google Shape;184;p1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85" name="Google Shape;185;p13"/>
          <p:cNvGrpSpPr/>
          <p:nvPr/>
        </p:nvGrpSpPr>
        <p:grpSpPr>
          <a:xfrm>
            <a:off x="274200" y="274200"/>
            <a:ext cx="8687100" cy="4686600"/>
            <a:chOff x="274200" y="274200"/>
            <a:chExt cx="8687100" cy="4686600"/>
          </a:xfrm>
        </p:grpSpPr>
        <p:sp>
          <p:nvSpPr>
            <p:cNvPr id="186" name="Google Shape;186;p13"/>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13"/>
            <p:cNvGrpSpPr/>
            <p:nvPr/>
          </p:nvGrpSpPr>
          <p:grpSpPr>
            <a:xfrm>
              <a:off x="274200" y="274200"/>
              <a:ext cx="8595900" cy="4595100"/>
              <a:chOff x="274200" y="274200"/>
              <a:chExt cx="8595900" cy="4595100"/>
            </a:xfrm>
          </p:grpSpPr>
          <p:grpSp>
            <p:nvGrpSpPr>
              <p:cNvPr id="188" name="Google Shape;188;p13"/>
              <p:cNvGrpSpPr/>
              <p:nvPr/>
            </p:nvGrpSpPr>
            <p:grpSpPr>
              <a:xfrm>
                <a:off x="274200" y="274200"/>
                <a:ext cx="8595900" cy="4595100"/>
                <a:chOff x="274200" y="274200"/>
                <a:chExt cx="8595900" cy="4595100"/>
              </a:xfrm>
            </p:grpSpPr>
            <p:sp>
              <p:nvSpPr>
                <p:cNvPr id="189" name="Google Shape;189;p13"/>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 name="Google Shape;190;p13"/>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191" name="Google Shape;191;p13"/>
              <p:cNvGrpSpPr/>
              <p:nvPr/>
            </p:nvGrpSpPr>
            <p:grpSpPr>
              <a:xfrm>
                <a:off x="8595300" y="365550"/>
                <a:ext cx="183000" cy="183000"/>
                <a:chOff x="8225400" y="367488"/>
                <a:chExt cx="183000" cy="183000"/>
              </a:xfrm>
            </p:grpSpPr>
            <p:cxnSp>
              <p:nvCxnSpPr>
                <p:cNvPr id="192" name="Google Shape;192;p13"/>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93" name="Google Shape;193;p13"/>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94" name="Google Shape;194;p13"/>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 name="Google Shape;195;p13"/>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196" name="Google Shape;196;p13"/>
          <p:cNvSpPr txBox="1"/>
          <p:nvPr>
            <p:ph idx="1" type="subTitle"/>
          </p:nvPr>
        </p:nvSpPr>
        <p:spPr>
          <a:xfrm>
            <a:off x="1957976" y="1802875"/>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7" name="Google Shape;197;p13"/>
          <p:cNvSpPr txBox="1"/>
          <p:nvPr>
            <p:ph idx="2" type="subTitle"/>
          </p:nvPr>
        </p:nvSpPr>
        <p:spPr>
          <a:xfrm>
            <a:off x="1957956" y="3399150"/>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8" name="Google Shape;198;p13"/>
          <p:cNvSpPr txBox="1"/>
          <p:nvPr>
            <p:ph idx="3" type="subTitle"/>
          </p:nvPr>
        </p:nvSpPr>
        <p:spPr>
          <a:xfrm>
            <a:off x="5997466" y="1803588"/>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9" name="Google Shape;199;p13"/>
          <p:cNvSpPr txBox="1"/>
          <p:nvPr>
            <p:ph idx="4" type="subTitle"/>
          </p:nvPr>
        </p:nvSpPr>
        <p:spPr>
          <a:xfrm>
            <a:off x="6043506" y="3399143"/>
            <a:ext cx="22860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0" name="Google Shape;200;p13"/>
          <p:cNvSpPr txBox="1"/>
          <p:nvPr>
            <p:ph hasCustomPrompt="1" type="title"/>
          </p:nvPr>
        </p:nvSpPr>
        <p:spPr>
          <a:xfrm>
            <a:off x="769317" y="1802875"/>
            <a:ext cx="1188600" cy="1097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p:nvPr>
            <p:ph idx="5" type="subTitle"/>
          </p:nvPr>
        </p:nvSpPr>
        <p:spPr>
          <a:xfrm>
            <a:off x="1957976" y="2261521"/>
            <a:ext cx="23775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2" name="Google Shape;202;p13"/>
          <p:cNvSpPr txBox="1"/>
          <p:nvPr>
            <p:ph hasCustomPrompt="1" idx="6" type="title"/>
          </p:nvPr>
        </p:nvSpPr>
        <p:spPr>
          <a:xfrm>
            <a:off x="4808859" y="1803600"/>
            <a:ext cx="1188600" cy="1097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p:nvPr>
            <p:ph idx="7" type="subTitle"/>
          </p:nvPr>
        </p:nvSpPr>
        <p:spPr>
          <a:xfrm>
            <a:off x="5997466" y="2260800"/>
            <a:ext cx="23775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4" name="Google Shape;204;p13"/>
          <p:cNvSpPr txBox="1"/>
          <p:nvPr>
            <p:ph hasCustomPrompt="1" idx="8" type="title"/>
          </p:nvPr>
        </p:nvSpPr>
        <p:spPr>
          <a:xfrm>
            <a:off x="769347" y="3399150"/>
            <a:ext cx="1188600" cy="1097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5" name="Google Shape;205;p13"/>
          <p:cNvSpPr txBox="1"/>
          <p:nvPr>
            <p:ph idx="9" type="subTitle"/>
          </p:nvPr>
        </p:nvSpPr>
        <p:spPr>
          <a:xfrm>
            <a:off x="1957956" y="3856343"/>
            <a:ext cx="23775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6" name="Google Shape;206;p13"/>
          <p:cNvSpPr txBox="1"/>
          <p:nvPr>
            <p:ph hasCustomPrompt="1" idx="13" type="title"/>
          </p:nvPr>
        </p:nvSpPr>
        <p:spPr>
          <a:xfrm>
            <a:off x="4854897" y="3399143"/>
            <a:ext cx="1188600" cy="1097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13"/>
          <p:cNvSpPr txBox="1"/>
          <p:nvPr>
            <p:ph idx="14" type="subTitle"/>
          </p:nvPr>
        </p:nvSpPr>
        <p:spPr>
          <a:xfrm>
            <a:off x="6043506" y="3856343"/>
            <a:ext cx="22860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8" name="Google Shape;208;p13"/>
          <p:cNvSpPr txBox="1"/>
          <p:nvPr>
            <p:ph idx="15" type="title"/>
          </p:nvPr>
        </p:nvSpPr>
        <p:spPr>
          <a:xfrm>
            <a:off x="715650" y="731525"/>
            <a:ext cx="77133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09" name="Shape 209"/>
        <p:cNvGrpSpPr/>
        <p:nvPr/>
      </p:nvGrpSpPr>
      <p:grpSpPr>
        <a:xfrm>
          <a:off x="0" y="0"/>
          <a:ext cx="0" cy="0"/>
          <a:chOff x="0" y="0"/>
          <a:chExt cx="0" cy="0"/>
        </a:xfrm>
      </p:grpSpPr>
      <p:pic>
        <p:nvPicPr>
          <p:cNvPr id="210" name="Google Shape;210;p1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11" name="Google Shape;211;p14"/>
          <p:cNvGrpSpPr/>
          <p:nvPr/>
        </p:nvGrpSpPr>
        <p:grpSpPr>
          <a:xfrm>
            <a:off x="2025281" y="535000"/>
            <a:ext cx="6492300" cy="3749100"/>
            <a:chOff x="1371300" y="742950"/>
            <a:chExt cx="6492300" cy="3749100"/>
          </a:xfrm>
        </p:grpSpPr>
        <p:sp>
          <p:nvSpPr>
            <p:cNvPr id="212" name="Google Shape;212;p14"/>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14"/>
            <p:cNvGrpSpPr/>
            <p:nvPr/>
          </p:nvGrpSpPr>
          <p:grpSpPr>
            <a:xfrm>
              <a:off x="1371300" y="742950"/>
              <a:ext cx="6401400" cy="3657600"/>
              <a:chOff x="1371300" y="742950"/>
              <a:chExt cx="6401400" cy="3657600"/>
            </a:xfrm>
          </p:grpSpPr>
          <p:sp>
            <p:nvSpPr>
              <p:cNvPr id="214" name="Google Shape;214;p14"/>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14"/>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216" name="Google Shape;216;p14"/>
              <p:cNvGrpSpPr/>
              <p:nvPr/>
            </p:nvGrpSpPr>
            <p:grpSpPr>
              <a:xfrm>
                <a:off x="7498200" y="834288"/>
                <a:ext cx="183000" cy="183000"/>
                <a:chOff x="8225400" y="367488"/>
                <a:chExt cx="183000" cy="183000"/>
              </a:xfrm>
            </p:grpSpPr>
            <p:cxnSp>
              <p:nvCxnSpPr>
                <p:cNvPr id="217" name="Google Shape;217;p14"/>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18" name="Google Shape;218;p14"/>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19" name="Google Shape;219;p14"/>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0" name="Google Shape;220;p14"/>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221" name="Google Shape;221;p14"/>
          <p:cNvGrpSpPr/>
          <p:nvPr/>
        </p:nvGrpSpPr>
        <p:grpSpPr>
          <a:xfrm>
            <a:off x="1371300" y="742950"/>
            <a:ext cx="6492300" cy="3749100"/>
            <a:chOff x="1371300" y="742950"/>
            <a:chExt cx="6492300" cy="3749100"/>
          </a:xfrm>
        </p:grpSpPr>
        <p:sp>
          <p:nvSpPr>
            <p:cNvPr id="222" name="Google Shape;222;p14"/>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14"/>
            <p:cNvGrpSpPr/>
            <p:nvPr/>
          </p:nvGrpSpPr>
          <p:grpSpPr>
            <a:xfrm>
              <a:off x="1371300" y="742950"/>
              <a:ext cx="6401400" cy="3657600"/>
              <a:chOff x="1371300" y="742950"/>
              <a:chExt cx="6401400" cy="3657600"/>
            </a:xfrm>
          </p:grpSpPr>
          <p:sp>
            <p:nvSpPr>
              <p:cNvPr id="224" name="Google Shape;224;p14"/>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5" name="Google Shape;225;p14"/>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226" name="Google Shape;226;p14"/>
              <p:cNvGrpSpPr/>
              <p:nvPr/>
            </p:nvGrpSpPr>
            <p:grpSpPr>
              <a:xfrm>
                <a:off x="7498200" y="834288"/>
                <a:ext cx="183000" cy="183000"/>
                <a:chOff x="8225400" y="367488"/>
                <a:chExt cx="183000" cy="183000"/>
              </a:xfrm>
            </p:grpSpPr>
            <p:cxnSp>
              <p:nvCxnSpPr>
                <p:cNvPr id="227" name="Google Shape;227;p14"/>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28" name="Google Shape;228;p14"/>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29" name="Google Shape;229;p14"/>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 name="Google Shape;230;p14"/>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31" name="Google Shape;231;p14"/>
          <p:cNvSpPr txBox="1"/>
          <p:nvPr>
            <p:ph type="title"/>
          </p:nvPr>
        </p:nvSpPr>
        <p:spPr>
          <a:xfrm>
            <a:off x="2286000" y="3293217"/>
            <a:ext cx="4572000" cy="5028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32" name="Google Shape;232;p14"/>
          <p:cNvSpPr txBox="1"/>
          <p:nvPr>
            <p:ph idx="1" type="subTitle"/>
          </p:nvPr>
        </p:nvSpPr>
        <p:spPr>
          <a:xfrm>
            <a:off x="1828800" y="1600317"/>
            <a:ext cx="5486400" cy="137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24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33" name="Shape 233"/>
        <p:cNvGrpSpPr/>
        <p:nvPr/>
      </p:nvGrpSpPr>
      <p:grpSpPr>
        <a:xfrm>
          <a:off x="0" y="0"/>
          <a:ext cx="0" cy="0"/>
          <a:chOff x="0" y="0"/>
          <a:chExt cx="0" cy="0"/>
        </a:xfrm>
      </p:grpSpPr>
      <p:pic>
        <p:nvPicPr>
          <p:cNvPr id="234" name="Google Shape;234;p1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35" name="Google Shape;235;p15"/>
          <p:cNvGrpSpPr/>
          <p:nvPr/>
        </p:nvGrpSpPr>
        <p:grpSpPr>
          <a:xfrm>
            <a:off x="274200" y="274200"/>
            <a:ext cx="8687100" cy="4686600"/>
            <a:chOff x="274200" y="274200"/>
            <a:chExt cx="8687100" cy="4686600"/>
          </a:xfrm>
        </p:grpSpPr>
        <p:sp>
          <p:nvSpPr>
            <p:cNvPr id="236" name="Google Shape;236;p15"/>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15"/>
            <p:cNvGrpSpPr/>
            <p:nvPr/>
          </p:nvGrpSpPr>
          <p:grpSpPr>
            <a:xfrm>
              <a:off x="274200" y="274200"/>
              <a:ext cx="8595900" cy="4595100"/>
              <a:chOff x="274200" y="274200"/>
              <a:chExt cx="8595900" cy="4595100"/>
            </a:xfrm>
          </p:grpSpPr>
          <p:grpSp>
            <p:nvGrpSpPr>
              <p:cNvPr id="238" name="Google Shape;238;p15"/>
              <p:cNvGrpSpPr/>
              <p:nvPr/>
            </p:nvGrpSpPr>
            <p:grpSpPr>
              <a:xfrm>
                <a:off x="274200" y="274200"/>
                <a:ext cx="8595900" cy="4595100"/>
                <a:chOff x="274200" y="274200"/>
                <a:chExt cx="8595900" cy="4595100"/>
              </a:xfrm>
            </p:grpSpPr>
            <p:sp>
              <p:nvSpPr>
                <p:cNvPr id="239" name="Google Shape;239;p15"/>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 name="Google Shape;240;p15"/>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241" name="Google Shape;241;p15"/>
              <p:cNvGrpSpPr/>
              <p:nvPr/>
            </p:nvGrpSpPr>
            <p:grpSpPr>
              <a:xfrm>
                <a:off x="8595300" y="365550"/>
                <a:ext cx="183000" cy="183000"/>
                <a:chOff x="8225400" y="367488"/>
                <a:chExt cx="183000" cy="183000"/>
              </a:xfrm>
            </p:grpSpPr>
            <p:cxnSp>
              <p:nvCxnSpPr>
                <p:cNvPr id="242" name="Google Shape;242;p15"/>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43" name="Google Shape;243;p15"/>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44" name="Google Shape;244;p15"/>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 name="Google Shape;245;p15"/>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46" name="Google Shape;246;p15"/>
          <p:cNvSpPr txBox="1"/>
          <p:nvPr>
            <p:ph type="title"/>
          </p:nvPr>
        </p:nvSpPr>
        <p:spPr>
          <a:xfrm>
            <a:off x="715125" y="731525"/>
            <a:ext cx="7713900" cy="6858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47" name="Shape 247"/>
        <p:cNvGrpSpPr/>
        <p:nvPr/>
      </p:nvGrpSpPr>
      <p:grpSpPr>
        <a:xfrm>
          <a:off x="0" y="0"/>
          <a:ext cx="0" cy="0"/>
          <a:chOff x="0" y="0"/>
          <a:chExt cx="0" cy="0"/>
        </a:xfrm>
      </p:grpSpPr>
      <p:pic>
        <p:nvPicPr>
          <p:cNvPr id="248" name="Google Shape;248;p1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49" name="Google Shape;249;p16"/>
          <p:cNvGrpSpPr/>
          <p:nvPr/>
        </p:nvGrpSpPr>
        <p:grpSpPr>
          <a:xfrm>
            <a:off x="274200" y="274200"/>
            <a:ext cx="5919000" cy="4425900"/>
            <a:chOff x="274200" y="274200"/>
            <a:chExt cx="5919000" cy="4425900"/>
          </a:xfrm>
        </p:grpSpPr>
        <p:sp>
          <p:nvSpPr>
            <p:cNvPr id="250" name="Google Shape;250;p16"/>
            <p:cNvSpPr/>
            <p:nvPr/>
          </p:nvSpPr>
          <p:spPr>
            <a:xfrm>
              <a:off x="365700" y="365700"/>
              <a:ext cx="5827500" cy="4334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16"/>
            <p:cNvGrpSpPr/>
            <p:nvPr/>
          </p:nvGrpSpPr>
          <p:grpSpPr>
            <a:xfrm>
              <a:off x="274200" y="274200"/>
              <a:ext cx="5827500" cy="4334400"/>
              <a:chOff x="274200" y="274200"/>
              <a:chExt cx="5827500" cy="4334400"/>
            </a:xfrm>
          </p:grpSpPr>
          <p:sp>
            <p:nvSpPr>
              <p:cNvPr id="252" name="Google Shape;252;p16"/>
              <p:cNvSpPr/>
              <p:nvPr/>
            </p:nvSpPr>
            <p:spPr>
              <a:xfrm>
                <a:off x="274200" y="274200"/>
                <a:ext cx="5827500" cy="4334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16"/>
              <p:cNvGrpSpPr/>
              <p:nvPr/>
            </p:nvGrpSpPr>
            <p:grpSpPr>
              <a:xfrm>
                <a:off x="5827100" y="365450"/>
                <a:ext cx="183000" cy="183000"/>
                <a:chOff x="8225400" y="367488"/>
                <a:chExt cx="183000" cy="183000"/>
              </a:xfrm>
            </p:grpSpPr>
            <p:cxnSp>
              <p:nvCxnSpPr>
                <p:cNvPr id="254" name="Google Shape;254;p16"/>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55" name="Google Shape;255;p16"/>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56" name="Google Shape;256;p16"/>
              <p:cNvSpPr/>
              <p:nvPr/>
            </p:nvSpPr>
            <p:spPr>
              <a:xfrm>
                <a:off x="5507000" y="3654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 name="Google Shape;257;p16"/>
              <p:cNvCxnSpPr/>
              <p:nvPr/>
            </p:nvCxnSpPr>
            <p:spPr>
              <a:xfrm>
                <a:off x="5156899" y="5484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258" name="Google Shape;258;p16"/>
              <p:cNvCxnSpPr/>
              <p:nvPr/>
            </p:nvCxnSpPr>
            <p:spPr>
              <a:xfrm>
                <a:off x="283500" y="639800"/>
                <a:ext cx="5815200" cy="0"/>
              </a:xfrm>
              <a:prstGeom prst="straightConnector1">
                <a:avLst/>
              </a:prstGeom>
              <a:noFill/>
              <a:ln cap="flat" cmpd="sng" w="28575">
                <a:solidFill>
                  <a:schemeClr val="dk1"/>
                </a:solidFill>
                <a:prstDash val="solid"/>
                <a:round/>
                <a:headEnd len="med" w="med" type="none"/>
                <a:tailEnd len="med" w="med" type="none"/>
              </a:ln>
            </p:spPr>
          </p:cxnSp>
        </p:grpSp>
      </p:grpSp>
      <p:sp>
        <p:nvSpPr>
          <p:cNvPr id="259" name="Google Shape;259;p16"/>
          <p:cNvSpPr txBox="1"/>
          <p:nvPr>
            <p:ph idx="1" type="subTitle"/>
          </p:nvPr>
        </p:nvSpPr>
        <p:spPr>
          <a:xfrm>
            <a:off x="715100" y="1600325"/>
            <a:ext cx="3674100" cy="9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60" name="Google Shape;260;p16"/>
          <p:cNvSpPr txBox="1"/>
          <p:nvPr>
            <p:ph type="title"/>
          </p:nvPr>
        </p:nvSpPr>
        <p:spPr>
          <a:xfrm>
            <a:off x="714350" y="731525"/>
            <a:ext cx="3674100" cy="6858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TITLE_AND_TWO_COLUMNS_1">
    <p:spTree>
      <p:nvGrpSpPr>
        <p:cNvPr id="261" name="Shape 261"/>
        <p:cNvGrpSpPr/>
        <p:nvPr/>
      </p:nvGrpSpPr>
      <p:grpSpPr>
        <a:xfrm>
          <a:off x="0" y="0"/>
          <a:ext cx="0" cy="0"/>
          <a:chOff x="0" y="0"/>
          <a:chExt cx="0" cy="0"/>
        </a:xfrm>
      </p:grpSpPr>
      <p:pic>
        <p:nvPicPr>
          <p:cNvPr id="262" name="Google Shape;262;p1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63" name="Google Shape;263;p17"/>
          <p:cNvGrpSpPr/>
          <p:nvPr/>
        </p:nvGrpSpPr>
        <p:grpSpPr>
          <a:xfrm>
            <a:off x="274200" y="274200"/>
            <a:ext cx="8687100" cy="4686600"/>
            <a:chOff x="274200" y="274200"/>
            <a:chExt cx="8687100" cy="4686600"/>
          </a:xfrm>
        </p:grpSpPr>
        <p:sp>
          <p:nvSpPr>
            <p:cNvPr id="264" name="Google Shape;264;p17"/>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17"/>
            <p:cNvGrpSpPr/>
            <p:nvPr/>
          </p:nvGrpSpPr>
          <p:grpSpPr>
            <a:xfrm>
              <a:off x="274200" y="274200"/>
              <a:ext cx="8595900" cy="4595100"/>
              <a:chOff x="274200" y="274200"/>
              <a:chExt cx="8595900" cy="4595100"/>
            </a:xfrm>
          </p:grpSpPr>
          <p:grpSp>
            <p:nvGrpSpPr>
              <p:cNvPr id="266" name="Google Shape;266;p17"/>
              <p:cNvGrpSpPr/>
              <p:nvPr/>
            </p:nvGrpSpPr>
            <p:grpSpPr>
              <a:xfrm>
                <a:off x="274200" y="274200"/>
                <a:ext cx="8595900" cy="4595100"/>
                <a:chOff x="274200" y="274200"/>
                <a:chExt cx="8595900" cy="4595100"/>
              </a:xfrm>
            </p:grpSpPr>
            <p:sp>
              <p:nvSpPr>
                <p:cNvPr id="267" name="Google Shape;267;p17"/>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8" name="Google Shape;268;p17"/>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269" name="Google Shape;269;p17"/>
              <p:cNvGrpSpPr/>
              <p:nvPr/>
            </p:nvGrpSpPr>
            <p:grpSpPr>
              <a:xfrm>
                <a:off x="8595300" y="365550"/>
                <a:ext cx="183000" cy="183000"/>
                <a:chOff x="8225400" y="367488"/>
                <a:chExt cx="183000" cy="183000"/>
              </a:xfrm>
            </p:grpSpPr>
            <p:cxnSp>
              <p:nvCxnSpPr>
                <p:cNvPr id="270" name="Google Shape;270;p17"/>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71" name="Google Shape;271;p17"/>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72" name="Google Shape;272;p17"/>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3" name="Google Shape;273;p17"/>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74" name="Google Shape;274;p17"/>
          <p:cNvSpPr txBox="1"/>
          <p:nvPr>
            <p:ph idx="1" type="subTitle"/>
          </p:nvPr>
        </p:nvSpPr>
        <p:spPr>
          <a:xfrm>
            <a:off x="714325" y="2754900"/>
            <a:ext cx="36747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17"/>
          <p:cNvSpPr txBox="1"/>
          <p:nvPr>
            <p:ph type="title"/>
          </p:nvPr>
        </p:nvSpPr>
        <p:spPr>
          <a:xfrm>
            <a:off x="714325" y="731400"/>
            <a:ext cx="3674700" cy="1840500"/>
          </a:xfrm>
          <a:prstGeom prst="rect">
            <a:avLst/>
          </a:prstGeom>
        </p:spPr>
        <p:txBody>
          <a:bodyPr anchorCtr="0" anchor="t" bIns="91425" lIns="91425" spcFirstLastPara="1" rIns="91425" wrap="square" tIns="91425">
            <a:noAutofit/>
          </a:bodyPr>
          <a:lstStyle>
            <a:lvl1pPr lvl="0" marR="9144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6" name="Google Shape;276;p17"/>
          <p:cNvSpPr/>
          <p:nvPr>
            <p:ph idx="2" type="pic"/>
          </p:nvPr>
        </p:nvSpPr>
        <p:spPr>
          <a:xfrm>
            <a:off x="4769625" y="1271375"/>
            <a:ext cx="3644400" cy="3217800"/>
          </a:xfrm>
          <a:prstGeom prst="rect">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77" name="Shape 277"/>
        <p:cNvGrpSpPr/>
        <p:nvPr/>
      </p:nvGrpSpPr>
      <p:grpSpPr>
        <a:xfrm>
          <a:off x="0" y="0"/>
          <a:ext cx="0" cy="0"/>
          <a:chOff x="0" y="0"/>
          <a:chExt cx="0" cy="0"/>
        </a:xfrm>
      </p:grpSpPr>
      <p:pic>
        <p:nvPicPr>
          <p:cNvPr id="278" name="Google Shape;278;p1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79" name="Google Shape;279;p18"/>
          <p:cNvGrpSpPr/>
          <p:nvPr/>
        </p:nvGrpSpPr>
        <p:grpSpPr>
          <a:xfrm>
            <a:off x="274200" y="274200"/>
            <a:ext cx="8687100" cy="4686600"/>
            <a:chOff x="274200" y="274200"/>
            <a:chExt cx="8687100" cy="4686600"/>
          </a:xfrm>
        </p:grpSpPr>
        <p:sp>
          <p:nvSpPr>
            <p:cNvPr id="280" name="Google Shape;280;p18"/>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18"/>
            <p:cNvGrpSpPr/>
            <p:nvPr/>
          </p:nvGrpSpPr>
          <p:grpSpPr>
            <a:xfrm>
              <a:off x="274200" y="274200"/>
              <a:ext cx="8595900" cy="4595100"/>
              <a:chOff x="274200" y="274200"/>
              <a:chExt cx="8595900" cy="4595100"/>
            </a:xfrm>
          </p:grpSpPr>
          <p:grpSp>
            <p:nvGrpSpPr>
              <p:cNvPr id="282" name="Google Shape;282;p18"/>
              <p:cNvGrpSpPr/>
              <p:nvPr/>
            </p:nvGrpSpPr>
            <p:grpSpPr>
              <a:xfrm>
                <a:off x="274200" y="274200"/>
                <a:ext cx="8595900" cy="4595100"/>
                <a:chOff x="274200" y="274200"/>
                <a:chExt cx="8595900" cy="4595100"/>
              </a:xfrm>
            </p:grpSpPr>
            <p:sp>
              <p:nvSpPr>
                <p:cNvPr id="283" name="Google Shape;283;p18"/>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 name="Google Shape;284;p18"/>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285" name="Google Shape;285;p18"/>
              <p:cNvGrpSpPr/>
              <p:nvPr/>
            </p:nvGrpSpPr>
            <p:grpSpPr>
              <a:xfrm>
                <a:off x="8595300" y="365550"/>
                <a:ext cx="183000" cy="183000"/>
                <a:chOff x="8225400" y="367488"/>
                <a:chExt cx="183000" cy="183000"/>
              </a:xfrm>
            </p:grpSpPr>
            <p:cxnSp>
              <p:nvCxnSpPr>
                <p:cNvPr id="286" name="Google Shape;286;p18"/>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87" name="Google Shape;287;p18"/>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88" name="Google Shape;288;p18"/>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9" name="Google Shape;289;p18"/>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90" name="Google Shape;290;p18"/>
          <p:cNvSpPr txBox="1"/>
          <p:nvPr>
            <p:ph type="title"/>
          </p:nvPr>
        </p:nvSpPr>
        <p:spPr>
          <a:xfrm>
            <a:off x="713232" y="731520"/>
            <a:ext cx="77175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1" name="Google Shape;291;p18"/>
          <p:cNvSpPr txBox="1"/>
          <p:nvPr>
            <p:ph idx="1" type="subTitle"/>
          </p:nvPr>
        </p:nvSpPr>
        <p:spPr>
          <a:xfrm>
            <a:off x="780350" y="2571436"/>
            <a:ext cx="21972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2" name="Google Shape;292;p18"/>
          <p:cNvSpPr txBox="1"/>
          <p:nvPr>
            <p:ph idx="2" type="subTitle"/>
          </p:nvPr>
        </p:nvSpPr>
        <p:spPr>
          <a:xfrm>
            <a:off x="781700" y="3053825"/>
            <a:ext cx="2194500" cy="118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18"/>
          <p:cNvSpPr txBox="1"/>
          <p:nvPr>
            <p:ph idx="3" type="subTitle"/>
          </p:nvPr>
        </p:nvSpPr>
        <p:spPr>
          <a:xfrm>
            <a:off x="3474800" y="3053825"/>
            <a:ext cx="2194500" cy="118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4" name="Google Shape;294;p18"/>
          <p:cNvSpPr txBox="1"/>
          <p:nvPr>
            <p:ph idx="4" type="subTitle"/>
          </p:nvPr>
        </p:nvSpPr>
        <p:spPr>
          <a:xfrm>
            <a:off x="6167776" y="3053833"/>
            <a:ext cx="2194500" cy="118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18"/>
          <p:cNvSpPr txBox="1"/>
          <p:nvPr>
            <p:ph idx="5" type="subTitle"/>
          </p:nvPr>
        </p:nvSpPr>
        <p:spPr>
          <a:xfrm>
            <a:off x="3474800" y="2571425"/>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6" name="Google Shape;296;p18"/>
          <p:cNvSpPr txBox="1"/>
          <p:nvPr>
            <p:ph idx="6" type="subTitle"/>
          </p:nvPr>
        </p:nvSpPr>
        <p:spPr>
          <a:xfrm>
            <a:off x="6167776" y="2571426"/>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97" name="Shape 297"/>
        <p:cNvGrpSpPr/>
        <p:nvPr/>
      </p:nvGrpSpPr>
      <p:grpSpPr>
        <a:xfrm>
          <a:off x="0" y="0"/>
          <a:ext cx="0" cy="0"/>
          <a:chOff x="0" y="0"/>
          <a:chExt cx="0" cy="0"/>
        </a:xfrm>
      </p:grpSpPr>
      <p:pic>
        <p:nvPicPr>
          <p:cNvPr id="298" name="Google Shape;298;p1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99" name="Google Shape;299;p19"/>
          <p:cNvGrpSpPr/>
          <p:nvPr/>
        </p:nvGrpSpPr>
        <p:grpSpPr>
          <a:xfrm>
            <a:off x="274200" y="274200"/>
            <a:ext cx="8687100" cy="4686600"/>
            <a:chOff x="274200" y="274200"/>
            <a:chExt cx="8687100" cy="4686600"/>
          </a:xfrm>
        </p:grpSpPr>
        <p:sp>
          <p:nvSpPr>
            <p:cNvPr id="300" name="Google Shape;300;p19"/>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19"/>
            <p:cNvGrpSpPr/>
            <p:nvPr/>
          </p:nvGrpSpPr>
          <p:grpSpPr>
            <a:xfrm>
              <a:off x="274200" y="274200"/>
              <a:ext cx="8595900" cy="4595100"/>
              <a:chOff x="274200" y="274200"/>
              <a:chExt cx="8595900" cy="4595100"/>
            </a:xfrm>
          </p:grpSpPr>
          <p:grpSp>
            <p:nvGrpSpPr>
              <p:cNvPr id="302" name="Google Shape;302;p19"/>
              <p:cNvGrpSpPr/>
              <p:nvPr/>
            </p:nvGrpSpPr>
            <p:grpSpPr>
              <a:xfrm>
                <a:off x="274200" y="274200"/>
                <a:ext cx="8595900" cy="4595100"/>
                <a:chOff x="274200" y="274200"/>
                <a:chExt cx="8595900" cy="4595100"/>
              </a:xfrm>
            </p:grpSpPr>
            <p:sp>
              <p:nvSpPr>
                <p:cNvPr id="303" name="Google Shape;303;p19"/>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4" name="Google Shape;304;p19"/>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05" name="Google Shape;305;p19"/>
              <p:cNvGrpSpPr/>
              <p:nvPr/>
            </p:nvGrpSpPr>
            <p:grpSpPr>
              <a:xfrm>
                <a:off x="8595300" y="365550"/>
                <a:ext cx="183000" cy="183000"/>
                <a:chOff x="8225400" y="367488"/>
                <a:chExt cx="183000" cy="183000"/>
              </a:xfrm>
            </p:grpSpPr>
            <p:cxnSp>
              <p:nvCxnSpPr>
                <p:cNvPr id="306" name="Google Shape;306;p19"/>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07" name="Google Shape;307;p19"/>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08" name="Google Shape;308;p19"/>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9" name="Google Shape;309;p19"/>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10" name="Google Shape;310;p19"/>
          <p:cNvSpPr txBox="1"/>
          <p:nvPr>
            <p:ph type="title"/>
          </p:nvPr>
        </p:nvSpPr>
        <p:spPr>
          <a:xfrm>
            <a:off x="715100" y="731525"/>
            <a:ext cx="77157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1" name="Google Shape;311;p19"/>
          <p:cNvSpPr txBox="1"/>
          <p:nvPr>
            <p:ph idx="1" type="subTitle"/>
          </p:nvPr>
        </p:nvSpPr>
        <p:spPr>
          <a:xfrm>
            <a:off x="3408500" y="2103624"/>
            <a:ext cx="5020200" cy="50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2" name="Google Shape;312;p19"/>
          <p:cNvSpPr txBox="1"/>
          <p:nvPr>
            <p:ph idx="2" type="subTitle"/>
          </p:nvPr>
        </p:nvSpPr>
        <p:spPr>
          <a:xfrm>
            <a:off x="3408500" y="3104632"/>
            <a:ext cx="5020200" cy="50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3" name="Google Shape;313;p19"/>
          <p:cNvSpPr txBox="1"/>
          <p:nvPr>
            <p:ph idx="3" type="subTitle"/>
          </p:nvPr>
        </p:nvSpPr>
        <p:spPr>
          <a:xfrm>
            <a:off x="3408200" y="4105448"/>
            <a:ext cx="5020800" cy="50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4" name="Google Shape;314;p19"/>
          <p:cNvSpPr txBox="1"/>
          <p:nvPr>
            <p:ph idx="4" type="subTitle"/>
          </p:nvPr>
        </p:nvSpPr>
        <p:spPr>
          <a:xfrm>
            <a:off x="3408500" y="1600325"/>
            <a:ext cx="5020200" cy="5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19"/>
          <p:cNvSpPr txBox="1"/>
          <p:nvPr>
            <p:ph idx="5" type="subTitle"/>
          </p:nvPr>
        </p:nvSpPr>
        <p:spPr>
          <a:xfrm>
            <a:off x="3408500" y="2601333"/>
            <a:ext cx="5020200" cy="5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19"/>
          <p:cNvSpPr txBox="1"/>
          <p:nvPr>
            <p:ph idx="6" type="subTitle"/>
          </p:nvPr>
        </p:nvSpPr>
        <p:spPr>
          <a:xfrm>
            <a:off x="3408200" y="3602149"/>
            <a:ext cx="5020800" cy="5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17" name="Shape 317"/>
        <p:cNvGrpSpPr/>
        <p:nvPr/>
      </p:nvGrpSpPr>
      <p:grpSpPr>
        <a:xfrm>
          <a:off x="0" y="0"/>
          <a:ext cx="0" cy="0"/>
          <a:chOff x="0" y="0"/>
          <a:chExt cx="0" cy="0"/>
        </a:xfrm>
      </p:grpSpPr>
      <p:pic>
        <p:nvPicPr>
          <p:cNvPr id="318" name="Google Shape;318;p20"/>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19" name="Google Shape;319;p20"/>
          <p:cNvGrpSpPr/>
          <p:nvPr/>
        </p:nvGrpSpPr>
        <p:grpSpPr>
          <a:xfrm>
            <a:off x="274200" y="274200"/>
            <a:ext cx="8687100" cy="4686600"/>
            <a:chOff x="274200" y="274200"/>
            <a:chExt cx="8687100" cy="4686600"/>
          </a:xfrm>
        </p:grpSpPr>
        <p:sp>
          <p:nvSpPr>
            <p:cNvPr id="320" name="Google Shape;320;p20"/>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1" name="Google Shape;321;p20"/>
            <p:cNvGrpSpPr/>
            <p:nvPr/>
          </p:nvGrpSpPr>
          <p:grpSpPr>
            <a:xfrm>
              <a:off x="274200" y="274200"/>
              <a:ext cx="8595900" cy="4595100"/>
              <a:chOff x="274200" y="274200"/>
              <a:chExt cx="8595900" cy="4595100"/>
            </a:xfrm>
          </p:grpSpPr>
          <p:grpSp>
            <p:nvGrpSpPr>
              <p:cNvPr id="322" name="Google Shape;322;p20"/>
              <p:cNvGrpSpPr/>
              <p:nvPr/>
            </p:nvGrpSpPr>
            <p:grpSpPr>
              <a:xfrm>
                <a:off x="274200" y="274200"/>
                <a:ext cx="8595900" cy="4595100"/>
                <a:chOff x="274200" y="274200"/>
                <a:chExt cx="8595900" cy="4595100"/>
              </a:xfrm>
            </p:grpSpPr>
            <p:sp>
              <p:nvSpPr>
                <p:cNvPr id="323" name="Google Shape;323;p20"/>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4" name="Google Shape;324;p20"/>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25" name="Google Shape;325;p20"/>
              <p:cNvGrpSpPr/>
              <p:nvPr/>
            </p:nvGrpSpPr>
            <p:grpSpPr>
              <a:xfrm>
                <a:off x="8595300" y="365550"/>
                <a:ext cx="183000" cy="183000"/>
                <a:chOff x="8225400" y="367488"/>
                <a:chExt cx="183000" cy="183000"/>
              </a:xfrm>
            </p:grpSpPr>
            <p:cxnSp>
              <p:nvCxnSpPr>
                <p:cNvPr id="326" name="Google Shape;326;p20"/>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27" name="Google Shape;327;p20"/>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28" name="Google Shape;328;p20"/>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9" name="Google Shape;329;p20"/>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30" name="Google Shape;330;p20"/>
          <p:cNvSpPr txBox="1"/>
          <p:nvPr>
            <p:ph type="title"/>
          </p:nvPr>
        </p:nvSpPr>
        <p:spPr>
          <a:xfrm>
            <a:off x="715100" y="731400"/>
            <a:ext cx="77139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1" name="Google Shape;331;p20"/>
          <p:cNvSpPr txBox="1"/>
          <p:nvPr>
            <p:ph idx="1" type="subTitle"/>
          </p:nvPr>
        </p:nvSpPr>
        <p:spPr>
          <a:xfrm>
            <a:off x="5918599" y="3396625"/>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2" name="Google Shape;332;p20"/>
          <p:cNvSpPr txBox="1"/>
          <p:nvPr>
            <p:ph idx="2" type="subTitle"/>
          </p:nvPr>
        </p:nvSpPr>
        <p:spPr>
          <a:xfrm>
            <a:off x="5918599" y="3855625"/>
            <a:ext cx="2377500" cy="640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3" name="Google Shape;333;p20"/>
          <p:cNvSpPr txBox="1"/>
          <p:nvPr>
            <p:ph idx="3" type="subTitle"/>
          </p:nvPr>
        </p:nvSpPr>
        <p:spPr>
          <a:xfrm>
            <a:off x="1878800" y="2263125"/>
            <a:ext cx="2377500" cy="640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4" name="Google Shape;334;p20"/>
          <p:cNvSpPr txBox="1"/>
          <p:nvPr>
            <p:ph idx="4" type="subTitle"/>
          </p:nvPr>
        </p:nvSpPr>
        <p:spPr>
          <a:xfrm>
            <a:off x="1878800" y="3855634"/>
            <a:ext cx="2377500" cy="640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20"/>
          <p:cNvSpPr txBox="1"/>
          <p:nvPr>
            <p:ph idx="5" type="subTitle"/>
          </p:nvPr>
        </p:nvSpPr>
        <p:spPr>
          <a:xfrm>
            <a:off x="5918599" y="2260100"/>
            <a:ext cx="2377500" cy="640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6" name="Google Shape;336;p20"/>
          <p:cNvSpPr txBox="1"/>
          <p:nvPr>
            <p:ph idx="6" type="subTitle"/>
          </p:nvPr>
        </p:nvSpPr>
        <p:spPr>
          <a:xfrm>
            <a:off x="1878800" y="3396625"/>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7" name="Google Shape;337;p20"/>
          <p:cNvSpPr txBox="1"/>
          <p:nvPr>
            <p:ph idx="7" type="subTitle"/>
          </p:nvPr>
        </p:nvSpPr>
        <p:spPr>
          <a:xfrm>
            <a:off x="1878800" y="1801544"/>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8" name="Google Shape;338;p20"/>
          <p:cNvSpPr txBox="1"/>
          <p:nvPr>
            <p:ph idx="8" type="subTitle"/>
          </p:nvPr>
        </p:nvSpPr>
        <p:spPr>
          <a:xfrm>
            <a:off x="5918599" y="1804550"/>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3"/>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42" name="Google Shape;42;p3"/>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43" name="Google Shape;43;p3"/>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3"/>
              <p:cNvCxnSpPr/>
              <p:nvPr/>
            </p:nvCxnSpPr>
            <p:spPr>
              <a:xfrm>
                <a:off x="6827699" y="1017288"/>
                <a:ext cx="208500" cy="0"/>
              </a:xfrm>
              <a:prstGeom prst="straightConnector1">
                <a:avLst/>
              </a:prstGeom>
              <a:noFill/>
              <a:ln cap="flat" cmpd="sng" w="28575">
                <a:solidFill>
                  <a:schemeClr val="dk1"/>
                </a:solidFill>
                <a:prstDash val="solid"/>
                <a:round/>
                <a:headEnd len="med" w="med" type="none"/>
                <a:tailEnd len="med" w="med" type="none"/>
              </a:ln>
            </p:spPr>
          </p:cxnSp>
        </p:grpSp>
      </p:grpSp>
      <p:sp>
        <p:nvSpPr>
          <p:cNvPr id="45" name="Google Shape;45;p3"/>
          <p:cNvSpPr txBox="1"/>
          <p:nvPr>
            <p:ph type="title"/>
          </p:nvPr>
        </p:nvSpPr>
        <p:spPr>
          <a:xfrm>
            <a:off x="1828800" y="2114550"/>
            <a:ext cx="5486400" cy="914400"/>
          </a:xfrm>
          <a:prstGeom prst="rect">
            <a:avLst/>
          </a:prstGeom>
        </p:spPr>
        <p:txBody>
          <a:bodyPr anchorCtr="0" anchor="t" bIns="91425" lIns="91425" spcFirstLastPara="1" rIns="91425" wrap="square" tIns="91425">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46" name="Google Shape;46;p3"/>
          <p:cNvSpPr txBox="1"/>
          <p:nvPr>
            <p:ph hasCustomPrompt="1" idx="2" type="title"/>
          </p:nvPr>
        </p:nvSpPr>
        <p:spPr>
          <a:xfrm>
            <a:off x="947550" y="679350"/>
            <a:ext cx="1368300" cy="1371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 name="Google Shape;47;p3"/>
          <p:cNvSpPr txBox="1"/>
          <p:nvPr>
            <p:ph idx="1" type="subTitle"/>
          </p:nvPr>
        </p:nvSpPr>
        <p:spPr>
          <a:xfrm>
            <a:off x="2286000" y="3952891"/>
            <a:ext cx="45720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39" name="Shape 339"/>
        <p:cNvGrpSpPr/>
        <p:nvPr/>
      </p:nvGrpSpPr>
      <p:grpSpPr>
        <a:xfrm>
          <a:off x="0" y="0"/>
          <a:ext cx="0" cy="0"/>
          <a:chOff x="0" y="0"/>
          <a:chExt cx="0" cy="0"/>
        </a:xfrm>
      </p:grpSpPr>
      <p:pic>
        <p:nvPicPr>
          <p:cNvPr id="340" name="Google Shape;340;p21"/>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41" name="Google Shape;341;p21"/>
          <p:cNvGrpSpPr/>
          <p:nvPr/>
        </p:nvGrpSpPr>
        <p:grpSpPr>
          <a:xfrm>
            <a:off x="274200" y="274200"/>
            <a:ext cx="8687100" cy="4686600"/>
            <a:chOff x="274200" y="274200"/>
            <a:chExt cx="8687100" cy="4686600"/>
          </a:xfrm>
        </p:grpSpPr>
        <p:sp>
          <p:nvSpPr>
            <p:cNvPr id="342" name="Google Shape;342;p21"/>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21"/>
            <p:cNvGrpSpPr/>
            <p:nvPr/>
          </p:nvGrpSpPr>
          <p:grpSpPr>
            <a:xfrm>
              <a:off x="274200" y="274200"/>
              <a:ext cx="8595900" cy="4595100"/>
              <a:chOff x="274200" y="274200"/>
              <a:chExt cx="8595900" cy="4595100"/>
            </a:xfrm>
          </p:grpSpPr>
          <p:grpSp>
            <p:nvGrpSpPr>
              <p:cNvPr id="344" name="Google Shape;344;p21"/>
              <p:cNvGrpSpPr/>
              <p:nvPr/>
            </p:nvGrpSpPr>
            <p:grpSpPr>
              <a:xfrm>
                <a:off x="274200" y="274200"/>
                <a:ext cx="8595900" cy="4595100"/>
                <a:chOff x="274200" y="274200"/>
                <a:chExt cx="8595900" cy="4595100"/>
              </a:xfrm>
            </p:grpSpPr>
            <p:sp>
              <p:nvSpPr>
                <p:cNvPr id="345" name="Google Shape;345;p21"/>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6" name="Google Shape;346;p21"/>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47" name="Google Shape;347;p21"/>
              <p:cNvGrpSpPr/>
              <p:nvPr/>
            </p:nvGrpSpPr>
            <p:grpSpPr>
              <a:xfrm>
                <a:off x="8595300" y="365550"/>
                <a:ext cx="183000" cy="183000"/>
                <a:chOff x="8225400" y="367488"/>
                <a:chExt cx="183000" cy="183000"/>
              </a:xfrm>
            </p:grpSpPr>
            <p:cxnSp>
              <p:nvCxnSpPr>
                <p:cNvPr id="348" name="Google Shape;348;p21"/>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49" name="Google Shape;349;p21"/>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50" name="Google Shape;350;p21"/>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1" name="Google Shape;351;p21"/>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52" name="Google Shape;352;p21"/>
          <p:cNvSpPr txBox="1"/>
          <p:nvPr>
            <p:ph type="title"/>
          </p:nvPr>
        </p:nvSpPr>
        <p:spPr>
          <a:xfrm>
            <a:off x="715100" y="731525"/>
            <a:ext cx="77139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3" name="Google Shape;353;p21"/>
          <p:cNvSpPr txBox="1"/>
          <p:nvPr>
            <p:ph idx="1" type="subTitle"/>
          </p:nvPr>
        </p:nvSpPr>
        <p:spPr>
          <a:xfrm>
            <a:off x="3474800" y="2261076"/>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4" name="Google Shape;354;p21"/>
          <p:cNvSpPr txBox="1"/>
          <p:nvPr>
            <p:ph idx="2" type="subTitle"/>
          </p:nvPr>
        </p:nvSpPr>
        <p:spPr>
          <a:xfrm>
            <a:off x="6166650" y="2261076"/>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5" name="Google Shape;355;p21"/>
          <p:cNvSpPr txBox="1"/>
          <p:nvPr>
            <p:ph idx="3" type="subTitle"/>
          </p:nvPr>
        </p:nvSpPr>
        <p:spPr>
          <a:xfrm>
            <a:off x="3474308" y="3853932"/>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6" name="Google Shape;356;p21"/>
          <p:cNvSpPr txBox="1"/>
          <p:nvPr>
            <p:ph idx="4" type="subTitle"/>
          </p:nvPr>
        </p:nvSpPr>
        <p:spPr>
          <a:xfrm>
            <a:off x="781538" y="2261076"/>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7" name="Google Shape;357;p21"/>
          <p:cNvSpPr txBox="1"/>
          <p:nvPr>
            <p:ph idx="5" type="subTitle"/>
          </p:nvPr>
        </p:nvSpPr>
        <p:spPr>
          <a:xfrm>
            <a:off x="781548" y="3853932"/>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8" name="Google Shape;358;p21"/>
          <p:cNvSpPr txBox="1"/>
          <p:nvPr>
            <p:ph idx="6" type="subTitle"/>
          </p:nvPr>
        </p:nvSpPr>
        <p:spPr>
          <a:xfrm>
            <a:off x="6168018" y="3853932"/>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9" name="Google Shape;359;p21"/>
          <p:cNvSpPr txBox="1"/>
          <p:nvPr>
            <p:ph idx="7" type="subTitle"/>
          </p:nvPr>
        </p:nvSpPr>
        <p:spPr>
          <a:xfrm>
            <a:off x="3474750" y="1803550"/>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0" name="Google Shape;360;p21"/>
          <p:cNvSpPr txBox="1"/>
          <p:nvPr>
            <p:ph idx="8" type="subTitle"/>
          </p:nvPr>
        </p:nvSpPr>
        <p:spPr>
          <a:xfrm>
            <a:off x="6166650" y="1803550"/>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1" name="Google Shape;361;p21"/>
          <p:cNvSpPr txBox="1"/>
          <p:nvPr>
            <p:ph idx="9" type="subTitle"/>
          </p:nvPr>
        </p:nvSpPr>
        <p:spPr>
          <a:xfrm>
            <a:off x="3475767" y="3401300"/>
            <a:ext cx="21927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2" name="Google Shape;362;p21"/>
          <p:cNvSpPr txBox="1"/>
          <p:nvPr>
            <p:ph idx="13" type="subTitle"/>
          </p:nvPr>
        </p:nvSpPr>
        <p:spPr>
          <a:xfrm>
            <a:off x="781538" y="1803550"/>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3" name="Google Shape;363;p21"/>
          <p:cNvSpPr txBox="1"/>
          <p:nvPr>
            <p:ph idx="14" type="subTitle"/>
          </p:nvPr>
        </p:nvSpPr>
        <p:spPr>
          <a:xfrm>
            <a:off x="781552" y="3401312"/>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4" name="Google Shape;364;p21"/>
          <p:cNvSpPr txBox="1"/>
          <p:nvPr>
            <p:ph idx="15" type="subTitle"/>
          </p:nvPr>
        </p:nvSpPr>
        <p:spPr>
          <a:xfrm>
            <a:off x="6168018" y="3401300"/>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65" name="Shape 365"/>
        <p:cNvGrpSpPr/>
        <p:nvPr/>
      </p:nvGrpSpPr>
      <p:grpSpPr>
        <a:xfrm>
          <a:off x="0" y="0"/>
          <a:ext cx="0" cy="0"/>
          <a:chOff x="0" y="0"/>
          <a:chExt cx="0" cy="0"/>
        </a:xfrm>
      </p:grpSpPr>
      <p:pic>
        <p:nvPicPr>
          <p:cNvPr id="366" name="Google Shape;366;p2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67" name="Google Shape;367;p22"/>
          <p:cNvGrpSpPr/>
          <p:nvPr/>
        </p:nvGrpSpPr>
        <p:grpSpPr>
          <a:xfrm>
            <a:off x="274200" y="274200"/>
            <a:ext cx="8687100" cy="4686600"/>
            <a:chOff x="274200" y="274200"/>
            <a:chExt cx="8687100" cy="4686600"/>
          </a:xfrm>
        </p:grpSpPr>
        <p:sp>
          <p:nvSpPr>
            <p:cNvPr id="368" name="Google Shape;368;p22"/>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22"/>
            <p:cNvGrpSpPr/>
            <p:nvPr/>
          </p:nvGrpSpPr>
          <p:grpSpPr>
            <a:xfrm>
              <a:off x="274200" y="274200"/>
              <a:ext cx="8595900" cy="4595100"/>
              <a:chOff x="274200" y="274200"/>
              <a:chExt cx="8595900" cy="4595100"/>
            </a:xfrm>
          </p:grpSpPr>
          <p:grpSp>
            <p:nvGrpSpPr>
              <p:cNvPr id="370" name="Google Shape;370;p22"/>
              <p:cNvGrpSpPr/>
              <p:nvPr/>
            </p:nvGrpSpPr>
            <p:grpSpPr>
              <a:xfrm>
                <a:off x="274200" y="274200"/>
                <a:ext cx="8595900" cy="4595100"/>
                <a:chOff x="274200" y="274200"/>
                <a:chExt cx="8595900" cy="4595100"/>
              </a:xfrm>
            </p:grpSpPr>
            <p:sp>
              <p:nvSpPr>
                <p:cNvPr id="371" name="Google Shape;371;p22"/>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2" name="Google Shape;372;p22"/>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73" name="Google Shape;373;p22"/>
              <p:cNvGrpSpPr/>
              <p:nvPr/>
            </p:nvGrpSpPr>
            <p:grpSpPr>
              <a:xfrm>
                <a:off x="8595300" y="365550"/>
                <a:ext cx="183000" cy="183000"/>
                <a:chOff x="8225400" y="367488"/>
                <a:chExt cx="183000" cy="183000"/>
              </a:xfrm>
            </p:grpSpPr>
            <p:cxnSp>
              <p:nvCxnSpPr>
                <p:cNvPr id="374" name="Google Shape;374;p22"/>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75" name="Google Shape;375;p22"/>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76" name="Google Shape;376;p22"/>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7" name="Google Shape;377;p22"/>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78" name="Google Shape;378;p22"/>
          <p:cNvSpPr txBox="1"/>
          <p:nvPr>
            <p:ph hasCustomPrompt="1" type="title"/>
          </p:nvPr>
        </p:nvSpPr>
        <p:spPr>
          <a:xfrm>
            <a:off x="1828775" y="731397"/>
            <a:ext cx="5486400" cy="86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79" name="Google Shape;379;p22"/>
          <p:cNvSpPr txBox="1"/>
          <p:nvPr>
            <p:ph idx="1" type="subTitle"/>
          </p:nvPr>
        </p:nvSpPr>
        <p:spPr>
          <a:xfrm>
            <a:off x="1828825" y="1600206"/>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0" name="Google Shape;380;p22"/>
          <p:cNvSpPr txBox="1"/>
          <p:nvPr>
            <p:ph hasCustomPrompt="1" idx="2" type="title"/>
          </p:nvPr>
        </p:nvSpPr>
        <p:spPr>
          <a:xfrm>
            <a:off x="1828775" y="2052697"/>
            <a:ext cx="5486400" cy="86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81" name="Google Shape;381;p22"/>
          <p:cNvSpPr txBox="1"/>
          <p:nvPr>
            <p:ph idx="3" type="subTitle"/>
          </p:nvPr>
        </p:nvSpPr>
        <p:spPr>
          <a:xfrm>
            <a:off x="1828775" y="2921500"/>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2" name="Google Shape;382;p22"/>
          <p:cNvSpPr txBox="1"/>
          <p:nvPr>
            <p:ph hasCustomPrompt="1" idx="4" type="title"/>
          </p:nvPr>
        </p:nvSpPr>
        <p:spPr>
          <a:xfrm>
            <a:off x="1828825" y="3373998"/>
            <a:ext cx="5486400" cy="86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83" name="Google Shape;383;p22"/>
          <p:cNvSpPr txBox="1"/>
          <p:nvPr>
            <p:ph idx="5" type="subTitle"/>
          </p:nvPr>
        </p:nvSpPr>
        <p:spPr>
          <a:xfrm>
            <a:off x="1828775" y="4242794"/>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84" name="Shape 384"/>
        <p:cNvGrpSpPr/>
        <p:nvPr/>
      </p:nvGrpSpPr>
      <p:grpSpPr>
        <a:xfrm>
          <a:off x="0" y="0"/>
          <a:ext cx="0" cy="0"/>
          <a:chOff x="0" y="0"/>
          <a:chExt cx="0" cy="0"/>
        </a:xfrm>
      </p:grpSpPr>
      <p:pic>
        <p:nvPicPr>
          <p:cNvPr id="385" name="Google Shape;385;p2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86" name="Google Shape;386;p23"/>
          <p:cNvGrpSpPr/>
          <p:nvPr/>
        </p:nvGrpSpPr>
        <p:grpSpPr>
          <a:xfrm>
            <a:off x="914400" y="535100"/>
            <a:ext cx="7406700" cy="4164575"/>
            <a:chOff x="914400" y="535100"/>
            <a:chExt cx="7406700" cy="4164575"/>
          </a:xfrm>
        </p:grpSpPr>
        <p:sp>
          <p:nvSpPr>
            <p:cNvPr id="387" name="Google Shape;387;p23"/>
            <p:cNvSpPr/>
            <p:nvPr/>
          </p:nvSpPr>
          <p:spPr>
            <a:xfrm>
              <a:off x="1005900" y="626275"/>
              <a:ext cx="7315200" cy="4073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 name="Google Shape;388;p23"/>
            <p:cNvGrpSpPr/>
            <p:nvPr/>
          </p:nvGrpSpPr>
          <p:grpSpPr>
            <a:xfrm>
              <a:off x="914400" y="535100"/>
              <a:ext cx="7315200" cy="4073400"/>
              <a:chOff x="914400" y="535100"/>
              <a:chExt cx="7315200" cy="4073400"/>
            </a:xfrm>
          </p:grpSpPr>
          <p:sp>
            <p:nvSpPr>
              <p:cNvPr id="389" name="Google Shape;389;p23"/>
              <p:cNvSpPr/>
              <p:nvPr/>
            </p:nvSpPr>
            <p:spPr>
              <a:xfrm>
                <a:off x="914400" y="535100"/>
                <a:ext cx="7315200" cy="4073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23"/>
              <p:cNvGrpSpPr/>
              <p:nvPr/>
            </p:nvGrpSpPr>
            <p:grpSpPr>
              <a:xfrm>
                <a:off x="7955100" y="626350"/>
                <a:ext cx="183000" cy="183000"/>
                <a:chOff x="8225400" y="367488"/>
                <a:chExt cx="183000" cy="183000"/>
              </a:xfrm>
            </p:grpSpPr>
            <p:cxnSp>
              <p:nvCxnSpPr>
                <p:cNvPr id="391" name="Google Shape;391;p23"/>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92" name="Google Shape;392;p23"/>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93" name="Google Shape;393;p23"/>
              <p:cNvSpPr/>
              <p:nvPr/>
            </p:nvSpPr>
            <p:spPr>
              <a:xfrm>
                <a:off x="7635000" y="6263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4" name="Google Shape;394;p23"/>
              <p:cNvCxnSpPr/>
              <p:nvPr/>
            </p:nvCxnSpPr>
            <p:spPr>
              <a:xfrm>
                <a:off x="7284899" y="8093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395" name="Google Shape;395;p23"/>
              <p:cNvCxnSpPr/>
              <p:nvPr/>
            </p:nvCxnSpPr>
            <p:spPr>
              <a:xfrm>
                <a:off x="916188" y="900697"/>
                <a:ext cx="7310400" cy="0"/>
              </a:xfrm>
              <a:prstGeom prst="straightConnector1">
                <a:avLst/>
              </a:prstGeom>
              <a:noFill/>
              <a:ln cap="flat" cmpd="sng" w="28575">
                <a:solidFill>
                  <a:schemeClr val="dk1"/>
                </a:solidFill>
                <a:prstDash val="solid"/>
                <a:round/>
                <a:headEnd len="med" w="med" type="none"/>
                <a:tailEnd len="med" w="med" type="none"/>
              </a:ln>
            </p:spPr>
          </p:cxnSp>
        </p:grpSp>
      </p:grpSp>
      <p:sp>
        <p:nvSpPr>
          <p:cNvPr id="396" name="Google Shape;396;p23"/>
          <p:cNvSpPr txBox="1"/>
          <p:nvPr>
            <p:ph type="ctrTitle"/>
          </p:nvPr>
        </p:nvSpPr>
        <p:spPr>
          <a:xfrm>
            <a:off x="2285980" y="984428"/>
            <a:ext cx="4572000" cy="91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7" name="Google Shape;397;p23"/>
          <p:cNvSpPr txBox="1"/>
          <p:nvPr>
            <p:ph idx="1" type="subTitle"/>
          </p:nvPr>
        </p:nvSpPr>
        <p:spPr>
          <a:xfrm>
            <a:off x="2285980" y="1898836"/>
            <a:ext cx="45720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98" name="Google Shape;398;p23"/>
          <p:cNvSpPr txBox="1"/>
          <p:nvPr/>
        </p:nvSpPr>
        <p:spPr>
          <a:xfrm>
            <a:off x="2286020" y="3535412"/>
            <a:ext cx="4572000" cy="54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b="1" lang="en" sz="1000">
                <a:solidFill>
                  <a:schemeClr val="dk1"/>
                </a:solidFill>
                <a:latin typeface="Karla"/>
                <a:ea typeface="Karla"/>
                <a:cs typeface="Karla"/>
                <a:sym typeface="Karla"/>
              </a:rPr>
              <a:t>CREDITS</a:t>
            </a:r>
            <a:r>
              <a:rPr lang="en" sz="1000">
                <a:solidFill>
                  <a:schemeClr val="dk1"/>
                </a:solidFill>
                <a:latin typeface="Karla"/>
                <a:ea typeface="Karla"/>
                <a:cs typeface="Karla"/>
                <a:sym typeface="Karla"/>
              </a:rPr>
              <a:t>: This presentation template was created by </a:t>
            </a:r>
            <a:r>
              <a:rPr b="1" lang="en" sz="1000">
                <a:solidFill>
                  <a:schemeClr val="dk1"/>
                </a:solidFill>
                <a:uFill>
                  <a:noFill/>
                </a:uFill>
                <a:latin typeface="Karla"/>
                <a:ea typeface="Karla"/>
                <a:cs typeface="Karla"/>
                <a:sym typeface="Karla"/>
                <a:hlinkClick r:id="rId3">
                  <a:extLst>
                    <a:ext uri="{A12FA001-AC4F-418D-AE19-62706E023703}">
                      <ahyp:hlinkClr val="tx"/>
                    </a:ext>
                  </a:extLst>
                </a:hlinkClick>
              </a:rPr>
              <a:t>Slidesgo</a:t>
            </a:r>
            <a:r>
              <a:rPr lang="en" sz="1000">
                <a:solidFill>
                  <a:schemeClr val="dk1"/>
                </a:solidFill>
                <a:latin typeface="Karla"/>
                <a:ea typeface="Karla"/>
                <a:cs typeface="Karla"/>
                <a:sym typeface="Karla"/>
              </a:rPr>
              <a:t>, including icons by </a:t>
            </a:r>
            <a:r>
              <a:rPr b="1" lang="en" sz="1000">
                <a:solidFill>
                  <a:schemeClr val="dk1"/>
                </a:solidFill>
                <a:uFill>
                  <a:noFill/>
                </a:uFill>
                <a:latin typeface="Karla"/>
                <a:ea typeface="Karla"/>
                <a:cs typeface="Karla"/>
                <a:sym typeface="Karla"/>
                <a:hlinkClick r:id="rId4">
                  <a:extLst>
                    <a:ext uri="{A12FA001-AC4F-418D-AE19-62706E023703}">
                      <ahyp:hlinkClr val="tx"/>
                    </a:ext>
                  </a:extLst>
                </a:hlinkClick>
              </a:rPr>
              <a:t>Flaticon</a:t>
            </a:r>
            <a:r>
              <a:rPr lang="en" sz="1000">
                <a:solidFill>
                  <a:schemeClr val="dk1"/>
                </a:solidFill>
                <a:latin typeface="Karla"/>
                <a:ea typeface="Karla"/>
                <a:cs typeface="Karla"/>
                <a:sym typeface="Karla"/>
              </a:rPr>
              <a:t>, and infographics &amp; images by </a:t>
            </a:r>
            <a:r>
              <a:rPr b="1" lang="en" sz="1000">
                <a:solidFill>
                  <a:schemeClr val="dk1"/>
                </a:solidFill>
                <a:uFill>
                  <a:noFill/>
                </a:uFill>
                <a:latin typeface="Karla"/>
                <a:ea typeface="Karla"/>
                <a:cs typeface="Karla"/>
                <a:sym typeface="Karla"/>
                <a:hlinkClick r:id="rId5">
                  <a:extLst>
                    <a:ext uri="{A12FA001-AC4F-418D-AE19-62706E023703}">
                      <ahyp:hlinkClr val="tx"/>
                    </a:ext>
                  </a:extLst>
                </a:hlinkClick>
              </a:rPr>
              <a:t>Freepik</a:t>
            </a:r>
            <a:endParaRPr b="1" sz="1000">
              <a:solidFill>
                <a:schemeClr val="dk1"/>
              </a:solidFill>
              <a:latin typeface="Karla"/>
              <a:ea typeface="Karla"/>
              <a:cs typeface="Karla"/>
              <a:sym typeface="Karl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99"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01" name="Shape 40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pic>
        <p:nvPicPr>
          <p:cNvPr id="49" name="Google Shape;49;p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50" name="Google Shape;50;p4"/>
          <p:cNvGrpSpPr/>
          <p:nvPr/>
        </p:nvGrpSpPr>
        <p:grpSpPr>
          <a:xfrm>
            <a:off x="274200" y="274200"/>
            <a:ext cx="8687100" cy="4686600"/>
            <a:chOff x="274200" y="274200"/>
            <a:chExt cx="8687100" cy="4686600"/>
          </a:xfrm>
        </p:grpSpPr>
        <p:sp>
          <p:nvSpPr>
            <p:cNvPr id="51" name="Google Shape;51;p4"/>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4"/>
            <p:cNvGrpSpPr/>
            <p:nvPr/>
          </p:nvGrpSpPr>
          <p:grpSpPr>
            <a:xfrm>
              <a:off x="274200" y="274200"/>
              <a:ext cx="8595900" cy="4595100"/>
              <a:chOff x="274200" y="274200"/>
              <a:chExt cx="8595900" cy="4595100"/>
            </a:xfrm>
          </p:grpSpPr>
          <p:grpSp>
            <p:nvGrpSpPr>
              <p:cNvPr id="53" name="Google Shape;53;p4"/>
              <p:cNvGrpSpPr/>
              <p:nvPr/>
            </p:nvGrpSpPr>
            <p:grpSpPr>
              <a:xfrm>
                <a:off x="274200" y="274200"/>
                <a:ext cx="8595900" cy="4595100"/>
                <a:chOff x="274200" y="274200"/>
                <a:chExt cx="8595900" cy="4595100"/>
              </a:xfrm>
            </p:grpSpPr>
            <p:sp>
              <p:nvSpPr>
                <p:cNvPr id="54" name="Google Shape;54;p4"/>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4"/>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56" name="Google Shape;56;p4"/>
              <p:cNvGrpSpPr/>
              <p:nvPr/>
            </p:nvGrpSpPr>
            <p:grpSpPr>
              <a:xfrm>
                <a:off x="8595300" y="365550"/>
                <a:ext cx="183000" cy="183000"/>
                <a:chOff x="8225400" y="367488"/>
                <a:chExt cx="183000" cy="183000"/>
              </a:xfrm>
            </p:grpSpPr>
            <p:cxnSp>
              <p:nvCxnSpPr>
                <p:cNvPr id="57" name="Google Shape;57;p4"/>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58" name="Google Shape;58;p4"/>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59" name="Google Shape;59;p4"/>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4"/>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61" name="Google Shape;61;p4"/>
          <p:cNvSpPr txBox="1"/>
          <p:nvPr>
            <p:ph type="title"/>
          </p:nvPr>
        </p:nvSpPr>
        <p:spPr>
          <a:xfrm>
            <a:off x="715100" y="731400"/>
            <a:ext cx="7713900" cy="68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62" name="Google Shape;62;p4"/>
          <p:cNvSpPr txBox="1"/>
          <p:nvPr>
            <p:ph idx="1" type="body"/>
          </p:nvPr>
        </p:nvSpPr>
        <p:spPr>
          <a:xfrm>
            <a:off x="715100" y="1417200"/>
            <a:ext cx="7713900" cy="3657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1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pic>
        <p:nvPicPr>
          <p:cNvPr id="64" name="Google Shape;64;p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65" name="Google Shape;65;p5"/>
          <p:cNvGrpSpPr/>
          <p:nvPr/>
        </p:nvGrpSpPr>
        <p:grpSpPr>
          <a:xfrm>
            <a:off x="274200" y="274200"/>
            <a:ext cx="8687100" cy="4686600"/>
            <a:chOff x="274200" y="274200"/>
            <a:chExt cx="8687100" cy="4686600"/>
          </a:xfrm>
        </p:grpSpPr>
        <p:sp>
          <p:nvSpPr>
            <p:cNvPr id="66" name="Google Shape;66;p5"/>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5"/>
            <p:cNvGrpSpPr/>
            <p:nvPr/>
          </p:nvGrpSpPr>
          <p:grpSpPr>
            <a:xfrm>
              <a:off x="274200" y="274200"/>
              <a:ext cx="8595900" cy="4595100"/>
              <a:chOff x="274200" y="274200"/>
              <a:chExt cx="8595900" cy="4595100"/>
            </a:xfrm>
          </p:grpSpPr>
          <p:grpSp>
            <p:nvGrpSpPr>
              <p:cNvPr id="68" name="Google Shape;68;p5"/>
              <p:cNvGrpSpPr/>
              <p:nvPr/>
            </p:nvGrpSpPr>
            <p:grpSpPr>
              <a:xfrm>
                <a:off x="274200" y="274200"/>
                <a:ext cx="8595900" cy="4595100"/>
                <a:chOff x="274200" y="274200"/>
                <a:chExt cx="8595900" cy="4595100"/>
              </a:xfrm>
            </p:grpSpPr>
            <p:sp>
              <p:nvSpPr>
                <p:cNvPr id="69" name="Google Shape;69;p5"/>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5"/>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71" name="Google Shape;71;p5"/>
              <p:cNvGrpSpPr/>
              <p:nvPr/>
            </p:nvGrpSpPr>
            <p:grpSpPr>
              <a:xfrm>
                <a:off x="8595300" y="365550"/>
                <a:ext cx="183000" cy="183000"/>
                <a:chOff x="8225400" y="367488"/>
                <a:chExt cx="183000" cy="183000"/>
              </a:xfrm>
            </p:grpSpPr>
            <p:cxnSp>
              <p:nvCxnSpPr>
                <p:cNvPr id="72" name="Google Shape;72;p5"/>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73" name="Google Shape;73;p5"/>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74" name="Google Shape;74;p5"/>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 name="Google Shape;75;p5"/>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76" name="Google Shape;76;p5"/>
          <p:cNvSpPr txBox="1"/>
          <p:nvPr>
            <p:ph idx="1" type="subTitle"/>
          </p:nvPr>
        </p:nvSpPr>
        <p:spPr>
          <a:xfrm>
            <a:off x="2639725" y="2147800"/>
            <a:ext cx="1566300" cy="81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7" name="Google Shape;77;p5"/>
          <p:cNvSpPr txBox="1"/>
          <p:nvPr>
            <p:ph idx="2" type="subTitle"/>
          </p:nvPr>
        </p:nvSpPr>
        <p:spPr>
          <a:xfrm>
            <a:off x="6682288" y="2147800"/>
            <a:ext cx="1563600" cy="813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8" name="Google Shape;78;p5"/>
          <p:cNvSpPr txBox="1"/>
          <p:nvPr>
            <p:ph idx="3" type="subTitle"/>
          </p:nvPr>
        </p:nvSpPr>
        <p:spPr>
          <a:xfrm>
            <a:off x="2639725" y="2892425"/>
            <a:ext cx="1566300" cy="82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 name="Google Shape;79;p5"/>
          <p:cNvSpPr txBox="1"/>
          <p:nvPr>
            <p:ph idx="4" type="subTitle"/>
          </p:nvPr>
        </p:nvSpPr>
        <p:spPr>
          <a:xfrm>
            <a:off x="6682288" y="2892425"/>
            <a:ext cx="1563600" cy="82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 name="Google Shape;80;p5"/>
          <p:cNvSpPr txBox="1"/>
          <p:nvPr>
            <p:ph type="title"/>
          </p:nvPr>
        </p:nvSpPr>
        <p:spPr>
          <a:xfrm>
            <a:off x="713232" y="731520"/>
            <a:ext cx="77175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pic>
        <p:nvPicPr>
          <p:cNvPr id="82" name="Google Shape;82;p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83" name="Google Shape;83;p6"/>
          <p:cNvGrpSpPr/>
          <p:nvPr/>
        </p:nvGrpSpPr>
        <p:grpSpPr>
          <a:xfrm>
            <a:off x="274200" y="274200"/>
            <a:ext cx="8687100" cy="4686600"/>
            <a:chOff x="274200" y="274200"/>
            <a:chExt cx="8687100" cy="4686600"/>
          </a:xfrm>
        </p:grpSpPr>
        <p:sp>
          <p:nvSpPr>
            <p:cNvPr id="84" name="Google Shape;84;p6"/>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6"/>
            <p:cNvGrpSpPr/>
            <p:nvPr/>
          </p:nvGrpSpPr>
          <p:grpSpPr>
            <a:xfrm>
              <a:off x="274200" y="274200"/>
              <a:ext cx="8595900" cy="4595100"/>
              <a:chOff x="274200" y="274200"/>
              <a:chExt cx="8595900" cy="4595100"/>
            </a:xfrm>
          </p:grpSpPr>
          <p:grpSp>
            <p:nvGrpSpPr>
              <p:cNvPr id="86" name="Google Shape;86;p6"/>
              <p:cNvGrpSpPr/>
              <p:nvPr/>
            </p:nvGrpSpPr>
            <p:grpSpPr>
              <a:xfrm>
                <a:off x="274200" y="274200"/>
                <a:ext cx="8595900" cy="4595100"/>
                <a:chOff x="274200" y="274200"/>
                <a:chExt cx="8595900" cy="4595100"/>
              </a:xfrm>
            </p:grpSpPr>
            <p:sp>
              <p:nvSpPr>
                <p:cNvPr id="87" name="Google Shape;87;p6"/>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6"/>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89" name="Google Shape;89;p6"/>
              <p:cNvGrpSpPr/>
              <p:nvPr/>
            </p:nvGrpSpPr>
            <p:grpSpPr>
              <a:xfrm>
                <a:off x="8595300" y="365550"/>
                <a:ext cx="183000" cy="183000"/>
                <a:chOff x="8225400" y="367488"/>
                <a:chExt cx="183000" cy="183000"/>
              </a:xfrm>
            </p:grpSpPr>
            <p:cxnSp>
              <p:nvCxnSpPr>
                <p:cNvPr id="90" name="Google Shape;90;p6"/>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91" name="Google Shape;91;p6"/>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92" name="Google Shape;92;p6"/>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6"/>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94" name="Google Shape;94;p6"/>
          <p:cNvSpPr txBox="1"/>
          <p:nvPr>
            <p:ph type="title"/>
          </p:nvPr>
        </p:nvSpPr>
        <p:spPr>
          <a:xfrm>
            <a:off x="715125" y="731525"/>
            <a:ext cx="77139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5" name="Shape 95"/>
        <p:cNvGrpSpPr/>
        <p:nvPr/>
      </p:nvGrpSpPr>
      <p:grpSpPr>
        <a:xfrm>
          <a:off x="0" y="0"/>
          <a:ext cx="0" cy="0"/>
          <a:chOff x="0" y="0"/>
          <a:chExt cx="0" cy="0"/>
        </a:xfrm>
      </p:grpSpPr>
      <p:pic>
        <p:nvPicPr>
          <p:cNvPr id="96" name="Google Shape;96;p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97" name="Google Shape;97;p7"/>
          <p:cNvGrpSpPr/>
          <p:nvPr/>
        </p:nvGrpSpPr>
        <p:grpSpPr>
          <a:xfrm>
            <a:off x="1438985" y="535000"/>
            <a:ext cx="5919000" cy="4425900"/>
            <a:chOff x="274200" y="274200"/>
            <a:chExt cx="5919000" cy="4425900"/>
          </a:xfrm>
        </p:grpSpPr>
        <p:sp>
          <p:nvSpPr>
            <p:cNvPr id="98" name="Google Shape;98;p7"/>
            <p:cNvSpPr/>
            <p:nvPr/>
          </p:nvSpPr>
          <p:spPr>
            <a:xfrm>
              <a:off x="365700" y="365700"/>
              <a:ext cx="5827500" cy="4334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7"/>
            <p:cNvGrpSpPr/>
            <p:nvPr/>
          </p:nvGrpSpPr>
          <p:grpSpPr>
            <a:xfrm>
              <a:off x="274200" y="274200"/>
              <a:ext cx="5827500" cy="4334400"/>
              <a:chOff x="274200" y="274200"/>
              <a:chExt cx="5827500" cy="4334400"/>
            </a:xfrm>
          </p:grpSpPr>
          <p:sp>
            <p:nvSpPr>
              <p:cNvPr id="100" name="Google Shape;100;p7"/>
              <p:cNvSpPr/>
              <p:nvPr/>
            </p:nvSpPr>
            <p:spPr>
              <a:xfrm>
                <a:off x="274200" y="274200"/>
                <a:ext cx="5827500" cy="4334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7"/>
              <p:cNvGrpSpPr/>
              <p:nvPr/>
            </p:nvGrpSpPr>
            <p:grpSpPr>
              <a:xfrm>
                <a:off x="5827100" y="365450"/>
                <a:ext cx="183000" cy="183000"/>
                <a:chOff x="8225400" y="367488"/>
                <a:chExt cx="183000" cy="183000"/>
              </a:xfrm>
            </p:grpSpPr>
            <p:cxnSp>
              <p:nvCxnSpPr>
                <p:cNvPr id="102" name="Google Shape;102;p7"/>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03" name="Google Shape;103;p7"/>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04" name="Google Shape;104;p7"/>
              <p:cNvSpPr/>
              <p:nvPr/>
            </p:nvSpPr>
            <p:spPr>
              <a:xfrm>
                <a:off x="5507000" y="3654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 name="Google Shape;105;p7"/>
              <p:cNvCxnSpPr/>
              <p:nvPr/>
            </p:nvCxnSpPr>
            <p:spPr>
              <a:xfrm>
                <a:off x="5156899" y="5484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106" name="Google Shape;106;p7"/>
              <p:cNvCxnSpPr/>
              <p:nvPr/>
            </p:nvCxnSpPr>
            <p:spPr>
              <a:xfrm>
                <a:off x="283500" y="639800"/>
                <a:ext cx="58152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107" name="Google Shape;107;p7"/>
          <p:cNvGrpSpPr/>
          <p:nvPr/>
        </p:nvGrpSpPr>
        <p:grpSpPr>
          <a:xfrm>
            <a:off x="274200" y="274200"/>
            <a:ext cx="5919000" cy="4425900"/>
            <a:chOff x="274200" y="274200"/>
            <a:chExt cx="5919000" cy="4425900"/>
          </a:xfrm>
        </p:grpSpPr>
        <p:sp>
          <p:nvSpPr>
            <p:cNvPr id="108" name="Google Shape;108;p7"/>
            <p:cNvSpPr/>
            <p:nvPr/>
          </p:nvSpPr>
          <p:spPr>
            <a:xfrm>
              <a:off x="365700" y="365700"/>
              <a:ext cx="5827500" cy="4334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7"/>
            <p:cNvGrpSpPr/>
            <p:nvPr/>
          </p:nvGrpSpPr>
          <p:grpSpPr>
            <a:xfrm>
              <a:off x="274200" y="274200"/>
              <a:ext cx="5827500" cy="4334400"/>
              <a:chOff x="274200" y="274200"/>
              <a:chExt cx="5827500" cy="4334400"/>
            </a:xfrm>
          </p:grpSpPr>
          <p:sp>
            <p:nvSpPr>
              <p:cNvPr id="110" name="Google Shape;110;p7"/>
              <p:cNvSpPr/>
              <p:nvPr/>
            </p:nvSpPr>
            <p:spPr>
              <a:xfrm>
                <a:off x="274200" y="274200"/>
                <a:ext cx="5827500" cy="4334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7"/>
              <p:cNvGrpSpPr/>
              <p:nvPr/>
            </p:nvGrpSpPr>
            <p:grpSpPr>
              <a:xfrm>
                <a:off x="5827100" y="365450"/>
                <a:ext cx="183000" cy="183000"/>
                <a:chOff x="8225400" y="367488"/>
                <a:chExt cx="183000" cy="183000"/>
              </a:xfrm>
            </p:grpSpPr>
            <p:cxnSp>
              <p:nvCxnSpPr>
                <p:cNvPr id="112" name="Google Shape;112;p7"/>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13" name="Google Shape;113;p7"/>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14" name="Google Shape;114;p7"/>
              <p:cNvSpPr/>
              <p:nvPr/>
            </p:nvSpPr>
            <p:spPr>
              <a:xfrm>
                <a:off x="5507000" y="3654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7"/>
              <p:cNvCxnSpPr/>
              <p:nvPr/>
            </p:nvCxnSpPr>
            <p:spPr>
              <a:xfrm>
                <a:off x="5156899" y="5484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116" name="Google Shape;116;p7"/>
              <p:cNvCxnSpPr/>
              <p:nvPr/>
            </p:nvCxnSpPr>
            <p:spPr>
              <a:xfrm>
                <a:off x="283500" y="639800"/>
                <a:ext cx="5815200" cy="0"/>
              </a:xfrm>
              <a:prstGeom prst="straightConnector1">
                <a:avLst/>
              </a:prstGeom>
              <a:noFill/>
              <a:ln cap="flat" cmpd="sng" w="28575">
                <a:solidFill>
                  <a:schemeClr val="dk1"/>
                </a:solidFill>
                <a:prstDash val="solid"/>
                <a:round/>
                <a:headEnd len="med" w="med" type="none"/>
                <a:tailEnd len="med" w="med" type="none"/>
              </a:ln>
            </p:spPr>
          </p:cxnSp>
        </p:grpSp>
      </p:grpSp>
      <p:sp>
        <p:nvSpPr>
          <p:cNvPr id="117" name="Google Shape;117;p7"/>
          <p:cNvSpPr txBox="1"/>
          <p:nvPr>
            <p:ph type="title"/>
          </p:nvPr>
        </p:nvSpPr>
        <p:spPr>
          <a:xfrm>
            <a:off x="714250" y="731525"/>
            <a:ext cx="5015700" cy="6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118" name="Google Shape;118;p7"/>
          <p:cNvSpPr txBox="1"/>
          <p:nvPr>
            <p:ph idx="1" type="body"/>
          </p:nvPr>
        </p:nvSpPr>
        <p:spPr>
          <a:xfrm>
            <a:off x="715850" y="1600325"/>
            <a:ext cx="5019900" cy="2564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9" name="Shape 119"/>
        <p:cNvGrpSpPr/>
        <p:nvPr/>
      </p:nvGrpSpPr>
      <p:grpSpPr>
        <a:xfrm>
          <a:off x="0" y="0"/>
          <a:ext cx="0" cy="0"/>
          <a:chOff x="0" y="0"/>
          <a:chExt cx="0" cy="0"/>
        </a:xfrm>
      </p:grpSpPr>
      <p:pic>
        <p:nvPicPr>
          <p:cNvPr id="120" name="Google Shape;120;p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21" name="Google Shape;121;p8"/>
          <p:cNvGrpSpPr/>
          <p:nvPr/>
        </p:nvGrpSpPr>
        <p:grpSpPr>
          <a:xfrm>
            <a:off x="2028115" y="535000"/>
            <a:ext cx="6492300" cy="3749100"/>
            <a:chOff x="1371300" y="742950"/>
            <a:chExt cx="6492300" cy="3749100"/>
          </a:xfrm>
        </p:grpSpPr>
        <p:sp>
          <p:nvSpPr>
            <p:cNvPr id="122" name="Google Shape;122;p8"/>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8"/>
            <p:cNvGrpSpPr/>
            <p:nvPr/>
          </p:nvGrpSpPr>
          <p:grpSpPr>
            <a:xfrm>
              <a:off x="1371300" y="742950"/>
              <a:ext cx="6401400" cy="3657600"/>
              <a:chOff x="1371300" y="742950"/>
              <a:chExt cx="6401400" cy="3657600"/>
            </a:xfrm>
          </p:grpSpPr>
          <p:sp>
            <p:nvSpPr>
              <p:cNvPr id="124" name="Google Shape;124;p8"/>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8"/>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26" name="Google Shape;126;p8"/>
              <p:cNvGrpSpPr/>
              <p:nvPr/>
            </p:nvGrpSpPr>
            <p:grpSpPr>
              <a:xfrm>
                <a:off x="7498200" y="834288"/>
                <a:ext cx="183000" cy="183000"/>
                <a:chOff x="8225400" y="367488"/>
                <a:chExt cx="183000" cy="183000"/>
              </a:xfrm>
            </p:grpSpPr>
            <p:cxnSp>
              <p:nvCxnSpPr>
                <p:cNvPr id="127" name="Google Shape;127;p8"/>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28" name="Google Shape;128;p8"/>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29" name="Google Shape;129;p8"/>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8"/>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131" name="Google Shape;131;p8"/>
          <p:cNvGrpSpPr/>
          <p:nvPr/>
        </p:nvGrpSpPr>
        <p:grpSpPr>
          <a:xfrm>
            <a:off x="1371300" y="742950"/>
            <a:ext cx="6492300" cy="3749100"/>
            <a:chOff x="1371300" y="742950"/>
            <a:chExt cx="6492300" cy="3749100"/>
          </a:xfrm>
        </p:grpSpPr>
        <p:sp>
          <p:nvSpPr>
            <p:cNvPr id="132" name="Google Shape;132;p8"/>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8"/>
            <p:cNvGrpSpPr/>
            <p:nvPr/>
          </p:nvGrpSpPr>
          <p:grpSpPr>
            <a:xfrm>
              <a:off x="1371300" y="742950"/>
              <a:ext cx="6401400" cy="3657600"/>
              <a:chOff x="1371300" y="742950"/>
              <a:chExt cx="6401400" cy="3657600"/>
            </a:xfrm>
          </p:grpSpPr>
          <p:sp>
            <p:nvSpPr>
              <p:cNvPr id="134" name="Google Shape;134;p8"/>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8"/>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36" name="Google Shape;136;p8"/>
              <p:cNvGrpSpPr/>
              <p:nvPr/>
            </p:nvGrpSpPr>
            <p:grpSpPr>
              <a:xfrm>
                <a:off x="7498200" y="834288"/>
                <a:ext cx="183000" cy="183000"/>
                <a:chOff x="8225400" y="367488"/>
                <a:chExt cx="183000" cy="183000"/>
              </a:xfrm>
            </p:grpSpPr>
            <p:cxnSp>
              <p:nvCxnSpPr>
                <p:cNvPr id="137" name="Google Shape;137;p8"/>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38" name="Google Shape;138;p8"/>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39" name="Google Shape;139;p8"/>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0" name="Google Shape;140;p8"/>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141" name="Google Shape;141;p8"/>
          <p:cNvSpPr txBox="1"/>
          <p:nvPr>
            <p:ph type="title"/>
          </p:nvPr>
        </p:nvSpPr>
        <p:spPr>
          <a:xfrm>
            <a:off x="1828800" y="1307100"/>
            <a:ext cx="5486400" cy="274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2" name="Shape 142"/>
        <p:cNvGrpSpPr/>
        <p:nvPr/>
      </p:nvGrpSpPr>
      <p:grpSpPr>
        <a:xfrm>
          <a:off x="0" y="0"/>
          <a:ext cx="0" cy="0"/>
          <a:chOff x="0" y="0"/>
          <a:chExt cx="0" cy="0"/>
        </a:xfrm>
      </p:grpSpPr>
      <p:pic>
        <p:nvPicPr>
          <p:cNvPr id="143" name="Google Shape;143;p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44" name="Google Shape;144;p9"/>
          <p:cNvGrpSpPr/>
          <p:nvPr/>
        </p:nvGrpSpPr>
        <p:grpSpPr>
          <a:xfrm>
            <a:off x="2025281" y="535000"/>
            <a:ext cx="6492300" cy="3749100"/>
            <a:chOff x="1371300" y="742950"/>
            <a:chExt cx="6492300" cy="3749100"/>
          </a:xfrm>
        </p:grpSpPr>
        <p:sp>
          <p:nvSpPr>
            <p:cNvPr id="145" name="Google Shape;145;p9"/>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9"/>
            <p:cNvGrpSpPr/>
            <p:nvPr/>
          </p:nvGrpSpPr>
          <p:grpSpPr>
            <a:xfrm>
              <a:off x="1371300" y="742950"/>
              <a:ext cx="6401400" cy="3657600"/>
              <a:chOff x="1371300" y="742950"/>
              <a:chExt cx="6401400" cy="3657600"/>
            </a:xfrm>
          </p:grpSpPr>
          <p:sp>
            <p:nvSpPr>
              <p:cNvPr id="147" name="Google Shape;147;p9"/>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9"/>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49" name="Google Shape;149;p9"/>
              <p:cNvGrpSpPr/>
              <p:nvPr/>
            </p:nvGrpSpPr>
            <p:grpSpPr>
              <a:xfrm>
                <a:off x="7498200" y="834288"/>
                <a:ext cx="183000" cy="183000"/>
                <a:chOff x="8225400" y="367488"/>
                <a:chExt cx="183000" cy="183000"/>
              </a:xfrm>
            </p:grpSpPr>
            <p:cxnSp>
              <p:nvCxnSpPr>
                <p:cNvPr id="150" name="Google Shape;150;p9"/>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51" name="Google Shape;151;p9"/>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52" name="Google Shape;152;p9"/>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 name="Google Shape;153;p9"/>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154" name="Google Shape;154;p9"/>
          <p:cNvGrpSpPr/>
          <p:nvPr/>
        </p:nvGrpSpPr>
        <p:grpSpPr>
          <a:xfrm>
            <a:off x="1371300" y="742950"/>
            <a:ext cx="6492300" cy="3749100"/>
            <a:chOff x="1371300" y="742950"/>
            <a:chExt cx="6492300" cy="3749100"/>
          </a:xfrm>
        </p:grpSpPr>
        <p:sp>
          <p:nvSpPr>
            <p:cNvPr id="155" name="Google Shape;155;p9"/>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a:off x="1371300" y="742950"/>
              <a:ext cx="6401400" cy="3657600"/>
              <a:chOff x="1371300" y="742950"/>
              <a:chExt cx="6401400" cy="3657600"/>
            </a:xfrm>
          </p:grpSpPr>
          <p:sp>
            <p:nvSpPr>
              <p:cNvPr id="157" name="Google Shape;157;p9"/>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 name="Google Shape;158;p9"/>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59" name="Google Shape;159;p9"/>
              <p:cNvGrpSpPr/>
              <p:nvPr/>
            </p:nvGrpSpPr>
            <p:grpSpPr>
              <a:xfrm>
                <a:off x="7498200" y="834288"/>
                <a:ext cx="183000" cy="183000"/>
                <a:chOff x="8225400" y="367488"/>
                <a:chExt cx="183000" cy="183000"/>
              </a:xfrm>
            </p:grpSpPr>
            <p:cxnSp>
              <p:nvCxnSpPr>
                <p:cNvPr id="160" name="Google Shape;160;p9"/>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61" name="Google Shape;161;p9"/>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62" name="Google Shape;162;p9"/>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 name="Google Shape;163;p9"/>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164" name="Google Shape;164;p9"/>
          <p:cNvSpPr txBox="1"/>
          <p:nvPr>
            <p:ph type="title"/>
          </p:nvPr>
        </p:nvSpPr>
        <p:spPr>
          <a:xfrm>
            <a:off x="2057400" y="1680088"/>
            <a:ext cx="50292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5" name="Google Shape;165;p9"/>
          <p:cNvSpPr txBox="1"/>
          <p:nvPr>
            <p:ph idx="1" type="subTitle"/>
          </p:nvPr>
        </p:nvSpPr>
        <p:spPr>
          <a:xfrm>
            <a:off x="2057400" y="2549013"/>
            <a:ext cx="50292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6" name="Shape 166"/>
        <p:cNvGrpSpPr/>
        <p:nvPr/>
      </p:nvGrpSpPr>
      <p:grpSpPr>
        <a:xfrm>
          <a:off x="0" y="0"/>
          <a:ext cx="0" cy="0"/>
          <a:chOff x="0" y="0"/>
          <a:chExt cx="0" cy="0"/>
        </a:xfrm>
      </p:grpSpPr>
      <p:sp>
        <p:nvSpPr>
          <p:cNvPr id="167" name="Google Shape;167;p10"/>
          <p:cNvSpPr txBox="1"/>
          <p:nvPr>
            <p:ph type="title"/>
          </p:nvPr>
        </p:nvSpPr>
        <p:spPr>
          <a:xfrm>
            <a:off x="715100" y="3968300"/>
            <a:ext cx="7713900" cy="6402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500"/>
              <a:buNone/>
              <a:defRPr sz="24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indent="-317500" lvl="1" marL="9144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indent="-317500" lvl="2" marL="13716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indent="-317500" lvl="3" marL="18288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indent="-317500" lvl="4" marL="22860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indent="-317500" lvl="5" marL="27432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indent="-317500" lvl="6" marL="32004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indent="-317500" lvl="7" marL="36576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indent="-317500" lvl="8" marL="41148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hyperlink" Target="http://drive.google.com/file/d/1apmYRpQn0Y8ZJjygMAF5u9S2Tw0IeNuk/view" TargetMode="Externa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hyperlink" Target="http://drive.google.com/file/d/15qULVi35X2m5XwNzugkeZGNi6W7LhWvV/view" TargetMode="Externa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hyperlink" Target="http://drive.google.com/file/d/1W4QqtZO9dOpvnNjtVrNOxmtgDiACSoZw/view" TargetMode="External"/><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comments" Target="../comments/commen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6"/>
          <p:cNvSpPr txBox="1"/>
          <p:nvPr>
            <p:ph type="ctrTitle"/>
          </p:nvPr>
        </p:nvSpPr>
        <p:spPr>
          <a:xfrm>
            <a:off x="1888850" y="1174903"/>
            <a:ext cx="5486400" cy="246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A modularized library for motion planning of robots</a:t>
            </a:r>
            <a:endParaRPr sz="4700"/>
          </a:p>
        </p:txBody>
      </p:sp>
      <p:sp>
        <p:nvSpPr>
          <p:cNvPr id="407" name="Google Shape;407;p26"/>
          <p:cNvSpPr txBox="1"/>
          <p:nvPr>
            <p:ph idx="1" type="subTitle"/>
          </p:nvPr>
        </p:nvSpPr>
        <p:spPr>
          <a:xfrm>
            <a:off x="1828800" y="3877100"/>
            <a:ext cx="5486400" cy="5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Chew Keng Siong @Morgan (18b9062)</a:t>
            </a:r>
            <a:endParaRPr/>
          </a:p>
          <a:p>
            <a:pPr indent="0" lvl="0" marL="0" rtl="0" algn="ctr">
              <a:spcBef>
                <a:spcPts val="0"/>
              </a:spcBef>
              <a:spcAft>
                <a:spcPts val="0"/>
              </a:spcAft>
              <a:buNone/>
            </a:pPr>
            <a:r>
              <a:rPr lang="en"/>
              <a:t>Under the Supervision of Dr. Ajaz Ahmad Bhat</a:t>
            </a:r>
            <a:endParaRPr/>
          </a:p>
        </p:txBody>
      </p:sp>
      <p:sp>
        <p:nvSpPr>
          <p:cNvPr id="408" name="Google Shape;408;p26"/>
          <p:cNvSpPr/>
          <p:nvPr/>
        </p:nvSpPr>
        <p:spPr>
          <a:xfrm rot="-2700000">
            <a:off x="7125203" y="4050192"/>
            <a:ext cx="365716" cy="365716"/>
          </a:xfrm>
          <a:prstGeom prst="upArrow">
            <a:avLst>
              <a:gd fmla="val 50000" name="adj1"/>
              <a:gd fmla="val 50000" name="adj2"/>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9" name="Google Shape;409;p26"/>
          <p:cNvGrpSpPr/>
          <p:nvPr/>
        </p:nvGrpSpPr>
        <p:grpSpPr>
          <a:xfrm>
            <a:off x="136938" y="2571748"/>
            <a:ext cx="1827475" cy="1051350"/>
            <a:chOff x="274188" y="1278048"/>
            <a:chExt cx="1827475" cy="1051350"/>
          </a:xfrm>
        </p:grpSpPr>
        <p:sp>
          <p:nvSpPr>
            <p:cNvPr id="410" name="Google Shape;410;p26"/>
            <p:cNvSpPr/>
            <p:nvPr/>
          </p:nvSpPr>
          <p:spPr>
            <a:xfrm>
              <a:off x="364363" y="1369398"/>
              <a:ext cx="1737300" cy="9600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26"/>
            <p:cNvGrpSpPr/>
            <p:nvPr/>
          </p:nvGrpSpPr>
          <p:grpSpPr>
            <a:xfrm>
              <a:off x="274188" y="1278048"/>
              <a:ext cx="1737300" cy="960000"/>
              <a:chOff x="7146475" y="2190661"/>
              <a:chExt cx="1737300" cy="960000"/>
            </a:xfrm>
          </p:grpSpPr>
          <p:sp>
            <p:nvSpPr>
              <p:cNvPr id="412" name="Google Shape;412;p26"/>
              <p:cNvSpPr/>
              <p:nvPr/>
            </p:nvSpPr>
            <p:spPr>
              <a:xfrm>
                <a:off x="7146475" y="2190661"/>
                <a:ext cx="1737300" cy="9600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3" name="Google Shape;413;p26"/>
              <p:cNvCxnSpPr/>
              <p:nvPr/>
            </p:nvCxnSpPr>
            <p:spPr>
              <a:xfrm>
                <a:off x="7151600" y="2373361"/>
                <a:ext cx="1724700" cy="0"/>
              </a:xfrm>
              <a:prstGeom prst="straightConnector1">
                <a:avLst/>
              </a:prstGeom>
              <a:noFill/>
              <a:ln cap="flat" cmpd="sng" w="28575">
                <a:solidFill>
                  <a:schemeClr val="dk1"/>
                </a:solidFill>
                <a:prstDash val="solid"/>
                <a:round/>
                <a:headEnd len="med" w="med" type="none"/>
                <a:tailEnd len="med" w="med" type="none"/>
              </a:ln>
            </p:spPr>
          </p:cxnSp>
        </p:grpSp>
        <p:grpSp>
          <p:nvGrpSpPr>
            <p:cNvPr id="414" name="Google Shape;414;p26"/>
            <p:cNvGrpSpPr/>
            <p:nvPr/>
          </p:nvGrpSpPr>
          <p:grpSpPr>
            <a:xfrm>
              <a:off x="447057" y="1555937"/>
              <a:ext cx="1391436" cy="587426"/>
              <a:chOff x="817139" y="2952501"/>
              <a:chExt cx="1391436" cy="587426"/>
            </a:xfrm>
          </p:grpSpPr>
          <p:sp>
            <p:nvSpPr>
              <p:cNvPr id="415" name="Google Shape;415;p26"/>
              <p:cNvSpPr/>
              <p:nvPr/>
            </p:nvSpPr>
            <p:spPr>
              <a:xfrm>
                <a:off x="834354" y="3033062"/>
                <a:ext cx="328236" cy="324038"/>
              </a:xfrm>
              <a:custGeom>
                <a:rect b="b" l="l" r="r" t="t"/>
                <a:pathLst>
                  <a:path extrusionOk="0" h="8733" w="8732">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a:off x="817139" y="3173107"/>
                <a:ext cx="735110" cy="366820"/>
              </a:xfrm>
              <a:custGeom>
                <a:rect b="b" l="l" r="r" t="t"/>
                <a:pathLst>
                  <a:path extrusionOk="0" h="9886" w="19556">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1739143" y="2952501"/>
                <a:ext cx="162314" cy="219958"/>
              </a:xfrm>
              <a:custGeom>
                <a:rect b="b" l="l" r="r" t="t"/>
                <a:pathLst>
                  <a:path extrusionOk="0" h="5928" w="4318">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a:off x="1926175" y="2955247"/>
                <a:ext cx="129310" cy="217213"/>
              </a:xfrm>
              <a:custGeom>
                <a:rect b="b" l="l" r="r" t="t"/>
                <a:pathLst>
                  <a:path extrusionOk="0" h="5854" w="344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p:nvPr/>
            </p:nvSpPr>
            <p:spPr>
              <a:xfrm>
                <a:off x="2096669" y="2952501"/>
                <a:ext cx="111905" cy="112354"/>
              </a:xfrm>
              <a:custGeom>
                <a:rect b="b" l="l" r="r" t="t"/>
                <a:pathLst>
                  <a:path extrusionOk="0" h="3028" w="2977">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0" name="Google Shape;420;p26"/>
          <p:cNvSpPr/>
          <p:nvPr/>
        </p:nvSpPr>
        <p:spPr>
          <a:xfrm>
            <a:off x="1099325" y="4259275"/>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1" name="Google Shape;421;p26"/>
          <p:cNvGrpSpPr/>
          <p:nvPr/>
        </p:nvGrpSpPr>
        <p:grpSpPr>
          <a:xfrm>
            <a:off x="6761147" y="3414805"/>
            <a:ext cx="689546" cy="208288"/>
            <a:chOff x="6761147" y="3414805"/>
            <a:chExt cx="689546" cy="208288"/>
          </a:xfrm>
        </p:grpSpPr>
        <p:sp>
          <p:nvSpPr>
            <p:cNvPr id="422" name="Google Shape;422;p26"/>
            <p:cNvSpPr/>
            <p:nvPr/>
          </p:nvSpPr>
          <p:spPr>
            <a:xfrm>
              <a:off x="6993487" y="3563457"/>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6761147" y="3414805"/>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26"/>
          <p:cNvGrpSpPr/>
          <p:nvPr/>
        </p:nvGrpSpPr>
        <p:grpSpPr>
          <a:xfrm>
            <a:off x="136938" y="1047512"/>
            <a:ext cx="1371600" cy="1375875"/>
            <a:chOff x="299013" y="1079125"/>
            <a:chExt cx="1371600" cy="1375875"/>
          </a:xfrm>
        </p:grpSpPr>
        <p:sp>
          <p:nvSpPr>
            <p:cNvPr id="425" name="Google Shape;425;p26"/>
            <p:cNvSpPr/>
            <p:nvPr/>
          </p:nvSpPr>
          <p:spPr>
            <a:xfrm>
              <a:off x="390513" y="1174900"/>
              <a:ext cx="1280100" cy="1280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p:nvPr/>
          </p:nvSpPr>
          <p:spPr>
            <a:xfrm>
              <a:off x="299013" y="1079125"/>
              <a:ext cx="1280100" cy="1280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 name="Google Shape;427;p26"/>
            <p:cNvGrpSpPr/>
            <p:nvPr/>
          </p:nvGrpSpPr>
          <p:grpSpPr>
            <a:xfrm>
              <a:off x="396400" y="1384064"/>
              <a:ext cx="1085400" cy="635100"/>
              <a:chOff x="396400" y="1399225"/>
              <a:chExt cx="1085400" cy="635100"/>
            </a:xfrm>
          </p:grpSpPr>
          <p:sp>
            <p:nvSpPr>
              <p:cNvPr id="428" name="Google Shape;428;p26"/>
              <p:cNvSpPr/>
              <p:nvPr/>
            </p:nvSpPr>
            <p:spPr>
              <a:xfrm>
                <a:off x="396400" y="1399225"/>
                <a:ext cx="1085400" cy="635100"/>
              </a:xfrm>
              <a:prstGeom prst="roundRect">
                <a:avLst>
                  <a:gd fmla="val 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26"/>
              <p:cNvGrpSpPr/>
              <p:nvPr/>
            </p:nvGrpSpPr>
            <p:grpSpPr>
              <a:xfrm>
                <a:off x="712181" y="1506835"/>
                <a:ext cx="453838" cy="419880"/>
                <a:chOff x="733647" y="1423686"/>
                <a:chExt cx="453838" cy="419880"/>
              </a:xfrm>
            </p:grpSpPr>
            <p:sp>
              <p:nvSpPr>
                <p:cNvPr id="430" name="Google Shape;430;p26"/>
                <p:cNvSpPr/>
                <p:nvPr/>
              </p:nvSpPr>
              <p:spPr>
                <a:xfrm>
                  <a:off x="733647" y="1423686"/>
                  <a:ext cx="453838" cy="419880"/>
                </a:xfrm>
                <a:custGeom>
                  <a:rect b="b" l="l" r="r" t="t"/>
                  <a:pathLst>
                    <a:path extrusionOk="0" h="9055" w="9781">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6"/>
                <p:cNvSpPr/>
                <p:nvPr/>
              </p:nvSpPr>
              <p:spPr>
                <a:xfrm>
                  <a:off x="898875" y="1539755"/>
                  <a:ext cx="163003" cy="188911"/>
                </a:xfrm>
                <a:custGeom>
                  <a:rect b="b" l="l" r="r" t="t"/>
                  <a:pathLst>
                    <a:path extrusionOk="0" h="4074" w="3513">
                      <a:moveTo>
                        <a:pt x="1" y="0"/>
                      </a:moveTo>
                      <a:lnTo>
                        <a:pt x="1" y="4073"/>
                      </a:lnTo>
                      <a:lnTo>
                        <a:pt x="3513" y="2024"/>
                      </a:lnTo>
                      <a:lnTo>
                        <a:pt x="1" y="0"/>
                      </a:ln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2" name="Google Shape;432;p26"/>
            <p:cNvGrpSpPr/>
            <p:nvPr/>
          </p:nvGrpSpPr>
          <p:grpSpPr>
            <a:xfrm>
              <a:off x="396391" y="2141102"/>
              <a:ext cx="1085342" cy="96171"/>
              <a:chOff x="417899" y="2116530"/>
              <a:chExt cx="1085342" cy="96171"/>
            </a:xfrm>
          </p:grpSpPr>
          <p:sp>
            <p:nvSpPr>
              <p:cNvPr id="433" name="Google Shape;433;p26"/>
              <p:cNvSpPr/>
              <p:nvPr/>
            </p:nvSpPr>
            <p:spPr>
              <a:xfrm>
                <a:off x="417899" y="2116530"/>
                <a:ext cx="1085342" cy="96171"/>
              </a:xfrm>
              <a:custGeom>
                <a:rect b="b" l="l" r="r" t="t"/>
                <a:pathLst>
                  <a:path extrusionOk="0" h="2074" w="23391">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
              <p:cNvSpPr/>
              <p:nvPr/>
            </p:nvSpPr>
            <p:spPr>
              <a:xfrm>
                <a:off x="417899" y="2116530"/>
                <a:ext cx="555733" cy="96171"/>
              </a:xfrm>
              <a:custGeom>
                <a:rect b="b" l="l" r="r" t="t"/>
                <a:pathLst>
                  <a:path extrusionOk="0" h="2074" w="11977">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35" name="Google Shape;435;p26"/>
            <p:cNvCxnSpPr/>
            <p:nvPr/>
          </p:nvCxnSpPr>
          <p:spPr>
            <a:xfrm>
              <a:off x="308975" y="1262125"/>
              <a:ext cx="1263300" cy="0"/>
            </a:xfrm>
            <a:prstGeom prst="straightConnector1">
              <a:avLst/>
            </a:prstGeom>
            <a:noFill/>
            <a:ln cap="flat" cmpd="sng" w="28575">
              <a:solidFill>
                <a:schemeClr val="dk1"/>
              </a:solidFill>
              <a:prstDash val="solid"/>
              <a:round/>
              <a:headEnd len="med" w="med" type="none"/>
              <a:tailEnd len="med" w="med" type="none"/>
            </a:ln>
          </p:spPr>
        </p:cxnSp>
      </p:grpSp>
      <p:grpSp>
        <p:nvGrpSpPr>
          <p:cNvPr id="436" name="Google Shape;436;p26"/>
          <p:cNvGrpSpPr/>
          <p:nvPr/>
        </p:nvGrpSpPr>
        <p:grpSpPr>
          <a:xfrm>
            <a:off x="7450704" y="1174899"/>
            <a:ext cx="1646100" cy="1188900"/>
            <a:chOff x="7403363" y="1047512"/>
            <a:chExt cx="1646100" cy="1188900"/>
          </a:xfrm>
        </p:grpSpPr>
        <p:sp>
          <p:nvSpPr>
            <p:cNvPr id="437" name="Google Shape;437;p26"/>
            <p:cNvSpPr/>
            <p:nvPr/>
          </p:nvSpPr>
          <p:spPr>
            <a:xfrm>
              <a:off x="7494863" y="1139012"/>
              <a:ext cx="1554600" cy="1097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a:off x="7403363" y="1047512"/>
              <a:ext cx="1554600" cy="1097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26"/>
            <p:cNvCxnSpPr/>
            <p:nvPr/>
          </p:nvCxnSpPr>
          <p:spPr>
            <a:xfrm>
              <a:off x="7413325" y="1230512"/>
              <a:ext cx="1544700" cy="0"/>
            </a:xfrm>
            <a:prstGeom prst="straightConnector1">
              <a:avLst/>
            </a:prstGeom>
            <a:noFill/>
            <a:ln cap="flat" cmpd="sng" w="28575">
              <a:solidFill>
                <a:schemeClr val="dk1"/>
              </a:solidFill>
              <a:prstDash val="solid"/>
              <a:round/>
              <a:headEnd len="med" w="med" type="none"/>
              <a:tailEnd len="med" w="med" type="none"/>
            </a:ln>
          </p:spPr>
        </p:cxnSp>
        <p:sp>
          <p:nvSpPr>
            <p:cNvPr id="440" name="Google Shape;440;p26"/>
            <p:cNvSpPr/>
            <p:nvPr/>
          </p:nvSpPr>
          <p:spPr>
            <a:xfrm>
              <a:off x="7540474" y="1687769"/>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a:off x="8009987" y="1687769"/>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8479499" y="1687769"/>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26"/>
            <p:cNvGrpSpPr/>
            <p:nvPr/>
          </p:nvGrpSpPr>
          <p:grpSpPr>
            <a:xfrm>
              <a:off x="7770652" y="1367593"/>
              <a:ext cx="820034" cy="187786"/>
              <a:chOff x="4005100" y="3437025"/>
              <a:chExt cx="535375" cy="122600"/>
            </a:xfrm>
          </p:grpSpPr>
          <p:sp>
            <p:nvSpPr>
              <p:cNvPr id="444" name="Google Shape;444;p26"/>
              <p:cNvSpPr/>
              <p:nvPr/>
            </p:nvSpPr>
            <p:spPr>
              <a:xfrm>
                <a:off x="4005100" y="3437025"/>
                <a:ext cx="535375" cy="33575"/>
              </a:xfrm>
              <a:custGeom>
                <a:rect b="b" l="l" r="r" t="t"/>
                <a:pathLst>
                  <a:path extrusionOk="0" h="1343" w="21415">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4064850" y="3525450"/>
                <a:ext cx="415275" cy="34175"/>
              </a:xfrm>
              <a:custGeom>
                <a:rect b="b" l="l" r="r" t="t"/>
                <a:pathLst>
                  <a:path extrusionOk="0" h="1367" w="16611">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6" name="Google Shape;446;p26"/>
          <p:cNvGrpSpPr/>
          <p:nvPr/>
        </p:nvGrpSpPr>
        <p:grpSpPr>
          <a:xfrm>
            <a:off x="7855413" y="2571747"/>
            <a:ext cx="836668" cy="1371596"/>
            <a:chOff x="2771692" y="3497697"/>
            <a:chExt cx="836668" cy="1371596"/>
          </a:xfrm>
        </p:grpSpPr>
        <p:sp>
          <p:nvSpPr>
            <p:cNvPr id="447" name="Google Shape;447;p26"/>
            <p:cNvSpPr/>
            <p:nvPr/>
          </p:nvSpPr>
          <p:spPr>
            <a:xfrm>
              <a:off x="2771692" y="3497697"/>
              <a:ext cx="836668" cy="1371596"/>
            </a:xfrm>
            <a:custGeom>
              <a:rect b="b" l="l" r="r" t="t"/>
              <a:pathLst>
                <a:path extrusionOk="0" h="15683" w="9513">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a:off x="2771692" y="3497697"/>
              <a:ext cx="836668" cy="1371596"/>
            </a:xfrm>
            <a:custGeom>
              <a:rect b="b" l="l" r="r" t="t"/>
              <a:pathLst>
                <a:path extrusionOk="0" h="15683" w="9513">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p:nvPr/>
          </p:nvSpPr>
          <p:spPr>
            <a:xfrm>
              <a:off x="3202911" y="3533904"/>
              <a:ext cx="371149" cy="686979"/>
            </a:xfrm>
            <a:custGeom>
              <a:rect b="b" l="l" r="r" t="t"/>
              <a:pathLst>
                <a:path extrusionOk="0" h="7855" w="422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p:nvPr/>
          </p:nvSpPr>
          <p:spPr>
            <a:xfrm>
              <a:off x="3129912" y="3708819"/>
              <a:ext cx="120228" cy="373356"/>
            </a:xfrm>
            <a:custGeom>
              <a:rect b="b" l="l" r="r" t="t"/>
              <a:pathLst>
                <a:path extrusionOk="0" h="4269" w="1367">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2806080" y="3533904"/>
              <a:ext cx="371149" cy="686979"/>
            </a:xfrm>
            <a:custGeom>
              <a:rect b="b" l="l" r="r" t="t"/>
              <a:pathLst>
                <a:path extrusionOk="0" h="7855" w="422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p:nvPr/>
          </p:nvSpPr>
          <p:spPr>
            <a:xfrm>
              <a:off x="2806080" y="4150392"/>
              <a:ext cx="767979" cy="684792"/>
            </a:xfrm>
            <a:custGeom>
              <a:rect b="b" l="l" r="r" t="t"/>
              <a:pathLst>
                <a:path extrusionOk="0" h="7830" w="8732">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a:off x="3505371" y="4248519"/>
              <a:ext cx="34388" cy="266658"/>
            </a:xfrm>
            <a:custGeom>
              <a:rect b="b" l="l" r="r" t="t"/>
              <a:pathLst>
                <a:path extrusionOk="0" h="3049" w="391">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a:off x="3202911" y="3533904"/>
              <a:ext cx="371149" cy="633630"/>
            </a:xfrm>
            <a:custGeom>
              <a:rect b="b" l="l" r="r" t="t"/>
              <a:pathLst>
                <a:path extrusionOk="0" h="7245" w="422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3329471" y="4150392"/>
              <a:ext cx="246788" cy="667738"/>
            </a:xfrm>
            <a:custGeom>
              <a:rect b="b" l="l" r="r" t="t"/>
              <a:pathLst>
                <a:path extrusionOk="0" h="7635" w="2806">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p:nvPr/>
          </p:nvSpPr>
          <p:spPr>
            <a:xfrm>
              <a:off x="3138531" y="3728060"/>
              <a:ext cx="111609" cy="373356"/>
            </a:xfrm>
            <a:custGeom>
              <a:rect b="b" l="l" r="r" t="t"/>
              <a:pathLst>
                <a:path extrusionOk="0" h="4269" w="1269">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grpSp>
        <p:nvGrpSpPr>
          <p:cNvPr id="678" name="Google Shape;678;p35"/>
          <p:cNvGrpSpPr/>
          <p:nvPr/>
        </p:nvGrpSpPr>
        <p:grpSpPr>
          <a:xfrm>
            <a:off x="5022725" y="1426150"/>
            <a:ext cx="3657590" cy="348347"/>
            <a:chOff x="4572050" y="100025"/>
            <a:chExt cx="3657590" cy="348347"/>
          </a:xfrm>
        </p:grpSpPr>
        <p:sp>
          <p:nvSpPr>
            <p:cNvPr id="679" name="Google Shape;679;p35"/>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5"/>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5"/>
            <p:cNvSpPr/>
            <p:nvPr/>
          </p:nvSpPr>
          <p:spPr>
            <a:xfrm>
              <a:off x="4720981" y="137824"/>
              <a:ext cx="328867" cy="270807"/>
            </a:xfrm>
            <a:custGeom>
              <a:rect b="b" l="l" r="r" t="t"/>
              <a:pathLst>
                <a:path extrusionOk="0" h="3489" w="4147">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5"/>
            <p:cNvSpPr/>
            <p:nvPr/>
          </p:nvSpPr>
          <p:spPr>
            <a:xfrm>
              <a:off x="4722884" y="287391"/>
              <a:ext cx="307614" cy="121239"/>
            </a:xfrm>
            <a:custGeom>
              <a:rect b="b" l="l" r="r" t="t"/>
              <a:pathLst>
                <a:path extrusionOk="0" h="1562" w="3879">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5"/>
            <p:cNvSpPr/>
            <p:nvPr/>
          </p:nvSpPr>
          <p:spPr>
            <a:xfrm>
              <a:off x="4610750" y="238182"/>
              <a:ext cx="98732" cy="70089"/>
            </a:xfrm>
            <a:custGeom>
              <a:rect b="b" l="l" r="r" t="t"/>
              <a:pathLst>
                <a:path extrusionOk="0" h="903" w="1245">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5"/>
            <p:cNvSpPr/>
            <p:nvPr/>
          </p:nvSpPr>
          <p:spPr>
            <a:xfrm>
              <a:off x="4610750" y="272256"/>
              <a:ext cx="92943" cy="36015"/>
            </a:xfrm>
            <a:custGeom>
              <a:rect b="b" l="l" r="r" t="t"/>
              <a:pathLst>
                <a:path extrusionOk="0" h="464" w="1172">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5"/>
            <p:cNvSpPr/>
            <p:nvPr/>
          </p:nvSpPr>
          <p:spPr>
            <a:xfrm>
              <a:off x="5043980" y="130295"/>
              <a:ext cx="2541566" cy="289669"/>
            </a:xfrm>
            <a:custGeom>
              <a:rect b="b" l="l" r="r" t="t"/>
              <a:pathLst>
                <a:path extrusionOk="0" h="3732" w="32049">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5"/>
            <p:cNvSpPr/>
            <p:nvPr/>
          </p:nvSpPr>
          <p:spPr>
            <a:xfrm>
              <a:off x="5043980" y="353676"/>
              <a:ext cx="2541566" cy="64423"/>
            </a:xfrm>
            <a:custGeom>
              <a:rect b="b" l="l" r="r" t="t"/>
              <a:pathLst>
                <a:path extrusionOk="0" h="830" w="32049">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5"/>
            <p:cNvSpPr/>
            <p:nvPr/>
          </p:nvSpPr>
          <p:spPr>
            <a:xfrm>
              <a:off x="7610613" y="130295"/>
              <a:ext cx="152895" cy="287806"/>
            </a:xfrm>
            <a:custGeom>
              <a:rect b="b" l="l" r="r" t="t"/>
              <a:pathLst>
                <a:path extrusionOk="0" h="3708" w="1928">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5"/>
            <p:cNvSpPr/>
            <p:nvPr/>
          </p:nvSpPr>
          <p:spPr>
            <a:xfrm>
              <a:off x="7610613" y="361205"/>
              <a:ext cx="154798" cy="56894"/>
            </a:xfrm>
            <a:custGeom>
              <a:rect b="b" l="l" r="r" t="t"/>
              <a:pathLst>
                <a:path extrusionOk="0" h="733" w="1952">
                  <a:moveTo>
                    <a:pt x="1" y="1"/>
                  </a:moveTo>
                  <a:lnTo>
                    <a:pt x="1" y="732"/>
                  </a:lnTo>
                  <a:lnTo>
                    <a:pt x="1952" y="732"/>
                  </a:lnTo>
                  <a:lnTo>
                    <a:pt x="1952" y="1"/>
                  </a:lnTo>
                  <a:lnTo>
                    <a:pt x="1" y="1"/>
                  </a:ln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5"/>
            <p:cNvSpPr/>
            <p:nvPr/>
          </p:nvSpPr>
          <p:spPr>
            <a:xfrm>
              <a:off x="7788568" y="130295"/>
              <a:ext cx="408170" cy="287806"/>
            </a:xfrm>
            <a:custGeom>
              <a:rect b="b" l="l" r="r" t="t"/>
              <a:pathLst>
                <a:path extrusionOk="0" h="3708" w="5147">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5"/>
            <p:cNvSpPr/>
            <p:nvPr/>
          </p:nvSpPr>
          <p:spPr>
            <a:xfrm>
              <a:off x="7788568" y="224910"/>
              <a:ext cx="396592" cy="193190"/>
            </a:xfrm>
            <a:custGeom>
              <a:rect b="b" l="l" r="r" t="t"/>
              <a:pathLst>
                <a:path extrusionOk="0" h="2489" w="5001">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1" name="Google Shape;691;p35"/>
          <p:cNvGrpSpPr/>
          <p:nvPr/>
        </p:nvGrpSpPr>
        <p:grpSpPr>
          <a:xfrm rot="-5400000">
            <a:off x="7699250" y="1584200"/>
            <a:ext cx="603495" cy="1371596"/>
            <a:chOff x="3724575" y="3497700"/>
            <a:chExt cx="603495" cy="1371596"/>
          </a:xfrm>
        </p:grpSpPr>
        <p:sp>
          <p:nvSpPr>
            <p:cNvPr id="692" name="Google Shape;692;p35"/>
            <p:cNvSpPr/>
            <p:nvPr/>
          </p:nvSpPr>
          <p:spPr>
            <a:xfrm>
              <a:off x="3724575" y="3497700"/>
              <a:ext cx="603495" cy="1371596"/>
            </a:xfrm>
            <a:custGeom>
              <a:rect b="b" l="l" r="r" t="t"/>
              <a:pathLst>
                <a:path extrusionOk="0" h="16415" w="7221">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5"/>
            <p:cNvSpPr/>
            <p:nvPr/>
          </p:nvSpPr>
          <p:spPr>
            <a:xfrm>
              <a:off x="3757170" y="3848221"/>
              <a:ext cx="538223" cy="988485"/>
            </a:xfrm>
            <a:custGeom>
              <a:rect b="b" l="l" r="r" t="t"/>
              <a:pathLst>
                <a:path extrusionOk="0" h="11830" w="644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5"/>
            <p:cNvSpPr/>
            <p:nvPr/>
          </p:nvSpPr>
          <p:spPr>
            <a:xfrm>
              <a:off x="3816342" y="4047922"/>
              <a:ext cx="38779" cy="654255"/>
            </a:xfrm>
            <a:custGeom>
              <a:rect b="b" l="l" r="r" t="t"/>
              <a:pathLst>
                <a:path extrusionOk="0" h="7830" w="464">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5"/>
            <p:cNvSpPr/>
            <p:nvPr/>
          </p:nvSpPr>
          <p:spPr>
            <a:xfrm>
              <a:off x="3724575" y="3497700"/>
              <a:ext cx="603495" cy="1371596"/>
            </a:xfrm>
            <a:custGeom>
              <a:rect b="b" l="l" r="r" t="t"/>
              <a:pathLst>
                <a:path extrusionOk="0" h="16415" w="7221">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5"/>
            <p:cNvSpPr/>
            <p:nvPr/>
          </p:nvSpPr>
          <p:spPr>
            <a:xfrm>
              <a:off x="3871336" y="3530287"/>
              <a:ext cx="309980" cy="285349"/>
            </a:xfrm>
            <a:custGeom>
              <a:rect b="b" l="l" r="r" t="t"/>
              <a:pathLst>
                <a:path extrusionOk="0" h="3415" w="3709">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5"/>
            <p:cNvSpPr/>
            <p:nvPr/>
          </p:nvSpPr>
          <p:spPr>
            <a:xfrm>
              <a:off x="3775557" y="3848221"/>
              <a:ext cx="519836" cy="988485"/>
            </a:xfrm>
            <a:custGeom>
              <a:rect b="b" l="l" r="r" t="t"/>
              <a:pathLst>
                <a:path extrusionOk="0" h="11830" w="622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35"/>
          <p:cNvGrpSpPr/>
          <p:nvPr/>
        </p:nvGrpSpPr>
        <p:grpSpPr>
          <a:xfrm>
            <a:off x="715100" y="274199"/>
            <a:ext cx="1920300" cy="1918875"/>
            <a:chOff x="715100" y="274199"/>
            <a:chExt cx="1920300" cy="1918875"/>
          </a:xfrm>
        </p:grpSpPr>
        <p:sp>
          <p:nvSpPr>
            <p:cNvPr id="699" name="Google Shape;699;p35"/>
            <p:cNvSpPr/>
            <p:nvPr/>
          </p:nvSpPr>
          <p:spPr>
            <a:xfrm>
              <a:off x="806600" y="364274"/>
              <a:ext cx="1828800" cy="1828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0" name="Google Shape;700;p35"/>
            <p:cNvGrpSpPr/>
            <p:nvPr/>
          </p:nvGrpSpPr>
          <p:grpSpPr>
            <a:xfrm>
              <a:off x="715100" y="274199"/>
              <a:ext cx="1828800" cy="1828800"/>
              <a:chOff x="715100" y="274199"/>
              <a:chExt cx="1828800" cy="1828800"/>
            </a:xfrm>
          </p:grpSpPr>
          <p:sp>
            <p:nvSpPr>
              <p:cNvPr id="701" name="Google Shape;701;p35"/>
              <p:cNvSpPr/>
              <p:nvPr/>
            </p:nvSpPr>
            <p:spPr>
              <a:xfrm>
                <a:off x="715100" y="274199"/>
                <a:ext cx="1828800" cy="18288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2" name="Google Shape;702;p35"/>
              <p:cNvCxnSpPr/>
              <p:nvPr/>
            </p:nvCxnSpPr>
            <p:spPr>
              <a:xfrm>
                <a:off x="717952" y="637800"/>
                <a:ext cx="1823100" cy="0"/>
              </a:xfrm>
              <a:prstGeom prst="straightConnector1">
                <a:avLst/>
              </a:prstGeom>
              <a:noFill/>
              <a:ln cap="flat" cmpd="sng" w="28575">
                <a:solidFill>
                  <a:schemeClr val="dk1"/>
                </a:solidFill>
                <a:prstDash val="solid"/>
                <a:round/>
                <a:headEnd len="med" w="med" type="none"/>
                <a:tailEnd len="med" w="med" type="none"/>
              </a:ln>
            </p:spPr>
          </p:cxnSp>
          <p:grpSp>
            <p:nvGrpSpPr>
              <p:cNvPr id="703" name="Google Shape;703;p35"/>
              <p:cNvGrpSpPr/>
              <p:nvPr/>
            </p:nvGrpSpPr>
            <p:grpSpPr>
              <a:xfrm>
                <a:off x="2267950" y="363963"/>
                <a:ext cx="183000" cy="183000"/>
                <a:chOff x="8225400" y="367488"/>
                <a:chExt cx="183000" cy="183000"/>
              </a:xfrm>
            </p:grpSpPr>
            <p:cxnSp>
              <p:nvCxnSpPr>
                <p:cNvPr id="704" name="Google Shape;704;p35"/>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705" name="Google Shape;705;p35"/>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706" name="Google Shape;706;p35"/>
              <p:cNvSpPr/>
              <p:nvPr/>
            </p:nvSpPr>
            <p:spPr>
              <a:xfrm>
                <a:off x="1951450" y="367563"/>
                <a:ext cx="179400" cy="179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7" name="Google Shape;707;p35"/>
              <p:cNvCxnSpPr/>
              <p:nvPr/>
            </p:nvCxnSpPr>
            <p:spPr>
              <a:xfrm>
                <a:off x="1605849" y="546963"/>
                <a:ext cx="208500" cy="0"/>
              </a:xfrm>
              <a:prstGeom prst="straightConnector1">
                <a:avLst/>
              </a:prstGeom>
              <a:noFill/>
              <a:ln cap="flat" cmpd="sng" w="28575">
                <a:solidFill>
                  <a:schemeClr val="dk1"/>
                </a:solidFill>
                <a:prstDash val="solid"/>
                <a:round/>
                <a:headEnd len="med" w="med" type="none"/>
                <a:tailEnd len="med" w="med" type="none"/>
              </a:ln>
            </p:spPr>
          </p:cxnSp>
        </p:grpSp>
      </p:grpSp>
      <p:sp>
        <p:nvSpPr>
          <p:cNvPr id="708" name="Google Shape;708;p35"/>
          <p:cNvSpPr txBox="1"/>
          <p:nvPr>
            <p:ph idx="2" type="title"/>
          </p:nvPr>
        </p:nvSpPr>
        <p:spPr>
          <a:xfrm>
            <a:off x="947550" y="679350"/>
            <a:ext cx="13683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500"/>
              <a:t>02</a:t>
            </a:r>
            <a:endParaRPr sz="6500"/>
          </a:p>
        </p:txBody>
      </p:sp>
      <p:sp>
        <p:nvSpPr>
          <p:cNvPr id="709" name="Google Shape;709;p35"/>
          <p:cNvSpPr txBox="1"/>
          <p:nvPr>
            <p:ph type="title"/>
          </p:nvPr>
        </p:nvSpPr>
        <p:spPr>
          <a:xfrm>
            <a:off x="1828800" y="2114550"/>
            <a:ext cx="54864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Proto</a:t>
            </a:r>
            <a:endParaRPr/>
          </a:p>
        </p:txBody>
      </p:sp>
      <p:grpSp>
        <p:nvGrpSpPr>
          <p:cNvPr id="710" name="Google Shape;710;p35"/>
          <p:cNvGrpSpPr/>
          <p:nvPr/>
        </p:nvGrpSpPr>
        <p:grpSpPr>
          <a:xfrm>
            <a:off x="1828840" y="3406196"/>
            <a:ext cx="5577850" cy="1463100"/>
            <a:chOff x="1828840" y="3371688"/>
            <a:chExt cx="5577850" cy="1463100"/>
          </a:xfrm>
        </p:grpSpPr>
        <p:sp>
          <p:nvSpPr>
            <p:cNvPr id="711" name="Google Shape;711;p35"/>
            <p:cNvSpPr/>
            <p:nvPr/>
          </p:nvSpPr>
          <p:spPr>
            <a:xfrm>
              <a:off x="1920290" y="3463188"/>
              <a:ext cx="5486400" cy="1371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5"/>
            <p:cNvSpPr/>
            <p:nvPr/>
          </p:nvSpPr>
          <p:spPr>
            <a:xfrm>
              <a:off x="1828840" y="3371688"/>
              <a:ext cx="5486400" cy="1371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3" name="Google Shape;713;p35"/>
            <p:cNvCxnSpPr/>
            <p:nvPr/>
          </p:nvCxnSpPr>
          <p:spPr>
            <a:xfrm>
              <a:off x="1828840" y="3554706"/>
              <a:ext cx="5484900" cy="0"/>
            </a:xfrm>
            <a:prstGeom prst="straightConnector1">
              <a:avLst/>
            </a:prstGeom>
            <a:noFill/>
            <a:ln cap="flat" cmpd="sng" w="28575">
              <a:solidFill>
                <a:schemeClr val="dk1"/>
              </a:solidFill>
              <a:prstDash val="solid"/>
              <a:round/>
              <a:headEnd len="med" w="med" type="none"/>
              <a:tailEnd len="med" w="med" type="none"/>
            </a:ln>
          </p:spPr>
        </p:cxnSp>
      </p:grpSp>
      <p:sp>
        <p:nvSpPr>
          <p:cNvPr id="714" name="Google Shape;714;p35"/>
          <p:cNvSpPr txBox="1"/>
          <p:nvPr>
            <p:ph idx="1" type="subTitle"/>
          </p:nvPr>
        </p:nvSpPr>
        <p:spPr>
          <a:xfrm>
            <a:off x="2286000" y="3952891"/>
            <a:ext cx="45720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 early controller made for basic movement</a:t>
            </a:r>
            <a:endParaRPr/>
          </a:p>
        </p:txBody>
      </p:sp>
      <p:grpSp>
        <p:nvGrpSpPr>
          <p:cNvPr id="715" name="Google Shape;715;p35"/>
          <p:cNvGrpSpPr/>
          <p:nvPr/>
        </p:nvGrpSpPr>
        <p:grpSpPr>
          <a:xfrm>
            <a:off x="463651" y="4105603"/>
            <a:ext cx="502899" cy="502899"/>
            <a:chOff x="858700" y="1967475"/>
            <a:chExt cx="605100" cy="605100"/>
          </a:xfrm>
        </p:grpSpPr>
        <p:sp>
          <p:nvSpPr>
            <p:cNvPr id="716" name="Google Shape;716;p35"/>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5"/>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35"/>
          <p:cNvSpPr/>
          <p:nvPr/>
        </p:nvSpPr>
        <p:spPr>
          <a:xfrm>
            <a:off x="3828458" y="1721467"/>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5"/>
          <p:cNvSpPr/>
          <p:nvPr/>
        </p:nvSpPr>
        <p:spPr>
          <a:xfrm>
            <a:off x="4292603" y="1570639"/>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5"/>
          <p:cNvSpPr/>
          <p:nvPr/>
        </p:nvSpPr>
        <p:spPr>
          <a:xfrm>
            <a:off x="3042489" y="1417325"/>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1" name="Google Shape;721;p35"/>
          <p:cNvGrpSpPr/>
          <p:nvPr/>
        </p:nvGrpSpPr>
        <p:grpSpPr>
          <a:xfrm>
            <a:off x="463700" y="3419800"/>
            <a:ext cx="502800" cy="502800"/>
            <a:chOff x="1627550" y="2017350"/>
            <a:chExt cx="502800" cy="502800"/>
          </a:xfrm>
        </p:grpSpPr>
        <p:sp>
          <p:nvSpPr>
            <p:cNvPr id="722" name="Google Shape;722;p35"/>
            <p:cNvSpPr/>
            <p:nvPr/>
          </p:nvSpPr>
          <p:spPr>
            <a:xfrm>
              <a:off x="1627550" y="2017350"/>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5"/>
            <p:cNvSpPr/>
            <p:nvPr/>
          </p:nvSpPr>
          <p:spPr>
            <a:xfrm>
              <a:off x="1718900" y="2108700"/>
              <a:ext cx="320100" cy="320100"/>
            </a:xfrm>
            <a:prstGeom prst="donut">
              <a:avLst>
                <a:gd fmla="val 2500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36"/>
          <p:cNvSpPr txBox="1"/>
          <p:nvPr>
            <p:ph type="title"/>
          </p:nvPr>
        </p:nvSpPr>
        <p:spPr>
          <a:xfrm>
            <a:off x="714325" y="731400"/>
            <a:ext cx="3674700" cy="18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Proto Move Function</a:t>
            </a:r>
            <a:endParaRPr/>
          </a:p>
        </p:txBody>
      </p:sp>
      <p:sp>
        <p:nvSpPr>
          <p:cNvPr id="729" name="Google Shape;729;p36"/>
          <p:cNvSpPr txBox="1"/>
          <p:nvPr>
            <p:ph idx="1" type="subTitle"/>
          </p:nvPr>
        </p:nvSpPr>
        <p:spPr>
          <a:xfrm>
            <a:off x="714325" y="2571750"/>
            <a:ext cx="3674700" cy="10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function uses the body parts of the iCub model as arguments and moves the body parts (Such as the Left arm, torso or right leg) that were passed to the function. With the position and velocity of the individual joints of the body parts called by the function being set according to the config specified in the function arguments.</a:t>
            </a:r>
            <a:endParaRPr/>
          </a:p>
        </p:txBody>
      </p:sp>
      <p:sp>
        <p:nvSpPr>
          <p:cNvPr id="730" name="Google Shape;730;p36"/>
          <p:cNvSpPr/>
          <p:nvPr>
            <p:ph idx="2" type="pic"/>
          </p:nvPr>
        </p:nvSpPr>
        <p:spPr>
          <a:xfrm>
            <a:off x="4769625" y="1271375"/>
            <a:ext cx="3644400" cy="3217800"/>
          </a:xfrm>
          <a:prstGeom prst="rect">
            <a:avLst/>
          </a:prstGeom>
        </p:spPr>
      </p:sp>
      <p:pic>
        <p:nvPicPr>
          <p:cNvPr id="731" name="Google Shape;731;p36" title="Icub2.mp4">
            <a:hlinkClick r:id="rId3"/>
          </p:cNvPr>
          <p:cNvPicPr preferRelativeResize="0"/>
          <p:nvPr/>
        </p:nvPicPr>
        <p:blipFill>
          <a:blip r:embed="rId4">
            <a:alphaModFix/>
          </a:blip>
          <a:stretch>
            <a:fillRect/>
          </a:stretch>
        </p:blipFill>
        <p:spPr>
          <a:xfrm>
            <a:off x="4769625" y="1271375"/>
            <a:ext cx="3644400" cy="3217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1"/>
                                        </p:tgtEl>
                                        <p:attrNameLst>
                                          <p:attrName>style.visibility</p:attrName>
                                        </p:attrNameLst>
                                      </p:cBhvr>
                                      <p:to>
                                        <p:strVal val="visible"/>
                                      </p:to>
                                    </p:set>
                                    <p:animEffect filter="fade" transition="in">
                                      <p:cBhvr>
                                        <p:cTn dur="1000"/>
                                        <p:tgtEl>
                                          <p:spTgt spid="7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grpSp>
        <p:nvGrpSpPr>
          <p:cNvPr id="736" name="Google Shape;736;p37"/>
          <p:cNvGrpSpPr/>
          <p:nvPr/>
        </p:nvGrpSpPr>
        <p:grpSpPr>
          <a:xfrm>
            <a:off x="5022725" y="1426150"/>
            <a:ext cx="3657590" cy="348347"/>
            <a:chOff x="4572050" y="100025"/>
            <a:chExt cx="3657590" cy="348347"/>
          </a:xfrm>
        </p:grpSpPr>
        <p:sp>
          <p:nvSpPr>
            <p:cNvPr id="737" name="Google Shape;737;p37"/>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7"/>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7"/>
            <p:cNvSpPr/>
            <p:nvPr/>
          </p:nvSpPr>
          <p:spPr>
            <a:xfrm>
              <a:off x="4720981" y="137824"/>
              <a:ext cx="328867" cy="270807"/>
            </a:xfrm>
            <a:custGeom>
              <a:rect b="b" l="l" r="r" t="t"/>
              <a:pathLst>
                <a:path extrusionOk="0" h="3489" w="4147">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7"/>
            <p:cNvSpPr/>
            <p:nvPr/>
          </p:nvSpPr>
          <p:spPr>
            <a:xfrm>
              <a:off x="4722884" y="287391"/>
              <a:ext cx="307614" cy="121239"/>
            </a:xfrm>
            <a:custGeom>
              <a:rect b="b" l="l" r="r" t="t"/>
              <a:pathLst>
                <a:path extrusionOk="0" h="1562" w="3879">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7"/>
            <p:cNvSpPr/>
            <p:nvPr/>
          </p:nvSpPr>
          <p:spPr>
            <a:xfrm>
              <a:off x="4610750" y="238182"/>
              <a:ext cx="98732" cy="70089"/>
            </a:xfrm>
            <a:custGeom>
              <a:rect b="b" l="l" r="r" t="t"/>
              <a:pathLst>
                <a:path extrusionOk="0" h="903" w="1245">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7"/>
            <p:cNvSpPr/>
            <p:nvPr/>
          </p:nvSpPr>
          <p:spPr>
            <a:xfrm>
              <a:off x="4610750" y="272256"/>
              <a:ext cx="92943" cy="36015"/>
            </a:xfrm>
            <a:custGeom>
              <a:rect b="b" l="l" r="r" t="t"/>
              <a:pathLst>
                <a:path extrusionOk="0" h="464" w="1172">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7"/>
            <p:cNvSpPr/>
            <p:nvPr/>
          </p:nvSpPr>
          <p:spPr>
            <a:xfrm>
              <a:off x="5043980" y="130295"/>
              <a:ext cx="2541566" cy="289669"/>
            </a:xfrm>
            <a:custGeom>
              <a:rect b="b" l="l" r="r" t="t"/>
              <a:pathLst>
                <a:path extrusionOk="0" h="3732" w="32049">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7"/>
            <p:cNvSpPr/>
            <p:nvPr/>
          </p:nvSpPr>
          <p:spPr>
            <a:xfrm>
              <a:off x="5043980" y="353676"/>
              <a:ext cx="2541566" cy="64423"/>
            </a:xfrm>
            <a:custGeom>
              <a:rect b="b" l="l" r="r" t="t"/>
              <a:pathLst>
                <a:path extrusionOk="0" h="830" w="32049">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7"/>
            <p:cNvSpPr/>
            <p:nvPr/>
          </p:nvSpPr>
          <p:spPr>
            <a:xfrm>
              <a:off x="7610613" y="130295"/>
              <a:ext cx="152895" cy="287806"/>
            </a:xfrm>
            <a:custGeom>
              <a:rect b="b" l="l" r="r" t="t"/>
              <a:pathLst>
                <a:path extrusionOk="0" h="3708" w="1928">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7"/>
            <p:cNvSpPr/>
            <p:nvPr/>
          </p:nvSpPr>
          <p:spPr>
            <a:xfrm>
              <a:off x="7610613" y="361205"/>
              <a:ext cx="154798" cy="56894"/>
            </a:xfrm>
            <a:custGeom>
              <a:rect b="b" l="l" r="r" t="t"/>
              <a:pathLst>
                <a:path extrusionOk="0" h="733" w="1952">
                  <a:moveTo>
                    <a:pt x="1" y="1"/>
                  </a:moveTo>
                  <a:lnTo>
                    <a:pt x="1" y="732"/>
                  </a:lnTo>
                  <a:lnTo>
                    <a:pt x="1952" y="732"/>
                  </a:lnTo>
                  <a:lnTo>
                    <a:pt x="1952" y="1"/>
                  </a:lnTo>
                  <a:lnTo>
                    <a:pt x="1" y="1"/>
                  </a:ln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7"/>
            <p:cNvSpPr/>
            <p:nvPr/>
          </p:nvSpPr>
          <p:spPr>
            <a:xfrm>
              <a:off x="7788568" y="130295"/>
              <a:ext cx="408170" cy="287806"/>
            </a:xfrm>
            <a:custGeom>
              <a:rect b="b" l="l" r="r" t="t"/>
              <a:pathLst>
                <a:path extrusionOk="0" h="3708" w="5147">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7"/>
            <p:cNvSpPr/>
            <p:nvPr/>
          </p:nvSpPr>
          <p:spPr>
            <a:xfrm>
              <a:off x="7788568" y="224910"/>
              <a:ext cx="396592" cy="193190"/>
            </a:xfrm>
            <a:custGeom>
              <a:rect b="b" l="l" r="r" t="t"/>
              <a:pathLst>
                <a:path extrusionOk="0" h="2489" w="5001">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9" name="Google Shape;749;p37"/>
          <p:cNvGrpSpPr/>
          <p:nvPr/>
        </p:nvGrpSpPr>
        <p:grpSpPr>
          <a:xfrm rot="-5400000">
            <a:off x="7699250" y="1584200"/>
            <a:ext cx="603495" cy="1371596"/>
            <a:chOff x="3724575" y="3497700"/>
            <a:chExt cx="603495" cy="1371596"/>
          </a:xfrm>
        </p:grpSpPr>
        <p:sp>
          <p:nvSpPr>
            <p:cNvPr id="750" name="Google Shape;750;p37"/>
            <p:cNvSpPr/>
            <p:nvPr/>
          </p:nvSpPr>
          <p:spPr>
            <a:xfrm>
              <a:off x="3724575" y="3497700"/>
              <a:ext cx="603495" cy="1371596"/>
            </a:xfrm>
            <a:custGeom>
              <a:rect b="b" l="l" r="r" t="t"/>
              <a:pathLst>
                <a:path extrusionOk="0" h="16415" w="7221">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7"/>
            <p:cNvSpPr/>
            <p:nvPr/>
          </p:nvSpPr>
          <p:spPr>
            <a:xfrm>
              <a:off x="3757170" y="3848221"/>
              <a:ext cx="538223" cy="988485"/>
            </a:xfrm>
            <a:custGeom>
              <a:rect b="b" l="l" r="r" t="t"/>
              <a:pathLst>
                <a:path extrusionOk="0" h="11830" w="644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7"/>
            <p:cNvSpPr/>
            <p:nvPr/>
          </p:nvSpPr>
          <p:spPr>
            <a:xfrm>
              <a:off x="3816342" y="4047922"/>
              <a:ext cx="38779" cy="654255"/>
            </a:xfrm>
            <a:custGeom>
              <a:rect b="b" l="l" r="r" t="t"/>
              <a:pathLst>
                <a:path extrusionOk="0" h="7830" w="464">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7"/>
            <p:cNvSpPr/>
            <p:nvPr/>
          </p:nvSpPr>
          <p:spPr>
            <a:xfrm>
              <a:off x="3724575" y="3497700"/>
              <a:ext cx="603495" cy="1371596"/>
            </a:xfrm>
            <a:custGeom>
              <a:rect b="b" l="l" r="r" t="t"/>
              <a:pathLst>
                <a:path extrusionOk="0" h="16415" w="7221">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7"/>
            <p:cNvSpPr/>
            <p:nvPr/>
          </p:nvSpPr>
          <p:spPr>
            <a:xfrm>
              <a:off x="3871336" y="3530287"/>
              <a:ext cx="309980" cy="285349"/>
            </a:xfrm>
            <a:custGeom>
              <a:rect b="b" l="l" r="r" t="t"/>
              <a:pathLst>
                <a:path extrusionOk="0" h="3415" w="3709">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7"/>
            <p:cNvSpPr/>
            <p:nvPr/>
          </p:nvSpPr>
          <p:spPr>
            <a:xfrm>
              <a:off x="3775557" y="3848221"/>
              <a:ext cx="519836" cy="988485"/>
            </a:xfrm>
            <a:custGeom>
              <a:rect b="b" l="l" r="r" t="t"/>
              <a:pathLst>
                <a:path extrusionOk="0" h="11830" w="622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6" name="Google Shape;756;p37"/>
          <p:cNvGrpSpPr/>
          <p:nvPr/>
        </p:nvGrpSpPr>
        <p:grpSpPr>
          <a:xfrm>
            <a:off x="715100" y="274199"/>
            <a:ext cx="1920300" cy="1918875"/>
            <a:chOff x="715100" y="274199"/>
            <a:chExt cx="1920300" cy="1918875"/>
          </a:xfrm>
        </p:grpSpPr>
        <p:sp>
          <p:nvSpPr>
            <p:cNvPr id="757" name="Google Shape;757;p37"/>
            <p:cNvSpPr/>
            <p:nvPr/>
          </p:nvSpPr>
          <p:spPr>
            <a:xfrm>
              <a:off x="806600" y="364274"/>
              <a:ext cx="1828800" cy="1828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8" name="Google Shape;758;p37"/>
            <p:cNvGrpSpPr/>
            <p:nvPr/>
          </p:nvGrpSpPr>
          <p:grpSpPr>
            <a:xfrm>
              <a:off x="715100" y="274199"/>
              <a:ext cx="1828800" cy="1828800"/>
              <a:chOff x="715100" y="274199"/>
              <a:chExt cx="1828800" cy="1828800"/>
            </a:xfrm>
          </p:grpSpPr>
          <p:sp>
            <p:nvSpPr>
              <p:cNvPr id="759" name="Google Shape;759;p37"/>
              <p:cNvSpPr/>
              <p:nvPr/>
            </p:nvSpPr>
            <p:spPr>
              <a:xfrm>
                <a:off x="715100" y="274199"/>
                <a:ext cx="1828800" cy="18288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0" name="Google Shape;760;p37"/>
              <p:cNvCxnSpPr/>
              <p:nvPr/>
            </p:nvCxnSpPr>
            <p:spPr>
              <a:xfrm>
                <a:off x="717952" y="637800"/>
                <a:ext cx="1823100" cy="0"/>
              </a:xfrm>
              <a:prstGeom prst="straightConnector1">
                <a:avLst/>
              </a:prstGeom>
              <a:noFill/>
              <a:ln cap="flat" cmpd="sng" w="28575">
                <a:solidFill>
                  <a:schemeClr val="dk1"/>
                </a:solidFill>
                <a:prstDash val="solid"/>
                <a:round/>
                <a:headEnd len="med" w="med" type="none"/>
                <a:tailEnd len="med" w="med" type="none"/>
              </a:ln>
            </p:spPr>
          </p:cxnSp>
          <p:grpSp>
            <p:nvGrpSpPr>
              <p:cNvPr id="761" name="Google Shape;761;p37"/>
              <p:cNvGrpSpPr/>
              <p:nvPr/>
            </p:nvGrpSpPr>
            <p:grpSpPr>
              <a:xfrm>
                <a:off x="2267950" y="363963"/>
                <a:ext cx="183000" cy="183000"/>
                <a:chOff x="8225400" y="367488"/>
                <a:chExt cx="183000" cy="183000"/>
              </a:xfrm>
            </p:grpSpPr>
            <p:cxnSp>
              <p:nvCxnSpPr>
                <p:cNvPr id="762" name="Google Shape;762;p37"/>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763" name="Google Shape;763;p37"/>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764" name="Google Shape;764;p37"/>
              <p:cNvSpPr/>
              <p:nvPr/>
            </p:nvSpPr>
            <p:spPr>
              <a:xfrm>
                <a:off x="1951450" y="367563"/>
                <a:ext cx="179400" cy="179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5" name="Google Shape;765;p37"/>
              <p:cNvCxnSpPr/>
              <p:nvPr/>
            </p:nvCxnSpPr>
            <p:spPr>
              <a:xfrm>
                <a:off x="1605849" y="546963"/>
                <a:ext cx="208500" cy="0"/>
              </a:xfrm>
              <a:prstGeom prst="straightConnector1">
                <a:avLst/>
              </a:prstGeom>
              <a:noFill/>
              <a:ln cap="flat" cmpd="sng" w="28575">
                <a:solidFill>
                  <a:schemeClr val="dk1"/>
                </a:solidFill>
                <a:prstDash val="solid"/>
                <a:round/>
                <a:headEnd len="med" w="med" type="none"/>
                <a:tailEnd len="med" w="med" type="none"/>
              </a:ln>
            </p:spPr>
          </p:cxnSp>
        </p:grpSp>
      </p:grpSp>
      <p:sp>
        <p:nvSpPr>
          <p:cNvPr id="766" name="Google Shape;766;p37"/>
          <p:cNvSpPr txBox="1"/>
          <p:nvPr>
            <p:ph idx="2" type="title"/>
          </p:nvPr>
        </p:nvSpPr>
        <p:spPr>
          <a:xfrm>
            <a:off x="947550" y="679350"/>
            <a:ext cx="13683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500"/>
              <a:t>02</a:t>
            </a:r>
            <a:endParaRPr sz="6500"/>
          </a:p>
        </p:txBody>
      </p:sp>
      <p:sp>
        <p:nvSpPr>
          <p:cNvPr id="767" name="Google Shape;767;p37"/>
          <p:cNvSpPr txBox="1"/>
          <p:nvPr>
            <p:ph type="title"/>
          </p:nvPr>
        </p:nvSpPr>
        <p:spPr>
          <a:xfrm>
            <a:off x="1828800" y="2114550"/>
            <a:ext cx="54864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IKPY</a:t>
            </a:r>
            <a:endParaRPr/>
          </a:p>
        </p:txBody>
      </p:sp>
      <p:grpSp>
        <p:nvGrpSpPr>
          <p:cNvPr id="768" name="Google Shape;768;p37"/>
          <p:cNvGrpSpPr/>
          <p:nvPr/>
        </p:nvGrpSpPr>
        <p:grpSpPr>
          <a:xfrm>
            <a:off x="1828840" y="3406196"/>
            <a:ext cx="5577850" cy="1463100"/>
            <a:chOff x="1828840" y="3371688"/>
            <a:chExt cx="5577850" cy="1463100"/>
          </a:xfrm>
        </p:grpSpPr>
        <p:sp>
          <p:nvSpPr>
            <p:cNvPr id="769" name="Google Shape;769;p37"/>
            <p:cNvSpPr/>
            <p:nvPr/>
          </p:nvSpPr>
          <p:spPr>
            <a:xfrm>
              <a:off x="1920290" y="3463188"/>
              <a:ext cx="5486400" cy="1371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7"/>
            <p:cNvSpPr/>
            <p:nvPr/>
          </p:nvSpPr>
          <p:spPr>
            <a:xfrm>
              <a:off x="1828840" y="3371688"/>
              <a:ext cx="5486400" cy="1371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1" name="Google Shape;771;p37"/>
            <p:cNvCxnSpPr/>
            <p:nvPr/>
          </p:nvCxnSpPr>
          <p:spPr>
            <a:xfrm>
              <a:off x="1828840" y="3554706"/>
              <a:ext cx="5484900" cy="0"/>
            </a:xfrm>
            <a:prstGeom prst="straightConnector1">
              <a:avLst/>
            </a:prstGeom>
            <a:noFill/>
            <a:ln cap="flat" cmpd="sng" w="28575">
              <a:solidFill>
                <a:schemeClr val="dk1"/>
              </a:solidFill>
              <a:prstDash val="solid"/>
              <a:round/>
              <a:headEnd len="med" w="med" type="none"/>
              <a:tailEnd len="med" w="med" type="none"/>
            </a:ln>
          </p:spPr>
        </p:cxnSp>
      </p:grpSp>
      <p:sp>
        <p:nvSpPr>
          <p:cNvPr id="772" name="Google Shape;772;p37"/>
          <p:cNvSpPr txBox="1"/>
          <p:nvPr>
            <p:ph idx="1" type="subTitle"/>
          </p:nvPr>
        </p:nvSpPr>
        <p:spPr>
          <a:xfrm>
            <a:off x="2286000" y="3952891"/>
            <a:ext cx="45720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After Importing functions for the hand reaching tasks.</a:t>
            </a:r>
            <a:endParaRPr/>
          </a:p>
        </p:txBody>
      </p:sp>
      <p:grpSp>
        <p:nvGrpSpPr>
          <p:cNvPr id="773" name="Google Shape;773;p37"/>
          <p:cNvGrpSpPr/>
          <p:nvPr/>
        </p:nvGrpSpPr>
        <p:grpSpPr>
          <a:xfrm>
            <a:off x="463651" y="4105603"/>
            <a:ext cx="502899" cy="502899"/>
            <a:chOff x="858700" y="1967475"/>
            <a:chExt cx="605100" cy="605100"/>
          </a:xfrm>
        </p:grpSpPr>
        <p:sp>
          <p:nvSpPr>
            <p:cNvPr id="774" name="Google Shape;774;p37"/>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7"/>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6" name="Google Shape;776;p37"/>
          <p:cNvSpPr/>
          <p:nvPr/>
        </p:nvSpPr>
        <p:spPr>
          <a:xfrm>
            <a:off x="3828458" y="1721467"/>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7"/>
          <p:cNvSpPr/>
          <p:nvPr/>
        </p:nvSpPr>
        <p:spPr>
          <a:xfrm>
            <a:off x="4292603" y="1570639"/>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7"/>
          <p:cNvSpPr/>
          <p:nvPr/>
        </p:nvSpPr>
        <p:spPr>
          <a:xfrm>
            <a:off x="3042489" y="1417325"/>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9" name="Google Shape;779;p37"/>
          <p:cNvGrpSpPr/>
          <p:nvPr/>
        </p:nvGrpSpPr>
        <p:grpSpPr>
          <a:xfrm>
            <a:off x="463700" y="3419800"/>
            <a:ext cx="502800" cy="502800"/>
            <a:chOff x="1627550" y="2017350"/>
            <a:chExt cx="502800" cy="502800"/>
          </a:xfrm>
        </p:grpSpPr>
        <p:sp>
          <p:nvSpPr>
            <p:cNvPr id="780" name="Google Shape;780;p37"/>
            <p:cNvSpPr/>
            <p:nvPr/>
          </p:nvSpPr>
          <p:spPr>
            <a:xfrm>
              <a:off x="1627550" y="2017350"/>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7"/>
            <p:cNvSpPr/>
            <p:nvPr/>
          </p:nvSpPr>
          <p:spPr>
            <a:xfrm>
              <a:off x="1718900" y="2108700"/>
              <a:ext cx="320100" cy="320100"/>
            </a:xfrm>
            <a:prstGeom prst="donut">
              <a:avLst>
                <a:gd fmla="val 2500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grpSp>
        <p:nvGrpSpPr>
          <p:cNvPr id="786" name="Google Shape;786;p38"/>
          <p:cNvGrpSpPr/>
          <p:nvPr/>
        </p:nvGrpSpPr>
        <p:grpSpPr>
          <a:xfrm>
            <a:off x="6351563" y="1232223"/>
            <a:ext cx="1827475" cy="1051350"/>
            <a:chOff x="7146475" y="2190661"/>
            <a:chExt cx="1827475" cy="1051350"/>
          </a:xfrm>
        </p:grpSpPr>
        <p:sp>
          <p:nvSpPr>
            <p:cNvPr id="787" name="Google Shape;787;p38"/>
            <p:cNvSpPr/>
            <p:nvPr/>
          </p:nvSpPr>
          <p:spPr>
            <a:xfrm>
              <a:off x="7236650" y="2282011"/>
              <a:ext cx="1737300" cy="9600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8" name="Google Shape;788;p38"/>
            <p:cNvGrpSpPr/>
            <p:nvPr/>
          </p:nvGrpSpPr>
          <p:grpSpPr>
            <a:xfrm>
              <a:off x="7146475" y="2190661"/>
              <a:ext cx="1737300" cy="960000"/>
              <a:chOff x="7146475" y="2190661"/>
              <a:chExt cx="1737300" cy="960000"/>
            </a:xfrm>
          </p:grpSpPr>
          <p:sp>
            <p:nvSpPr>
              <p:cNvPr id="789" name="Google Shape;789;p38"/>
              <p:cNvSpPr/>
              <p:nvPr/>
            </p:nvSpPr>
            <p:spPr>
              <a:xfrm>
                <a:off x="7146475" y="2190661"/>
                <a:ext cx="1737300" cy="9600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0" name="Google Shape;790;p38"/>
              <p:cNvCxnSpPr/>
              <p:nvPr/>
            </p:nvCxnSpPr>
            <p:spPr>
              <a:xfrm>
                <a:off x="7151600" y="2373361"/>
                <a:ext cx="1724700" cy="0"/>
              </a:xfrm>
              <a:prstGeom prst="straightConnector1">
                <a:avLst/>
              </a:prstGeom>
              <a:noFill/>
              <a:ln cap="flat" cmpd="sng" w="28575">
                <a:solidFill>
                  <a:schemeClr val="dk1"/>
                </a:solidFill>
                <a:prstDash val="solid"/>
                <a:round/>
                <a:headEnd len="med" w="med" type="none"/>
                <a:tailEnd len="med" w="med" type="none"/>
              </a:ln>
            </p:spPr>
          </p:cxnSp>
        </p:grpSp>
        <p:grpSp>
          <p:nvGrpSpPr>
            <p:cNvPr id="791" name="Google Shape;791;p38"/>
            <p:cNvGrpSpPr/>
            <p:nvPr/>
          </p:nvGrpSpPr>
          <p:grpSpPr>
            <a:xfrm>
              <a:off x="7300659" y="2505003"/>
              <a:ext cx="1428933" cy="514595"/>
              <a:chOff x="7235888" y="1483625"/>
              <a:chExt cx="1428933" cy="514595"/>
            </a:xfrm>
          </p:grpSpPr>
          <p:sp>
            <p:nvSpPr>
              <p:cNvPr id="792" name="Google Shape;792;p38"/>
              <p:cNvSpPr/>
              <p:nvPr/>
            </p:nvSpPr>
            <p:spPr>
              <a:xfrm>
                <a:off x="7235888" y="1871400"/>
                <a:ext cx="1428933" cy="126821"/>
              </a:xfrm>
              <a:custGeom>
                <a:rect b="b" l="l" r="r" t="t"/>
                <a:pathLst>
                  <a:path extrusionOk="0" h="3342" w="37658">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8"/>
              <p:cNvSpPr/>
              <p:nvPr/>
            </p:nvSpPr>
            <p:spPr>
              <a:xfrm>
                <a:off x="7235888" y="1871400"/>
                <a:ext cx="878275" cy="126821"/>
              </a:xfrm>
              <a:custGeom>
                <a:rect b="b" l="l" r="r" t="t"/>
                <a:pathLst>
                  <a:path extrusionOk="0" h="3342" w="23146">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8"/>
              <p:cNvSpPr/>
              <p:nvPr/>
            </p:nvSpPr>
            <p:spPr>
              <a:xfrm>
                <a:off x="7813392" y="1483625"/>
                <a:ext cx="601580" cy="327677"/>
              </a:xfrm>
              <a:custGeom>
                <a:rect b="b" l="l" r="r" t="t"/>
                <a:pathLst>
                  <a:path extrusionOk="0" h="8635" w="15854">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8"/>
              <p:cNvSpPr/>
              <p:nvPr/>
            </p:nvSpPr>
            <p:spPr>
              <a:xfrm>
                <a:off x="7913912" y="1585322"/>
                <a:ext cx="396487" cy="56656"/>
              </a:xfrm>
              <a:custGeom>
                <a:rect b="b" l="l" r="r" t="t"/>
                <a:pathLst>
                  <a:path extrusionOk="0" h="1493" w="10449">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96" name="Google Shape;796;p38"/>
          <p:cNvSpPr txBox="1"/>
          <p:nvPr>
            <p:ph type="title"/>
          </p:nvPr>
        </p:nvSpPr>
        <p:spPr>
          <a:xfrm>
            <a:off x="1646925" y="1723488"/>
            <a:ext cx="50292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Inverse Kinematics</a:t>
            </a:r>
            <a:endParaRPr/>
          </a:p>
        </p:txBody>
      </p:sp>
      <p:sp>
        <p:nvSpPr>
          <p:cNvPr id="797" name="Google Shape;797;p38"/>
          <p:cNvSpPr txBox="1"/>
          <p:nvPr>
            <p:ph idx="1" type="subTitle"/>
          </p:nvPr>
        </p:nvSpPr>
        <p:spPr>
          <a:xfrm>
            <a:off x="2057400" y="2283575"/>
            <a:ext cx="5029200" cy="117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the most important concept being implemented in the Project. To explain briefly, it refers to the computation of the joint angles that are needed to move a limb (in the case of this project) to reach the desired  end-effector position (Target). Using the results of these calculations to set new positions and rotate the joints to angles that bring the limb to the target. This method is commonly done using a jacobian matrix.</a:t>
            </a:r>
            <a:endParaRPr sz="1300"/>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grpSp>
        <p:nvGrpSpPr>
          <p:cNvPr id="798" name="Google Shape;798;p38"/>
          <p:cNvGrpSpPr/>
          <p:nvPr/>
        </p:nvGrpSpPr>
        <p:grpSpPr>
          <a:xfrm>
            <a:off x="463651" y="1220603"/>
            <a:ext cx="502899" cy="502899"/>
            <a:chOff x="858700" y="1967475"/>
            <a:chExt cx="605100" cy="605100"/>
          </a:xfrm>
        </p:grpSpPr>
        <p:sp>
          <p:nvSpPr>
            <p:cNvPr id="799" name="Google Shape;799;p38"/>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8"/>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1" name="Google Shape;801;p38"/>
          <p:cNvGrpSpPr/>
          <p:nvPr/>
        </p:nvGrpSpPr>
        <p:grpSpPr>
          <a:xfrm>
            <a:off x="463651" y="1906497"/>
            <a:ext cx="502800" cy="502800"/>
            <a:chOff x="7014301" y="2017350"/>
            <a:chExt cx="502800" cy="502800"/>
          </a:xfrm>
        </p:grpSpPr>
        <p:sp>
          <p:nvSpPr>
            <p:cNvPr id="802" name="Google Shape;802;p38"/>
            <p:cNvSpPr/>
            <p:nvPr/>
          </p:nvSpPr>
          <p:spPr>
            <a:xfrm>
              <a:off x="7014301" y="2017350"/>
              <a:ext cx="502800" cy="502800"/>
            </a:xfrm>
            <a:prstGeom prst="roundRect">
              <a:avLst>
                <a:gd fmla="val 15109" name="adj"/>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8"/>
            <p:cNvSpPr/>
            <p:nvPr/>
          </p:nvSpPr>
          <p:spPr>
            <a:xfrm>
              <a:off x="7095012" y="2108734"/>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4" name="Google Shape;804;p38"/>
          <p:cNvGrpSpPr/>
          <p:nvPr/>
        </p:nvGrpSpPr>
        <p:grpSpPr>
          <a:xfrm>
            <a:off x="463651" y="445094"/>
            <a:ext cx="629846" cy="592514"/>
            <a:chOff x="463701" y="2217961"/>
            <a:chExt cx="629846" cy="592514"/>
          </a:xfrm>
        </p:grpSpPr>
        <p:sp>
          <p:nvSpPr>
            <p:cNvPr id="805" name="Google Shape;805;p38"/>
            <p:cNvSpPr/>
            <p:nvPr/>
          </p:nvSpPr>
          <p:spPr>
            <a:xfrm>
              <a:off x="463701" y="2307675"/>
              <a:ext cx="502800" cy="502800"/>
            </a:xfrm>
            <a:prstGeom prst="roundRect">
              <a:avLst>
                <a:gd fmla="val 15109"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8"/>
            <p:cNvSpPr/>
            <p:nvPr/>
          </p:nvSpPr>
          <p:spPr>
            <a:xfrm>
              <a:off x="545925" y="2446300"/>
              <a:ext cx="338328" cy="225549"/>
            </a:xfrm>
            <a:custGeom>
              <a:rect b="b" l="l" r="r" t="t"/>
              <a:pathLst>
                <a:path extrusionOk="0" h="5806" w="8708">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8"/>
            <p:cNvSpPr/>
            <p:nvPr/>
          </p:nvSpPr>
          <p:spPr>
            <a:xfrm>
              <a:off x="555887" y="2446307"/>
              <a:ext cx="318435" cy="106170"/>
            </a:xfrm>
            <a:custGeom>
              <a:rect b="b" l="l" r="r" t="t"/>
              <a:pathLst>
                <a:path extrusionOk="0" h="2733" w="8196">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8" name="Google Shape;808;p38"/>
            <p:cNvGrpSpPr/>
            <p:nvPr/>
          </p:nvGrpSpPr>
          <p:grpSpPr>
            <a:xfrm>
              <a:off x="773496" y="2217961"/>
              <a:ext cx="320051" cy="298703"/>
              <a:chOff x="1023863" y="2896525"/>
              <a:chExt cx="240875" cy="219425"/>
            </a:xfrm>
          </p:grpSpPr>
          <p:sp>
            <p:nvSpPr>
              <p:cNvPr id="809" name="Google Shape;809;p38"/>
              <p:cNvSpPr/>
              <p:nvPr/>
            </p:nvSpPr>
            <p:spPr>
              <a:xfrm>
                <a:off x="1023863" y="2896525"/>
                <a:ext cx="240875" cy="219425"/>
              </a:xfrm>
              <a:custGeom>
                <a:rect b="b" l="l" r="r" t="t"/>
                <a:pathLst>
                  <a:path extrusionOk="0" h="8777" w="9635">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8"/>
              <p:cNvSpPr/>
              <p:nvPr/>
            </p:nvSpPr>
            <p:spPr>
              <a:xfrm>
                <a:off x="1111105" y="2959275"/>
                <a:ext cx="54900" cy="93925"/>
              </a:xfrm>
              <a:custGeom>
                <a:rect b="b" l="l" r="r" t="t"/>
                <a:pathLst>
                  <a:path extrusionOk="0" h="3757" w="2196">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11" name="Google Shape;811;p38"/>
          <p:cNvSpPr txBox="1"/>
          <p:nvPr/>
        </p:nvSpPr>
        <p:spPr>
          <a:xfrm>
            <a:off x="1646925" y="3755475"/>
            <a:ext cx="1188600" cy="36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Karla"/>
                <a:ea typeface="Karla"/>
                <a:cs typeface="Karla"/>
                <a:sym typeface="Karla"/>
              </a:rPr>
              <a:t>UBD</a:t>
            </a:r>
            <a:endParaRPr b="1">
              <a:solidFill>
                <a:schemeClr val="dk1"/>
              </a:solidFill>
              <a:latin typeface="Karla"/>
              <a:ea typeface="Karla"/>
              <a:cs typeface="Karla"/>
              <a:sym typeface="Karla"/>
            </a:endParaRPr>
          </a:p>
        </p:txBody>
      </p:sp>
      <p:sp>
        <p:nvSpPr>
          <p:cNvPr id="812" name="Google Shape;812;p38"/>
          <p:cNvSpPr/>
          <p:nvPr/>
        </p:nvSpPr>
        <p:spPr>
          <a:xfrm rot="-2700000">
            <a:off x="2645303" y="3927767"/>
            <a:ext cx="365716" cy="365716"/>
          </a:xfrm>
          <a:prstGeom prst="upArrow">
            <a:avLst>
              <a:gd fmla="val 50000" name="adj1"/>
              <a:gd fmla="val 50000" name="adj2"/>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8"/>
          <p:cNvSpPr/>
          <p:nvPr/>
        </p:nvSpPr>
        <p:spPr>
          <a:xfrm>
            <a:off x="1646925" y="1381650"/>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8"/>
          <p:cNvSpPr/>
          <p:nvPr/>
        </p:nvSpPr>
        <p:spPr>
          <a:xfrm>
            <a:off x="7031613" y="4058207"/>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8"/>
          <p:cNvSpPr/>
          <p:nvPr/>
        </p:nvSpPr>
        <p:spPr>
          <a:xfrm>
            <a:off x="6799273" y="3909555"/>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6" name="Google Shape;816;p38"/>
          <p:cNvGrpSpPr/>
          <p:nvPr/>
        </p:nvGrpSpPr>
        <p:grpSpPr>
          <a:xfrm>
            <a:off x="404600" y="4046486"/>
            <a:ext cx="621000" cy="621000"/>
            <a:chOff x="416300" y="4058211"/>
            <a:chExt cx="621000" cy="621000"/>
          </a:xfrm>
        </p:grpSpPr>
        <p:sp>
          <p:nvSpPr>
            <p:cNvPr id="817" name="Google Shape;817;p38"/>
            <p:cNvSpPr/>
            <p:nvPr/>
          </p:nvSpPr>
          <p:spPr>
            <a:xfrm>
              <a:off x="475400" y="4117311"/>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8"/>
            <p:cNvSpPr/>
            <p:nvPr/>
          </p:nvSpPr>
          <p:spPr>
            <a:xfrm rot="2700000">
              <a:off x="507243" y="4149154"/>
              <a:ext cx="439113" cy="439113"/>
            </a:xfrm>
            <a:prstGeom prst="plus">
              <a:avLst>
                <a:gd fmla="val 42536"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39"/>
          <p:cNvSpPr txBox="1"/>
          <p:nvPr>
            <p:ph idx="1" type="subTitle"/>
          </p:nvPr>
        </p:nvSpPr>
        <p:spPr>
          <a:xfrm>
            <a:off x="714325" y="2165475"/>
            <a:ext cx="3674700" cy="11910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i="1" lang="en" sz="1200">
                <a:latin typeface="Arial"/>
                <a:ea typeface="Arial"/>
                <a:cs typeface="Arial"/>
                <a:sym typeface="Arial"/>
              </a:rPr>
              <a:t>inverse_kinematics()</a:t>
            </a:r>
            <a:r>
              <a:rPr i="1" lang="en" sz="1200">
                <a:latin typeface="Arial"/>
                <a:ea typeface="Arial"/>
                <a:cs typeface="Arial"/>
                <a:sym typeface="Arial"/>
              </a:rPr>
              <a:t> method is called from the IKPY library, to determine the joint angles needed for a body part of the robot to reach a desired end effector position  (The ball in this task).</a:t>
            </a:r>
            <a:endParaRPr i="1" sz="1200">
              <a:latin typeface="Arial"/>
              <a:ea typeface="Arial"/>
              <a:cs typeface="Arial"/>
              <a:sym typeface="Arial"/>
            </a:endParaRPr>
          </a:p>
          <a:p>
            <a:pPr indent="0" lvl="0" marL="0" rtl="0" algn="l">
              <a:spcBef>
                <a:spcPts val="1200"/>
              </a:spcBef>
              <a:spcAft>
                <a:spcPts val="0"/>
              </a:spcAft>
              <a:buNone/>
            </a:pPr>
            <a:r>
              <a:t/>
            </a:r>
            <a:endParaRPr/>
          </a:p>
        </p:txBody>
      </p:sp>
      <p:sp>
        <p:nvSpPr>
          <p:cNvPr id="824" name="Google Shape;824;p39"/>
          <p:cNvSpPr txBox="1"/>
          <p:nvPr>
            <p:ph type="title"/>
          </p:nvPr>
        </p:nvSpPr>
        <p:spPr>
          <a:xfrm>
            <a:off x="714325" y="731400"/>
            <a:ext cx="3674700" cy="18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IKPY</a:t>
            </a:r>
            <a:endParaRPr/>
          </a:p>
        </p:txBody>
      </p:sp>
      <p:sp>
        <p:nvSpPr>
          <p:cNvPr id="825" name="Google Shape;825;p39"/>
          <p:cNvSpPr/>
          <p:nvPr>
            <p:ph idx="2" type="pic"/>
          </p:nvPr>
        </p:nvSpPr>
        <p:spPr>
          <a:xfrm>
            <a:off x="4769625" y="1271375"/>
            <a:ext cx="3644400" cy="3217800"/>
          </a:xfrm>
          <a:prstGeom prst="rect">
            <a:avLst/>
          </a:prstGeom>
        </p:spPr>
      </p:sp>
      <p:pic>
        <p:nvPicPr>
          <p:cNvPr id="826" name="Google Shape;826;p39" title="Icub1.mp4">
            <a:hlinkClick r:id="rId3"/>
          </p:cNvPr>
          <p:cNvPicPr preferRelativeResize="0"/>
          <p:nvPr/>
        </p:nvPicPr>
        <p:blipFill>
          <a:blip r:embed="rId4">
            <a:alphaModFix/>
          </a:blip>
          <a:stretch>
            <a:fillRect/>
          </a:stretch>
        </p:blipFill>
        <p:spPr>
          <a:xfrm>
            <a:off x="4769625" y="1271375"/>
            <a:ext cx="3644400" cy="3217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6"/>
                                        </p:tgtEl>
                                        <p:attrNameLst>
                                          <p:attrName>style.visibility</p:attrName>
                                        </p:attrNameLst>
                                      </p:cBhvr>
                                      <p:to>
                                        <p:strVal val="visible"/>
                                      </p:to>
                                    </p:set>
                                    <p:animEffect filter="fade" transition="in">
                                      <p:cBhvr>
                                        <p:cTn dur="1000"/>
                                        <p:tgtEl>
                                          <p:spTgt spid="8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40"/>
          <p:cNvSpPr txBox="1"/>
          <p:nvPr>
            <p:ph idx="1" type="subTitle"/>
          </p:nvPr>
        </p:nvSpPr>
        <p:spPr>
          <a:xfrm>
            <a:off x="714325" y="2435650"/>
            <a:ext cx="3674700" cy="13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Arial"/>
                <a:ea typeface="Arial"/>
                <a:cs typeface="Arial"/>
                <a:sym typeface="Arial"/>
              </a:rPr>
              <a:t>When the </a:t>
            </a:r>
            <a:r>
              <a:rPr i="1" lang="en" sz="1200">
                <a:latin typeface="Arial"/>
                <a:ea typeface="Arial"/>
                <a:cs typeface="Arial"/>
                <a:sym typeface="Arial"/>
              </a:rPr>
              <a:t>target (Ball) is moved (in this case slightly to the left of the robot. The robot should be able to at least attempt to reach it.</a:t>
            </a:r>
            <a:endParaRPr/>
          </a:p>
        </p:txBody>
      </p:sp>
      <p:sp>
        <p:nvSpPr>
          <p:cNvPr id="832" name="Google Shape;832;p40"/>
          <p:cNvSpPr txBox="1"/>
          <p:nvPr>
            <p:ph type="title"/>
          </p:nvPr>
        </p:nvSpPr>
        <p:spPr>
          <a:xfrm>
            <a:off x="714325" y="731400"/>
            <a:ext cx="3674700" cy="18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IKPY Part 2</a:t>
            </a:r>
            <a:endParaRPr/>
          </a:p>
        </p:txBody>
      </p:sp>
      <p:sp>
        <p:nvSpPr>
          <p:cNvPr id="833" name="Google Shape;833;p40"/>
          <p:cNvSpPr/>
          <p:nvPr>
            <p:ph idx="2" type="pic"/>
          </p:nvPr>
        </p:nvSpPr>
        <p:spPr>
          <a:xfrm>
            <a:off x="4769625" y="1271375"/>
            <a:ext cx="3644400" cy="3217800"/>
          </a:xfrm>
          <a:prstGeom prst="rect">
            <a:avLst/>
          </a:prstGeom>
        </p:spPr>
      </p:sp>
      <p:pic>
        <p:nvPicPr>
          <p:cNvPr id="834" name="Google Shape;834;p40" title="Icub3.mp4">
            <a:hlinkClick r:id="rId3"/>
          </p:cNvPr>
          <p:cNvPicPr preferRelativeResize="0"/>
          <p:nvPr/>
        </p:nvPicPr>
        <p:blipFill>
          <a:blip r:embed="rId4">
            <a:alphaModFix/>
          </a:blip>
          <a:stretch>
            <a:fillRect/>
          </a:stretch>
        </p:blipFill>
        <p:spPr>
          <a:xfrm>
            <a:off x="4769625" y="1259400"/>
            <a:ext cx="3644400" cy="3217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4"/>
                                        </p:tgtEl>
                                        <p:attrNameLst>
                                          <p:attrName>style.visibility</p:attrName>
                                        </p:attrNameLst>
                                      </p:cBhvr>
                                      <p:to>
                                        <p:strVal val="visible"/>
                                      </p:to>
                                    </p:set>
                                    <p:animEffect filter="fade" transition="in">
                                      <p:cBhvr>
                                        <p:cTn dur="1000"/>
                                        <p:tgtEl>
                                          <p:spTgt spid="8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grpSp>
        <p:nvGrpSpPr>
          <p:cNvPr id="839" name="Google Shape;839;p41"/>
          <p:cNvGrpSpPr/>
          <p:nvPr/>
        </p:nvGrpSpPr>
        <p:grpSpPr>
          <a:xfrm>
            <a:off x="6351563" y="1232223"/>
            <a:ext cx="1827475" cy="1051350"/>
            <a:chOff x="7146475" y="2190661"/>
            <a:chExt cx="1827475" cy="1051350"/>
          </a:xfrm>
        </p:grpSpPr>
        <p:sp>
          <p:nvSpPr>
            <p:cNvPr id="840" name="Google Shape;840;p41"/>
            <p:cNvSpPr/>
            <p:nvPr/>
          </p:nvSpPr>
          <p:spPr>
            <a:xfrm>
              <a:off x="7236650" y="2282011"/>
              <a:ext cx="1737300" cy="9600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1" name="Google Shape;841;p41"/>
            <p:cNvGrpSpPr/>
            <p:nvPr/>
          </p:nvGrpSpPr>
          <p:grpSpPr>
            <a:xfrm>
              <a:off x="7146475" y="2190661"/>
              <a:ext cx="1737300" cy="960000"/>
              <a:chOff x="7146475" y="2190661"/>
              <a:chExt cx="1737300" cy="960000"/>
            </a:xfrm>
          </p:grpSpPr>
          <p:sp>
            <p:nvSpPr>
              <p:cNvPr id="842" name="Google Shape;842;p41"/>
              <p:cNvSpPr/>
              <p:nvPr/>
            </p:nvSpPr>
            <p:spPr>
              <a:xfrm>
                <a:off x="7146475" y="2190661"/>
                <a:ext cx="1737300" cy="9600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3" name="Google Shape;843;p41"/>
              <p:cNvCxnSpPr/>
              <p:nvPr/>
            </p:nvCxnSpPr>
            <p:spPr>
              <a:xfrm>
                <a:off x="7151600" y="2373361"/>
                <a:ext cx="1724700" cy="0"/>
              </a:xfrm>
              <a:prstGeom prst="straightConnector1">
                <a:avLst/>
              </a:prstGeom>
              <a:noFill/>
              <a:ln cap="flat" cmpd="sng" w="28575">
                <a:solidFill>
                  <a:schemeClr val="dk1"/>
                </a:solidFill>
                <a:prstDash val="solid"/>
                <a:round/>
                <a:headEnd len="med" w="med" type="none"/>
                <a:tailEnd len="med" w="med" type="none"/>
              </a:ln>
            </p:spPr>
          </p:cxnSp>
        </p:grpSp>
        <p:grpSp>
          <p:nvGrpSpPr>
            <p:cNvPr id="844" name="Google Shape;844;p41"/>
            <p:cNvGrpSpPr/>
            <p:nvPr/>
          </p:nvGrpSpPr>
          <p:grpSpPr>
            <a:xfrm>
              <a:off x="7300659" y="2505003"/>
              <a:ext cx="1428933" cy="514595"/>
              <a:chOff x="7235888" y="1483625"/>
              <a:chExt cx="1428933" cy="514595"/>
            </a:xfrm>
          </p:grpSpPr>
          <p:sp>
            <p:nvSpPr>
              <p:cNvPr id="845" name="Google Shape;845;p41"/>
              <p:cNvSpPr/>
              <p:nvPr/>
            </p:nvSpPr>
            <p:spPr>
              <a:xfrm>
                <a:off x="7235888" y="1871400"/>
                <a:ext cx="1428933" cy="126821"/>
              </a:xfrm>
              <a:custGeom>
                <a:rect b="b" l="l" r="r" t="t"/>
                <a:pathLst>
                  <a:path extrusionOk="0" h="3342" w="37658">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1"/>
              <p:cNvSpPr/>
              <p:nvPr/>
            </p:nvSpPr>
            <p:spPr>
              <a:xfrm>
                <a:off x="7235888" y="1871400"/>
                <a:ext cx="878275" cy="126821"/>
              </a:xfrm>
              <a:custGeom>
                <a:rect b="b" l="l" r="r" t="t"/>
                <a:pathLst>
                  <a:path extrusionOk="0" h="3342" w="23146">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1"/>
              <p:cNvSpPr/>
              <p:nvPr/>
            </p:nvSpPr>
            <p:spPr>
              <a:xfrm>
                <a:off x="7813392" y="1483625"/>
                <a:ext cx="601580" cy="327677"/>
              </a:xfrm>
              <a:custGeom>
                <a:rect b="b" l="l" r="r" t="t"/>
                <a:pathLst>
                  <a:path extrusionOk="0" h="8635" w="15854">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1"/>
              <p:cNvSpPr/>
              <p:nvPr/>
            </p:nvSpPr>
            <p:spPr>
              <a:xfrm>
                <a:off x="7913912" y="1585322"/>
                <a:ext cx="396487" cy="56656"/>
              </a:xfrm>
              <a:custGeom>
                <a:rect b="b" l="l" r="r" t="t"/>
                <a:pathLst>
                  <a:path extrusionOk="0" h="1493" w="10449">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9" name="Google Shape;849;p41"/>
          <p:cNvSpPr txBox="1"/>
          <p:nvPr>
            <p:ph type="title"/>
          </p:nvPr>
        </p:nvSpPr>
        <p:spPr>
          <a:xfrm>
            <a:off x="2057400" y="1680088"/>
            <a:ext cx="50292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850" name="Google Shape;850;p41"/>
          <p:cNvSpPr txBox="1"/>
          <p:nvPr>
            <p:ph idx="1" type="subTitle"/>
          </p:nvPr>
        </p:nvSpPr>
        <p:spPr>
          <a:xfrm>
            <a:off x="2057400" y="2365900"/>
            <a:ext cx="5029200" cy="109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The implementation and testing of the PMP class has not been conducted at this stage of the project. Important concepts such as Inverse Kinematics and libraries such as IKPY and Roboticstoolbox have been researched and tested during the first semester of this project. Which are needed to finalize the goals of the project.</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grpSp>
        <p:nvGrpSpPr>
          <p:cNvPr id="851" name="Google Shape;851;p41"/>
          <p:cNvGrpSpPr/>
          <p:nvPr/>
        </p:nvGrpSpPr>
        <p:grpSpPr>
          <a:xfrm>
            <a:off x="463651" y="1220603"/>
            <a:ext cx="502899" cy="502899"/>
            <a:chOff x="858700" y="1967475"/>
            <a:chExt cx="605100" cy="605100"/>
          </a:xfrm>
        </p:grpSpPr>
        <p:sp>
          <p:nvSpPr>
            <p:cNvPr id="852" name="Google Shape;852;p41"/>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1"/>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4" name="Google Shape;854;p41"/>
          <p:cNvGrpSpPr/>
          <p:nvPr/>
        </p:nvGrpSpPr>
        <p:grpSpPr>
          <a:xfrm>
            <a:off x="463651" y="1906497"/>
            <a:ext cx="502800" cy="502800"/>
            <a:chOff x="7014301" y="2017350"/>
            <a:chExt cx="502800" cy="502800"/>
          </a:xfrm>
        </p:grpSpPr>
        <p:sp>
          <p:nvSpPr>
            <p:cNvPr id="855" name="Google Shape;855;p41"/>
            <p:cNvSpPr/>
            <p:nvPr/>
          </p:nvSpPr>
          <p:spPr>
            <a:xfrm>
              <a:off x="7014301" y="2017350"/>
              <a:ext cx="502800" cy="502800"/>
            </a:xfrm>
            <a:prstGeom prst="roundRect">
              <a:avLst>
                <a:gd fmla="val 15109" name="adj"/>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1"/>
            <p:cNvSpPr/>
            <p:nvPr/>
          </p:nvSpPr>
          <p:spPr>
            <a:xfrm>
              <a:off x="7095012" y="2108734"/>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7" name="Google Shape;857;p41"/>
          <p:cNvGrpSpPr/>
          <p:nvPr/>
        </p:nvGrpSpPr>
        <p:grpSpPr>
          <a:xfrm>
            <a:off x="463651" y="445094"/>
            <a:ext cx="629846" cy="592514"/>
            <a:chOff x="463701" y="2217961"/>
            <a:chExt cx="629846" cy="592514"/>
          </a:xfrm>
        </p:grpSpPr>
        <p:sp>
          <p:nvSpPr>
            <p:cNvPr id="858" name="Google Shape;858;p41"/>
            <p:cNvSpPr/>
            <p:nvPr/>
          </p:nvSpPr>
          <p:spPr>
            <a:xfrm>
              <a:off x="463701" y="2307675"/>
              <a:ext cx="502800" cy="502800"/>
            </a:xfrm>
            <a:prstGeom prst="roundRect">
              <a:avLst>
                <a:gd fmla="val 15109"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1"/>
            <p:cNvSpPr/>
            <p:nvPr/>
          </p:nvSpPr>
          <p:spPr>
            <a:xfrm>
              <a:off x="545925" y="2446300"/>
              <a:ext cx="338328" cy="225549"/>
            </a:xfrm>
            <a:custGeom>
              <a:rect b="b" l="l" r="r" t="t"/>
              <a:pathLst>
                <a:path extrusionOk="0" h="5806" w="8708">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1"/>
            <p:cNvSpPr/>
            <p:nvPr/>
          </p:nvSpPr>
          <p:spPr>
            <a:xfrm>
              <a:off x="555887" y="2446307"/>
              <a:ext cx="318435" cy="106170"/>
            </a:xfrm>
            <a:custGeom>
              <a:rect b="b" l="l" r="r" t="t"/>
              <a:pathLst>
                <a:path extrusionOk="0" h="2733" w="8196">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1" name="Google Shape;861;p41"/>
            <p:cNvGrpSpPr/>
            <p:nvPr/>
          </p:nvGrpSpPr>
          <p:grpSpPr>
            <a:xfrm>
              <a:off x="773496" y="2217961"/>
              <a:ext cx="320051" cy="298703"/>
              <a:chOff x="1023863" y="2896525"/>
              <a:chExt cx="240875" cy="219425"/>
            </a:xfrm>
          </p:grpSpPr>
          <p:sp>
            <p:nvSpPr>
              <p:cNvPr id="862" name="Google Shape;862;p41"/>
              <p:cNvSpPr/>
              <p:nvPr/>
            </p:nvSpPr>
            <p:spPr>
              <a:xfrm>
                <a:off x="1023863" y="2896525"/>
                <a:ext cx="240875" cy="219425"/>
              </a:xfrm>
              <a:custGeom>
                <a:rect b="b" l="l" r="r" t="t"/>
                <a:pathLst>
                  <a:path extrusionOk="0" h="8777" w="9635">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1"/>
              <p:cNvSpPr/>
              <p:nvPr/>
            </p:nvSpPr>
            <p:spPr>
              <a:xfrm>
                <a:off x="1111105" y="2959275"/>
                <a:ext cx="54900" cy="93925"/>
              </a:xfrm>
              <a:custGeom>
                <a:rect b="b" l="l" r="r" t="t"/>
                <a:pathLst>
                  <a:path extrusionOk="0" h="3757" w="2196">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4" name="Google Shape;864;p41"/>
          <p:cNvSpPr txBox="1"/>
          <p:nvPr/>
        </p:nvSpPr>
        <p:spPr>
          <a:xfrm>
            <a:off x="1646925" y="3755475"/>
            <a:ext cx="1188600" cy="365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Karla"/>
                <a:ea typeface="Karla"/>
                <a:cs typeface="Karla"/>
                <a:sym typeface="Karla"/>
              </a:rPr>
              <a:t>UBD</a:t>
            </a:r>
            <a:endParaRPr b="1">
              <a:solidFill>
                <a:schemeClr val="dk1"/>
              </a:solidFill>
              <a:latin typeface="Karla"/>
              <a:ea typeface="Karla"/>
              <a:cs typeface="Karla"/>
              <a:sym typeface="Karla"/>
            </a:endParaRPr>
          </a:p>
        </p:txBody>
      </p:sp>
      <p:sp>
        <p:nvSpPr>
          <p:cNvPr id="865" name="Google Shape;865;p41"/>
          <p:cNvSpPr/>
          <p:nvPr/>
        </p:nvSpPr>
        <p:spPr>
          <a:xfrm rot="-2700000">
            <a:off x="2645303" y="3927767"/>
            <a:ext cx="365716" cy="365716"/>
          </a:xfrm>
          <a:prstGeom prst="upArrow">
            <a:avLst>
              <a:gd fmla="val 50000" name="adj1"/>
              <a:gd fmla="val 50000" name="adj2"/>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1"/>
          <p:cNvSpPr/>
          <p:nvPr/>
        </p:nvSpPr>
        <p:spPr>
          <a:xfrm>
            <a:off x="1646925" y="1381650"/>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1"/>
          <p:cNvSpPr/>
          <p:nvPr/>
        </p:nvSpPr>
        <p:spPr>
          <a:xfrm>
            <a:off x="7031613" y="4058207"/>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1"/>
          <p:cNvSpPr/>
          <p:nvPr/>
        </p:nvSpPr>
        <p:spPr>
          <a:xfrm>
            <a:off x="6799273" y="3909555"/>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9" name="Google Shape;869;p41"/>
          <p:cNvGrpSpPr/>
          <p:nvPr/>
        </p:nvGrpSpPr>
        <p:grpSpPr>
          <a:xfrm>
            <a:off x="404600" y="4046486"/>
            <a:ext cx="621000" cy="621000"/>
            <a:chOff x="416300" y="4058211"/>
            <a:chExt cx="621000" cy="621000"/>
          </a:xfrm>
        </p:grpSpPr>
        <p:sp>
          <p:nvSpPr>
            <p:cNvPr id="870" name="Google Shape;870;p41"/>
            <p:cNvSpPr/>
            <p:nvPr/>
          </p:nvSpPr>
          <p:spPr>
            <a:xfrm>
              <a:off x="475400" y="4117311"/>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1"/>
            <p:cNvSpPr/>
            <p:nvPr/>
          </p:nvSpPr>
          <p:spPr>
            <a:xfrm rot="2700000">
              <a:off x="507243" y="4149154"/>
              <a:ext cx="439113" cy="439113"/>
            </a:xfrm>
            <a:prstGeom prst="plus">
              <a:avLst>
                <a:gd fmla="val 42536"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42"/>
          <p:cNvSpPr txBox="1"/>
          <p:nvPr>
            <p:ph type="title"/>
          </p:nvPr>
        </p:nvSpPr>
        <p:spPr>
          <a:xfrm>
            <a:off x="765150" y="711100"/>
            <a:ext cx="77139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Progress</a:t>
            </a:r>
            <a:endParaRPr/>
          </a:p>
        </p:txBody>
      </p:sp>
      <p:sp>
        <p:nvSpPr>
          <p:cNvPr id="877" name="Google Shape;877;p42"/>
          <p:cNvSpPr/>
          <p:nvPr/>
        </p:nvSpPr>
        <p:spPr>
          <a:xfrm>
            <a:off x="1035175" y="2784106"/>
            <a:ext cx="1645800" cy="4572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ubik Black"/>
                <a:ea typeface="Rubik Black"/>
                <a:cs typeface="Rubik Black"/>
                <a:sym typeface="Rubik Black"/>
              </a:rPr>
              <a:t>1st</a:t>
            </a:r>
            <a:endParaRPr sz="1600">
              <a:solidFill>
                <a:schemeClr val="dk1"/>
              </a:solidFill>
              <a:latin typeface="Rubik Black"/>
              <a:ea typeface="Rubik Black"/>
              <a:cs typeface="Rubik Black"/>
              <a:sym typeface="Rubik Black"/>
            </a:endParaRPr>
          </a:p>
          <a:p>
            <a:pPr indent="0" lvl="0" marL="0" rtl="0" algn="ctr">
              <a:spcBef>
                <a:spcPts val="0"/>
              </a:spcBef>
              <a:spcAft>
                <a:spcPts val="0"/>
              </a:spcAft>
              <a:buNone/>
            </a:pPr>
            <a:r>
              <a:rPr lang="en" sz="1600">
                <a:solidFill>
                  <a:schemeClr val="dk1"/>
                </a:solidFill>
                <a:latin typeface="Rubik Black"/>
                <a:ea typeface="Rubik Black"/>
                <a:cs typeface="Rubik Black"/>
                <a:sym typeface="Rubik Black"/>
              </a:rPr>
              <a:t>Semester</a:t>
            </a:r>
            <a:endParaRPr sz="2400">
              <a:solidFill>
                <a:schemeClr val="dk1"/>
              </a:solidFill>
              <a:latin typeface="Rubik Black"/>
              <a:ea typeface="Rubik Black"/>
              <a:cs typeface="Rubik Black"/>
              <a:sym typeface="Rubik Black"/>
            </a:endParaRPr>
          </a:p>
        </p:txBody>
      </p:sp>
      <p:sp>
        <p:nvSpPr>
          <p:cNvPr id="878" name="Google Shape;878;p42"/>
          <p:cNvSpPr/>
          <p:nvPr/>
        </p:nvSpPr>
        <p:spPr>
          <a:xfrm>
            <a:off x="2844450" y="2784106"/>
            <a:ext cx="1645800" cy="4572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Rubik Black"/>
                <a:ea typeface="Rubik Black"/>
                <a:cs typeface="Rubik Black"/>
                <a:sym typeface="Rubik Black"/>
              </a:rPr>
              <a:t>Summer</a:t>
            </a:r>
            <a:endParaRPr sz="2400">
              <a:solidFill>
                <a:schemeClr val="dk1"/>
              </a:solidFill>
              <a:latin typeface="Rubik Black"/>
              <a:ea typeface="Rubik Black"/>
              <a:cs typeface="Rubik Black"/>
              <a:sym typeface="Rubik Black"/>
            </a:endParaRPr>
          </a:p>
        </p:txBody>
      </p:sp>
      <p:sp>
        <p:nvSpPr>
          <p:cNvPr id="879" name="Google Shape;879;p42"/>
          <p:cNvSpPr/>
          <p:nvPr/>
        </p:nvSpPr>
        <p:spPr>
          <a:xfrm>
            <a:off x="4653725" y="2784106"/>
            <a:ext cx="1645800" cy="4572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ubik Black"/>
                <a:ea typeface="Rubik Black"/>
                <a:cs typeface="Rubik Black"/>
                <a:sym typeface="Rubik Black"/>
              </a:rPr>
              <a:t>2nd Semester</a:t>
            </a:r>
            <a:endParaRPr sz="1600">
              <a:solidFill>
                <a:schemeClr val="dk1"/>
              </a:solidFill>
              <a:latin typeface="Rubik Black"/>
              <a:ea typeface="Rubik Black"/>
              <a:cs typeface="Rubik Black"/>
              <a:sym typeface="Rubik Black"/>
            </a:endParaRPr>
          </a:p>
        </p:txBody>
      </p:sp>
      <p:sp>
        <p:nvSpPr>
          <p:cNvPr id="880" name="Google Shape;880;p42"/>
          <p:cNvSpPr/>
          <p:nvPr/>
        </p:nvSpPr>
        <p:spPr>
          <a:xfrm>
            <a:off x="6463000" y="2784106"/>
            <a:ext cx="1645800" cy="4572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dk1"/>
                </a:solidFill>
                <a:latin typeface="Rubik Black"/>
                <a:ea typeface="Rubik Black"/>
                <a:cs typeface="Rubik Black"/>
                <a:sym typeface="Rubik Black"/>
              </a:rPr>
              <a:t>November</a:t>
            </a:r>
            <a:endParaRPr sz="2100">
              <a:solidFill>
                <a:schemeClr val="dk1"/>
              </a:solidFill>
              <a:latin typeface="Rubik Black"/>
              <a:ea typeface="Rubik Black"/>
              <a:cs typeface="Rubik Black"/>
              <a:sym typeface="Rubik Black"/>
            </a:endParaRPr>
          </a:p>
        </p:txBody>
      </p:sp>
      <p:sp>
        <p:nvSpPr>
          <p:cNvPr id="881" name="Google Shape;881;p42"/>
          <p:cNvSpPr txBox="1"/>
          <p:nvPr/>
        </p:nvSpPr>
        <p:spPr>
          <a:xfrm flipH="1">
            <a:off x="715075" y="1188650"/>
            <a:ext cx="2286000" cy="457200"/>
          </a:xfrm>
          <a:prstGeom prst="rect">
            <a:avLst/>
          </a:prstGeom>
          <a:noFill/>
          <a:ln>
            <a:noFill/>
          </a:ln>
        </p:spPr>
        <p:txBody>
          <a:bodyPr anchorCtr="0" anchor="b" bIns="0" lIns="91425" spcFirstLastPara="1" rIns="91425" wrap="square" tIns="0">
            <a:noAutofit/>
          </a:bodyPr>
          <a:lstStyle/>
          <a:p>
            <a:pPr indent="0" lvl="0" marL="0" rtl="0" algn="ctr">
              <a:spcBef>
                <a:spcPts val="0"/>
              </a:spcBef>
              <a:spcAft>
                <a:spcPts val="0"/>
              </a:spcAft>
              <a:buNone/>
            </a:pPr>
            <a:r>
              <a:rPr lang="en" sz="2400">
                <a:solidFill>
                  <a:schemeClr val="dk1"/>
                </a:solidFill>
                <a:latin typeface="Rubik Black"/>
                <a:ea typeface="Rubik Black"/>
                <a:cs typeface="Rubik Black"/>
                <a:sym typeface="Rubik Black"/>
              </a:rPr>
              <a:t>Here</a:t>
            </a:r>
            <a:endParaRPr sz="2400">
              <a:solidFill>
                <a:schemeClr val="dk1"/>
              </a:solidFill>
              <a:latin typeface="Rubik Black"/>
              <a:ea typeface="Rubik Black"/>
              <a:cs typeface="Rubik Black"/>
              <a:sym typeface="Rubik Black"/>
            </a:endParaRPr>
          </a:p>
        </p:txBody>
      </p:sp>
      <p:sp>
        <p:nvSpPr>
          <p:cNvPr id="882" name="Google Shape;882;p42"/>
          <p:cNvSpPr txBox="1"/>
          <p:nvPr/>
        </p:nvSpPr>
        <p:spPr>
          <a:xfrm flipH="1">
            <a:off x="715075" y="1645850"/>
            <a:ext cx="2286000" cy="856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Karla"/>
              <a:buChar char="●"/>
            </a:pPr>
            <a:r>
              <a:rPr lang="en">
                <a:solidFill>
                  <a:schemeClr val="dk1"/>
                </a:solidFill>
                <a:latin typeface="Karla"/>
                <a:ea typeface="Karla"/>
                <a:cs typeface="Karla"/>
                <a:sym typeface="Karla"/>
              </a:rPr>
              <a:t>Familirazied with IKPY</a:t>
            </a:r>
            <a:endParaRPr>
              <a:solidFill>
                <a:schemeClr val="dk1"/>
              </a:solidFill>
              <a:latin typeface="Karla"/>
              <a:ea typeface="Karla"/>
              <a:cs typeface="Karla"/>
              <a:sym typeface="Karla"/>
            </a:endParaRPr>
          </a:p>
          <a:p>
            <a:pPr indent="-317500" lvl="0" marL="457200" rtl="0" algn="l">
              <a:spcBef>
                <a:spcPts val="0"/>
              </a:spcBef>
              <a:spcAft>
                <a:spcPts val="0"/>
              </a:spcAft>
              <a:buClr>
                <a:schemeClr val="dk1"/>
              </a:buClr>
              <a:buSzPts val="1400"/>
              <a:buFont typeface="Karla"/>
              <a:buChar char="●"/>
            </a:pPr>
            <a:r>
              <a:rPr lang="en">
                <a:solidFill>
                  <a:schemeClr val="dk1"/>
                </a:solidFill>
                <a:latin typeface="Karla"/>
                <a:ea typeface="Karla"/>
                <a:cs typeface="Karla"/>
                <a:sym typeface="Karla"/>
              </a:rPr>
              <a:t>Outlined PMP Class</a:t>
            </a:r>
            <a:endParaRPr>
              <a:solidFill>
                <a:schemeClr val="dk1"/>
              </a:solidFill>
              <a:latin typeface="Karla"/>
              <a:ea typeface="Karla"/>
              <a:cs typeface="Karla"/>
              <a:sym typeface="Karla"/>
            </a:endParaRPr>
          </a:p>
        </p:txBody>
      </p:sp>
      <p:sp>
        <p:nvSpPr>
          <p:cNvPr id="883" name="Google Shape;883;p42"/>
          <p:cNvSpPr txBox="1"/>
          <p:nvPr/>
        </p:nvSpPr>
        <p:spPr>
          <a:xfrm flipH="1">
            <a:off x="2524350" y="3408048"/>
            <a:ext cx="2286000" cy="517200"/>
          </a:xfrm>
          <a:prstGeom prst="rect">
            <a:avLst/>
          </a:prstGeom>
          <a:noFill/>
          <a:ln>
            <a:noFill/>
          </a:ln>
        </p:spPr>
        <p:txBody>
          <a:bodyPr anchorCtr="0" anchor="b" bIns="0" lIns="91425" spcFirstLastPara="1" rIns="91425" wrap="square" tIns="0">
            <a:noAutofit/>
          </a:bodyPr>
          <a:lstStyle/>
          <a:p>
            <a:pPr indent="0" lvl="0" marL="0" rtl="0" algn="ctr">
              <a:spcBef>
                <a:spcPts val="0"/>
              </a:spcBef>
              <a:spcAft>
                <a:spcPts val="0"/>
              </a:spcAft>
              <a:buNone/>
            </a:pPr>
            <a:r>
              <a:rPr lang="en" sz="1800">
                <a:solidFill>
                  <a:schemeClr val="dk1"/>
                </a:solidFill>
                <a:latin typeface="Rubik Black"/>
                <a:ea typeface="Rubik Black"/>
                <a:cs typeface="Rubik Black"/>
                <a:sym typeface="Rubik Black"/>
              </a:rPr>
              <a:t>Class </a:t>
            </a:r>
            <a:r>
              <a:rPr lang="en" sz="1800">
                <a:solidFill>
                  <a:schemeClr val="dk1"/>
                </a:solidFill>
                <a:latin typeface="Rubik Black"/>
                <a:ea typeface="Rubik Black"/>
                <a:cs typeface="Rubik Black"/>
                <a:sym typeface="Rubik Black"/>
              </a:rPr>
              <a:t>Implementation</a:t>
            </a:r>
            <a:endParaRPr sz="1800">
              <a:solidFill>
                <a:schemeClr val="dk1"/>
              </a:solidFill>
              <a:latin typeface="Rubik Black"/>
              <a:ea typeface="Rubik Black"/>
              <a:cs typeface="Rubik Black"/>
              <a:sym typeface="Rubik Black"/>
            </a:endParaRPr>
          </a:p>
        </p:txBody>
      </p:sp>
      <p:sp>
        <p:nvSpPr>
          <p:cNvPr id="884" name="Google Shape;884;p42"/>
          <p:cNvSpPr txBox="1"/>
          <p:nvPr/>
        </p:nvSpPr>
        <p:spPr>
          <a:xfrm flipH="1">
            <a:off x="2524350" y="3925251"/>
            <a:ext cx="2286000" cy="7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Karla"/>
                <a:ea typeface="Karla"/>
                <a:cs typeface="Karla"/>
                <a:sym typeface="Karla"/>
              </a:rPr>
              <a:t>Begin implement the PMP class </a:t>
            </a:r>
            <a:r>
              <a:rPr lang="en">
                <a:solidFill>
                  <a:schemeClr val="dk1"/>
                </a:solidFill>
                <a:latin typeface="Karla"/>
                <a:ea typeface="Karla"/>
                <a:cs typeface="Karla"/>
                <a:sym typeface="Karla"/>
              </a:rPr>
              <a:t>designed</a:t>
            </a:r>
            <a:r>
              <a:rPr lang="en">
                <a:solidFill>
                  <a:schemeClr val="dk1"/>
                </a:solidFill>
                <a:latin typeface="Karla"/>
                <a:ea typeface="Karla"/>
                <a:cs typeface="Karla"/>
                <a:sym typeface="Karla"/>
              </a:rPr>
              <a:t> in the 1st Semester.</a:t>
            </a:r>
            <a:endParaRPr>
              <a:solidFill>
                <a:schemeClr val="dk1"/>
              </a:solidFill>
              <a:latin typeface="Karla"/>
              <a:ea typeface="Karla"/>
              <a:cs typeface="Karla"/>
              <a:sym typeface="Karla"/>
            </a:endParaRPr>
          </a:p>
        </p:txBody>
      </p:sp>
      <p:sp>
        <p:nvSpPr>
          <p:cNvPr id="885" name="Google Shape;885;p42"/>
          <p:cNvSpPr txBox="1"/>
          <p:nvPr/>
        </p:nvSpPr>
        <p:spPr>
          <a:xfrm flipH="1">
            <a:off x="4333625" y="1278689"/>
            <a:ext cx="2286000" cy="457200"/>
          </a:xfrm>
          <a:prstGeom prst="rect">
            <a:avLst/>
          </a:prstGeom>
          <a:noFill/>
          <a:ln>
            <a:noFill/>
          </a:ln>
        </p:spPr>
        <p:txBody>
          <a:bodyPr anchorCtr="0" anchor="b" bIns="0" lIns="91425" spcFirstLastPara="1" rIns="91425" wrap="square" tIns="0">
            <a:noAutofit/>
          </a:bodyPr>
          <a:lstStyle/>
          <a:p>
            <a:pPr indent="0" lvl="0" marL="0" rtl="0" algn="ctr">
              <a:spcBef>
                <a:spcPts val="0"/>
              </a:spcBef>
              <a:spcAft>
                <a:spcPts val="0"/>
              </a:spcAft>
              <a:buNone/>
            </a:pPr>
            <a:r>
              <a:rPr lang="en" sz="2400">
                <a:solidFill>
                  <a:schemeClr val="dk1"/>
                </a:solidFill>
                <a:latin typeface="Rubik Black"/>
                <a:ea typeface="Rubik Black"/>
                <a:cs typeface="Rubik Black"/>
                <a:sym typeface="Rubik Black"/>
              </a:rPr>
              <a:t>Testing</a:t>
            </a:r>
            <a:endParaRPr sz="2400">
              <a:solidFill>
                <a:schemeClr val="dk1"/>
              </a:solidFill>
              <a:latin typeface="Rubik Black"/>
              <a:ea typeface="Rubik Black"/>
              <a:cs typeface="Rubik Black"/>
              <a:sym typeface="Rubik Black"/>
            </a:endParaRPr>
          </a:p>
        </p:txBody>
      </p:sp>
      <p:sp>
        <p:nvSpPr>
          <p:cNvPr id="886" name="Google Shape;886;p42"/>
          <p:cNvSpPr txBox="1"/>
          <p:nvPr/>
        </p:nvSpPr>
        <p:spPr>
          <a:xfrm flipH="1">
            <a:off x="4333625" y="1645851"/>
            <a:ext cx="2286000" cy="5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Karla"/>
                <a:ea typeface="Karla"/>
                <a:cs typeface="Karla"/>
                <a:sym typeface="Karla"/>
              </a:rPr>
              <a:t>Begin </a:t>
            </a:r>
            <a:r>
              <a:rPr lang="en">
                <a:solidFill>
                  <a:schemeClr val="dk1"/>
                </a:solidFill>
                <a:latin typeface="Karla"/>
                <a:ea typeface="Karla"/>
                <a:cs typeface="Karla"/>
                <a:sym typeface="Karla"/>
              </a:rPr>
              <a:t>testing</a:t>
            </a:r>
            <a:r>
              <a:rPr lang="en">
                <a:solidFill>
                  <a:schemeClr val="dk1"/>
                </a:solidFill>
                <a:latin typeface="Karla"/>
                <a:ea typeface="Karla"/>
                <a:cs typeface="Karla"/>
                <a:sym typeface="Karla"/>
              </a:rPr>
              <a:t> the PMP class on other robot models.</a:t>
            </a:r>
            <a:endParaRPr>
              <a:solidFill>
                <a:schemeClr val="dk1"/>
              </a:solidFill>
              <a:latin typeface="Karla"/>
              <a:ea typeface="Karla"/>
              <a:cs typeface="Karla"/>
              <a:sym typeface="Karla"/>
            </a:endParaRPr>
          </a:p>
        </p:txBody>
      </p:sp>
      <p:sp>
        <p:nvSpPr>
          <p:cNvPr id="887" name="Google Shape;887;p42"/>
          <p:cNvSpPr txBox="1"/>
          <p:nvPr/>
        </p:nvSpPr>
        <p:spPr>
          <a:xfrm flipH="1">
            <a:off x="6142900" y="3408061"/>
            <a:ext cx="2286000" cy="457200"/>
          </a:xfrm>
          <a:prstGeom prst="rect">
            <a:avLst/>
          </a:prstGeom>
          <a:noFill/>
          <a:ln>
            <a:noFill/>
          </a:ln>
        </p:spPr>
        <p:txBody>
          <a:bodyPr anchorCtr="0" anchor="b" bIns="0" lIns="91425" spcFirstLastPara="1" rIns="91425" wrap="square" tIns="0">
            <a:noAutofit/>
          </a:bodyPr>
          <a:lstStyle/>
          <a:p>
            <a:pPr indent="0" lvl="0" marL="0" rtl="0" algn="ctr">
              <a:spcBef>
                <a:spcPts val="0"/>
              </a:spcBef>
              <a:spcAft>
                <a:spcPts val="0"/>
              </a:spcAft>
              <a:buNone/>
            </a:pPr>
            <a:r>
              <a:rPr lang="en" sz="2400">
                <a:solidFill>
                  <a:schemeClr val="dk1"/>
                </a:solidFill>
                <a:latin typeface="Rubik Black"/>
                <a:ea typeface="Rubik Black"/>
                <a:cs typeface="Rubik Black"/>
                <a:sym typeface="Rubik Black"/>
              </a:rPr>
              <a:t>Push</a:t>
            </a:r>
            <a:endParaRPr sz="2400">
              <a:solidFill>
                <a:schemeClr val="dk1"/>
              </a:solidFill>
              <a:latin typeface="Rubik Black"/>
              <a:ea typeface="Rubik Black"/>
              <a:cs typeface="Rubik Black"/>
              <a:sym typeface="Rubik Black"/>
            </a:endParaRPr>
          </a:p>
        </p:txBody>
      </p:sp>
      <p:sp>
        <p:nvSpPr>
          <p:cNvPr id="888" name="Google Shape;888;p42"/>
          <p:cNvSpPr txBox="1"/>
          <p:nvPr/>
        </p:nvSpPr>
        <p:spPr>
          <a:xfrm flipH="1">
            <a:off x="6142900" y="3830797"/>
            <a:ext cx="2286000" cy="5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Karla"/>
                <a:ea typeface="Karla"/>
                <a:cs typeface="Karla"/>
                <a:sym typeface="Karla"/>
              </a:rPr>
              <a:t>Finalize the class and make a push request.</a:t>
            </a:r>
            <a:endParaRPr>
              <a:solidFill>
                <a:schemeClr val="dk1"/>
              </a:solidFill>
              <a:latin typeface="Karla"/>
              <a:ea typeface="Karla"/>
              <a:cs typeface="Karla"/>
              <a:sym typeface="Karla"/>
            </a:endParaRPr>
          </a:p>
        </p:txBody>
      </p:sp>
      <p:cxnSp>
        <p:nvCxnSpPr>
          <p:cNvPr id="889" name="Google Shape;889;p42"/>
          <p:cNvCxnSpPr>
            <a:stCxn id="882" idx="2"/>
            <a:endCxn id="877" idx="0"/>
          </p:cNvCxnSpPr>
          <p:nvPr/>
        </p:nvCxnSpPr>
        <p:spPr>
          <a:xfrm>
            <a:off x="1858075" y="2502050"/>
            <a:ext cx="0" cy="282000"/>
          </a:xfrm>
          <a:prstGeom prst="straightConnector1">
            <a:avLst/>
          </a:prstGeom>
          <a:noFill/>
          <a:ln cap="flat" cmpd="sng" w="28575">
            <a:solidFill>
              <a:schemeClr val="dk1"/>
            </a:solidFill>
            <a:prstDash val="solid"/>
            <a:round/>
            <a:headEnd len="med" w="med" type="none"/>
            <a:tailEnd len="med" w="med" type="none"/>
          </a:ln>
        </p:spPr>
      </p:cxnSp>
      <p:cxnSp>
        <p:nvCxnSpPr>
          <p:cNvPr id="890" name="Google Shape;890;p42"/>
          <p:cNvCxnSpPr>
            <a:stCxn id="878" idx="2"/>
            <a:endCxn id="883" idx="0"/>
          </p:cNvCxnSpPr>
          <p:nvPr/>
        </p:nvCxnSpPr>
        <p:spPr>
          <a:xfrm>
            <a:off x="3667350" y="3241306"/>
            <a:ext cx="0" cy="166800"/>
          </a:xfrm>
          <a:prstGeom prst="straightConnector1">
            <a:avLst/>
          </a:prstGeom>
          <a:noFill/>
          <a:ln cap="flat" cmpd="sng" w="28575">
            <a:solidFill>
              <a:schemeClr val="dk1"/>
            </a:solidFill>
            <a:prstDash val="solid"/>
            <a:round/>
            <a:headEnd len="med" w="med" type="none"/>
            <a:tailEnd len="med" w="med" type="none"/>
          </a:ln>
        </p:spPr>
      </p:cxnSp>
      <p:cxnSp>
        <p:nvCxnSpPr>
          <p:cNvPr id="891" name="Google Shape;891;p42"/>
          <p:cNvCxnSpPr>
            <a:stCxn id="879" idx="0"/>
          </p:cNvCxnSpPr>
          <p:nvPr/>
        </p:nvCxnSpPr>
        <p:spPr>
          <a:xfrm flipH="1" rot="10800000">
            <a:off x="5476625" y="2465806"/>
            <a:ext cx="9000" cy="318300"/>
          </a:xfrm>
          <a:prstGeom prst="straightConnector1">
            <a:avLst/>
          </a:prstGeom>
          <a:noFill/>
          <a:ln cap="flat" cmpd="sng" w="28575">
            <a:solidFill>
              <a:schemeClr val="dk1"/>
            </a:solidFill>
            <a:prstDash val="solid"/>
            <a:round/>
            <a:headEnd len="med" w="med" type="none"/>
            <a:tailEnd len="med" w="med" type="none"/>
          </a:ln>
        </p:spPr>
      </p:cxnSp>
      <p:cxnSp>
        <p:nvCxnSpPr>
          <p:cNvPr id="892" name="Google Shape;892;p42"/>
          <p:cNvCxnSpPr>
            <a:stCxn id="880" idx="2"/>
            <a:endCxn id="887" idx="0"/>
          </p:cNvCxnSpPr>
          <p:nvPr/>
        </p:nvCxnSpPr>
        <p:spPr>
          <a:xfrm>
            <a:off x="7285900" y="3241306"/>
            <a:ext cx="0" cy="166800"/>
          </a:xfrm>
          <a:prstGeom prst="straightConnector1">
            <a:avLst/>
          </a:prstGeom>
          <a:noFill/>
          <a:ln cap="flat" cmpd="sng" w="28575">
            <a:solidFill>
              <a:schemeClr val="dk1"/>
            </a:solidFill>
            <a:prstDash val="solid"/>
            <a:round/>
            <a:headEnd len="med" w="med" type="none"/>
            <a:tailEnd len="med" w="med" type="none"/>
          </a:ln>
        </p:spPr>
      </p:cxnSp>
      <p:cxnSp>
        <p:nvCxnSpPr>
          <p:cNvPr id="893" name="Google Shape;893;p42"/>
          <p:cNvCxnSpPr>
            <a:stCxn id="877" idx="3"/>
            <a:endCxn id="878" idx="1"/>
          </p:cNvCxnSpPr>
          <p:nvPr/>
        </p:nvCxnSpPr>
        <p:spPr>
          <a:xfrm>
            <a:off x="2680975" y="3012706"/>
            <a:ext cx="163500" cy="0"/>
          </a:xfrm>
          <a:prstGeom prst="straightConnector1">
            <a:avLst/>
          </a:prstGeom>
          <a:noFill/>
          <a:ln cap="flat" cmpd="sng" w="28575">
            <a:solidFill>
              <a:schemeClr val="dk1"/>
            </a:solidFill>
            <a:prstDash val="solid"/>
            <a:round/>
            <a:headEnd len="med" w="med" type="none"/>
            <a:tailEnd len="med" w="med" type="none"/>
          </a:ln>
        </p:spPr>
      </p:cxnSp>
      <p:cxnSp>
        <p:nvCxnSpPr>
          <p:cNvPr id="894" name="Google Shape;894;p42"/>
          <p:cNvCxnSpPr>
            <a:stCxn id="878" idx="3"/>
            <a:endCxn id="879" idx="1"/>
          </p:cNvCxnSpPr>
          <p:nvPr/>
        </p:nvCxnSpPr>
        <p:spPr>
          <a:xfrm>
            <a:off x="4490250" y="3012706"/>
            <a:ext cx="163500" cy="0"/>
          </a:xfrm>
          <a:prstGeom prst="straightConnector1">
            <a:avLst/>
          </a:prstGeom>
          <a:noFill/>
          <a:ln cap="flat" cmpd="sng" w="28575">
            <a:solidFill>
              <a:schemeClr val="dk1"/>
            </a:solidFill>
            <a:prstDash val="solid"/>
            <a:round/>
            <a:headEnd len="med" w="med" type="none"/>
            <a:tailEnd len="med" w="med" type="none"/>
          </a:ln>
        </p:spPr>
      </p:cxnSp>
      <p:cxnSp>
        <p:nvCxnSpPr>
          <p:cNvPr id="895" name="Google Shape;895;p42"/>
          <p:cNvCxnSpPr>
            <a:stCxn id="879" idx="3"/>
            <a:endCxn id="880" idx="1"/>
          </p:cNvCxnSpPr>
          <p:nvPr/>
        </p:nvCxnSpPr>
        <p:spPr>
          <a:xfrm>
            <a:off x="6299525" y="3012706"/>
            <a:ext cx="163500" cy="0"/>
          </a:xfrm>
          <a:prstGeom prst="straightConnector1">
            <a:avLst/>
          </a:prstGeom>
          <a:noFill/>
          <a:ln cap="flat" cmpd="sng" w="28575">
            <a:solidFill>
              <a:schemeClr val="dk1"/>
            </a:solidFill>
            <a:prstDash val="solid"/>
            <a:round/>
            <a:headEnd len="med" w="med" type="none"/>
            <a:tailEnd len="med" w="med" type="none"/>
          </a:ln>
        </p:spPr>
      </p:cxnSp>
      <p:cxnSp>
        <p:nvCxnSpPr>
          <p:cNvPr id="896" name="Google Shape;896;p42"/>
          <p:cNvCxnSpPr>
            <a:stCxn id="880" idx="3"/>
          </p:cNvCxnSpPr>
          <p:nvPr/>
        </p:nvCxnSpPr>
        <p:spPr>
          <a:xfrm>
            <a:off x="8108800" y="3012706"/>
            <a:ext cx="321000" cy="0"/>
          </a:xfrm>
          <a:prstGeom prst="straightConnector1">
            <a:avLst/>
          </a:prstGeom>
          <a:noFill/>
          <a:ln cap="flat" cmpd="sng" w="28575">
            <a:solidFill>
              <a:schemeClr val="dk1"/>
            </a:solidFill>
            <a:prstDash val="solid"/>
            <a:round/>
            <a:headEnd len="med" w="med" type="none"/>
            <a:tailEnd len="med" w="med" type="oval"/>
          </a:ln>
        </p:spPr>
      </p:cxnSp>
      <p:cxnSp>
        <p:nvCxnSpPr>
          <p:cNvPr id="897" name="Google Shape;897;p42"/>
          <p:cNvCxnSpPr>
            <a:stCxn id="877" idx="1"/>
          </p:cNvCxnSpPr>
          <p:nvPr/>
        </p:nvCxnSpPr>
        <p:spPr>
          <a:xfrm rot="10800000">
            <a:off x="716275" y="3012706"/>
            <a:ext cx="318900" cy="0"/>
          </a:xfrm>
          <a:prstGeom prst="straightConnector1">
            <a:avLst/>
          </a:prstGeom>
          <a:noFill/>
          <a:ln cap="flat" cmpd="sng" w="28575">
            <a:solidFill>
              <a:schemeClr val="dk1"/>
            </a:solidFill>
            <a:prstDash val="solid"/>
            <a:round/>
            <a:headEnd len="med" w="med" type="none"/>
            <a:tailEnd len="med" w="med" type="oval"/>
          </a:ln>
        </p:spPr>
      </p:cxnSp>
      <p:grpSp>
        <p:nvGrpSpPr>
          <p:cNvPr id="898" name="Google Shape;898;p42"/>
          <p:cNvGrpSpPr/>
          <p:nvPr/>
        </p:nvGrpSpPr>
        <p:grpSpPr>
          <a:xfrm>
            <a:off x="716262" y="4020798"/>
            <a:ext cx="682628" cy="313230"/>
            <a:chOff x="7746275" y="1413898"/>
            <a:chExt cx="682628" cy="313230"/>
          </a:xfrm>
        </p:grpSpPr>
        <p:sp>
          <p:nvSpPr>
            <p:cNvPr id="899" name="Google Shape;899;p42"/>
            <p:cNvSpPr/>
            <p:nvPr/>
          </p:nvSpPr>
          <p:spPr>
            <a:xfrm>
              <a:off x="7746275" y="1562537"/>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2"/>
            <p:cNvSpPr/>
            <p:nvPr/>
          </p:nvSpPr>
          <p:spPr>
            <a:xfrm>
              <a:off x="7971707" y="1413898"/>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1" name="Google Shape;901;p42"/>
          <p:cNvSpPr/>
          <p:nvPr/>
        </p:nvSpPr>
        <p:spPr>
          <a:xfrm rot="-2700000">
            <a:off x="7919053" y="3051729"/>
            <a:ext cx="365716" cy="365716"/>
          </a:xfrm>
          <a:prstGeom prst="upArrow">
            <a:avLst>
              <a:gd fmla="val 50000" name="adj1"/>
              <a:gd fmla="val 50000" name="adj2"/>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2"/>
          <p:cNvSpPr/>
          <p:nvPr/>
        </p:nvSpPr>
        <p:spPr>
          <a:xfrm>
            <a:off x="715075" y="1044613"/>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3" name="Google Shape;903;p42"/>
          <p:cNvGrpSpPr/>
          <p:nvPr/>
        </p:nvGrpSpPr>
        <p:grpSpPr>
          <a:xfrm>
            <a:off x="7266943" y="1417337"/>
            <a:ext cx="1827475" cy="1051350"/>
            <a:chOff x="136938" y="3645137"/>
            <a:chExt cx="1827475" cy="1051350"/>
          </a:xfrm>
        </p:grpSpPr>
        <p:grpSp>
          <p:nvGrpSpPr>
            <p:cNvPr id="904" name="Google Shape;904;p42"/>
            <p:cNvGrpSpPr/>
            <p:nvPr/>
          </p:nvGrpSpPr>
          <p:grpSpPr>
            <a:xfrm>
              <a:off x="136938" y="3645137"/>
              <a:ext cx="1827475" cy="1051350"/>
              <a:chOff x="274188" y="1278048"/>
              <a:chExt cx="1827475" cy="1051350"/>
            </a:xfrm>
          </p:grpSpPr>
          <p:sp>
            <p:nvSpPr>
              <p:cNvPr id="905" name="Google Shape;905;p42"/>
              <p:cNvSpPr/>
              <p:nvPr/>
            </p:nvSpPr>
            <p:spPr>
              <a:xfrm>
                <a:off x="364363" y="1369398"/>
                <a:ext cx="1737300" cy="9600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6" name="Google Shape;906;p42"/>
              <p:cNvGrpSpPr/>
              <p:nvPr/>
            </p:nvGrpSpPr>
            <p:grpSpPr>
              <a:xfrm>
                <a:off x="274188" y="1278048"/>
                <a:ext cx="1737300" cy="960000"/>
                <a:chOff x="7146475" y="2190661"/>
                <a:chExt cx="1737300" cy="960000"/>
              </a:xfrm>
            </p:grpSpPr>
            <p:sp>
              <p:nvSpPr>
                <p:cNvPr id="907" name="Google Shape;907;p42"/>
                <p:cNvSpPr/>
                <p:nvPr/>
              </p:nvSpPr>
              <p:spPr>
                <a:xfrm>
                  <a:off x="7146475" y="2190661"/>
                  <a:ext cx="1737300" cy="9600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8" name="Google Shape;908;p42"/>
                <p:cNvCxnSpPr/>
                <p:nvPr/>
              </p:nvCxnSpPr>
              <p:spPr>
                <a:xfrm>
                  <a:off x="7151600" y="2373361"/>
                  <a:ext cx="17247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909" name="Google Shape;909;p42"/>
            <p:cNvGrpSpPr/>
            <p:nvPr/>
          </p:nvGrpSpPr>
          <p:grpSpPr>
            <a:xfrm>
              <a:off x="312866" y="4003096"/>
              <a:ext cx="1339306" cy="443405"/>
              <a:chOff x="312866" y="4003096"/>
              <a:chExt cx="1339306" cy="443405"/>
            </a:xfrm>
          </p:grpSpPr>
          <p:sp>
            <p:nvSpPr>
              <p:cNvPr id="910" name="Google Shape;910;p42"/>
              <p:cNvSpPr/>
              <p:nvPr/>
            </p:nvSpPr>
            <p:spPr>
              <a:xfrm>
                <a:off x="877401" y="4018335"/>
                <a:ext cx="770549" cy="67223"/>
              </a:xfrm>
              <a:custGeom>
                <a:rect b="b" l="l" r="r" t="t"/>
                <a:pathLst>
                  <a:path extrusionOk="0" h="1513" w="17343">
                    <a:moveTo>
                      <a:pt x="1001" y="0"/>
                    </a:moveTo>
                    <a:cubicBezTo>
                      <a:pt x="1" y="0"/>
                      <a:pt x="1" y="1512"/>
                      <a:pt x="1001" y="1512"/>
                    </a:cubicBezTo>
                    <a:lnTo>
                      <a:pt x="16318" y="1512"/>
                    </a:lnTo>
                    <a:cubicBezTo>
                      <a:pt x="17342" y="1512"/>
                      <a:pt x="17342" y="0"/>
                      <a:pt x="1631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2"/>
              <p:cNvSpPr/>
              <p:nvPr/>
            </p:nvSpPr>
            <p:spPr>
              <a:xfrm>
                <a:off x="873136" y="4156728"/>
                <a:ext cx="779036" cy="274489"/>
              </a:xfrm>
              <a:custGeom>
                <a:rect b="b" l="l" r="r" t="t"/>
                <a:pathLst>
                  <a:path extrusionOk="0" h="6178" w="17534">
                    <a:moveTo>
                      <a:pt x="9469" y="0"/>
                    </a:moveTo>
                    <a:cubicBezTo>
                      <a:pt x="9292" y="0"/>
                      <a:pt x="9116" y="62"/>
                      <a:pt x="8975" y="178"/>
                    </a:cubicBezTo>
                    <a:lnTo>
                      <a:pt x="4024" y="4470"/>
                    </a:lnTo>
                    <a:lnTo>
                      <a:pt x="1512" y="2885"/>
                    </a:lnTo>
                    <a:cubicBezTo>
                      <a:pt x="1365" y="2788"/>
                      <a:pt x="1219" y="2747"/>
                      <a:pt x="1083" y="2747"/>
                    </a:cubicBezTo>
                    <a:cubicBezTo>
                      <a:pt x="430" y="2747"/>
                      <a:pt x="0" y="3709"/>
                      <a:pt x="707" y="4153"/>
                    </a:cubicBezTo>
                    <a:lnTo>
                      <a:pt x="3682" y="6056"/>
                    </a:lnTo>
                    <a:cubicBezTo>
                      <a:pt x="3804" y="6129"/>
                      <a:pt x="3951" y="6178"/>
                      <a:pt x="4097" y="6178"/>
                    </a:cubicBezTo>
                    <a:cubicBezTo>
                      <a:pt x="4268" y="6178"/>
                      <a:pt x="4438" y="6129"/>
                      <a:pt x="4585" y="6007"/>
                    </a:cubicBezTo>
                    <a:lnTo>
                      <a:pt x="9511" y="1739"/>
                    </a:lnTo>
                    <a:lnTo>
                      <a:pt x="12731" y="4202"/>
                    </a:lnTo>
                    <a:cubicBezTo>
                      <a:pt x="12866" y="4307"/>
                      <a:pt x="13038" y="4357"/>
                      <a:pt x="13207" y="4357"/>
                    </a:cubicBezTo>
                    <a:cubicBezTo>
                      <a:pt x="13313" y="4357"/>
                      <a:pt x="13417" y="4337"/>
                      <a:pt x="13511" y="4300"/>
                    </a:cubicBezTo>
                    <a:lnTo>
                      <a:pt x="16731" y="2812"/>
                    </a:lnTo>
                    <a:cubicBezTo>
                      <a:pt x="17534" y="2432"/>
                      <a:pt x="17165" y="1337"/>
                      <a:pt x="16449" y="1337"/>
                    </a:cubicBezTo>
                    <a:cubicBezTo>
                      <a:pt x="16339" y="1337"/>
                      <a:pt x="16220" y="1363"/>
                      <a:pt x="16097" y="1422"/>
                    </a:cubicBezTo>
                    <a:lnTo>
                      <a:pt x="13292" y="2714"/>
                    </a:lnTo>
                    <a:lnTo>
                      <a:pt x="9926" y="153"/>
                    </a:lnTo>
                    <a:cubicBezTo>
                      <a:pt x="9788" y="50"/>
                      <a:pt x="9628" y="0"/>
                      <a:pt x="9469" y="0"/>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2"/>
              <p:cNvSpPr/>
              <p:nvPr/>
            </p:nvSpPr>
            <p:spPr>
              <a:xfrm>
                <a:off x="350807" y="4003096"/>
                <a:ext cx="211354" cy="187583"/>
              </a:xfrm>
              <a:custGeom>
                <a:rect b="b" l="l" r="r" t="t"/>
                <a:pathLst>
                  <a:path extrusionOk="0" h="4222" w="4757">
                    <a:moveTo>
                      <a:pt x="4648" y="1"/>
                    </a:moveTo>
                    <a:cubicBezTo>
                      <a:pt x="2522" y="1"/>
                      <a:pt x="648" y="1402"/>
                      <a:pt x="1" y="3441"/>
                    </a:cubicBezTo>
                    <a:lnTo>
                      <a:pt x="2391" y="4221"/>
                    </a:lnTo>
                    <a:cubicBezTo>
                      <a:pt x="2708" y="3197"/>
                      <a:pt x="3683" y="2490"/>
                      <a:pt x="4757" y="2490"/>
                    </a:cubicBezTo>
                    <a:lnTo>
                      <a:pt x="4757" y="2"/>
                    </a:lnTo>
                    <a:cubicBezTo>
                      <a:pt x="4720" y="1"/>
                      <a:pt x="4684" y="1"/>
                      <a:pt x="4648"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2"/>
              <p:cNvSpPr/>
              <p:nvPr/>
            </p:nvSpPr>
            <p:spPr>
              <a:xfrm>
                <a:off x="312866" y="4155928"/>
                <a:ext cx="460606" cy="290572"/>
              </a:xfrm>
              <a:custGeom>
                <a:rect b="b" l="l" r="r" t="t"/>
                <a:pathLst>
                  <a:path extrusionOk="0" h="6540" w="10367">
                    <a:moveTo>
                      <a:pt x="855" y="1"/>
                    </a:moveTo>
                    <a:lnTo>
                      <a:pt x="855" y="1"/>
                    </a:lnTo>
                    <a:cubicBezTo>
                      <a:pt x="1" y="2635"/>
                      <a:pt x="1440" y="5440"/>
                      <a:pt x="4074" y="6293"/>
                    </a:cubicBezTo>
                    <a:cubicBezTo>
                      <a:pt x="4584" y="6460"/>
                      <a:pt x="5103" y="6539"/>
                      <a:pt x="5614" y="6539"/>
                    </a:cubicBezTo>
                    <a:cubicBezTo>
                      <a:pt x="7715" y="6539"/>
                      <a:pt x="9680" y="5198"/>
                      <a:pt x="10367" y="3098"/>
                    </a:cubicBezTo>
                    <a:lnTo>
                      <a:pt x="7976" y="2318"/>
                    </a:lnTo>
                    <a:cubicBezTo>
                      <a:pt x="7642" y="3380"/>
                      <a:pt x="6657" y="4046"/>
                      <a:pt x="5597" y="4046"/>
                    </a:cubicBezTo>
                    <a:cubicBezTo>
                      <a:pt x="5343" y="4046"/>
                      <a:pt x="5085" y="4008"/>
                      <a:pt x="4830" y="3927"/>
                    </a:cubicBezTo>
                    <a:cubicBezTo>
                      <a:pt x="3513" y="3488"/>
                      <a:pt x="2806" y="2098"/>
                      <a:pt x="3245" y="781"/>
                    </a:cubicBezTo>
                    <a:lnTo>
                      <a:pt x="855" y="1"/>
                    </a:ln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2"/>
              <p:cNvSpPr/>
              <p:nvPr/>
            </p:nvSpPr>
            <p:spPr>
              <a:xfrm>
                <a:off x="562102" y="4003140"/>
                <a:ext cx="222194" cy="290483"/>
              </a:xfrm>
              <a:custGeom>
                <a:rect b="b" l="l" r="r" t="t"/>
                <a:pathLst>
                  <a:path extrusionOk="0" h="6538" w="5001">
                    <a:moveTo>
                      <a:pt x="45" y="1"/>
                    </a:moveTo>
                    <a:cubicBezTo>
                      <a:pt x="30" y="1"/>
                      <a:pt x="15" y="1"/>
                      <a:pt x="1" y="1"/>
                    </a:cubicBezTo>
                    <a:lnTo>
                      <a:pt x="1" y="2489"/>
                    </a:lnTo>
                    <a:cubicBezTo>
                      <a:pt x="1683" y="2489"/>
                      <a:pt x="2903" y="4147"/>
                      <a:pt x="2366" y="5757"/>
                    </a:cubicBezTo>
                    <a:lnTo>
                      <a:pt x="4757" y="6537"/>
                    </a:lnTo>
                    <a:cubicBezTo>
                      <a:pt x="4927" y="6025"/>
                      <a:pt x="5000" y="5513"/>
                      <a:pt x="5000" y="5001"/>
                    </a:cubicBezTo>
                    <a:cubicBezTo>
                      <a:pt x="5000" y="2235"/>
                      <a:pt x="2781" y="1"/>
                      <a:pt x="45"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43"/>
          <p:cNvSpPr txBox="1"/>
          <p:nvPr>
            <p:ph type="title"/>
          </p:nvPr>
        </p:nvSpPr>
        <p:spPr>
          <a:xfrm>
            <a:off x="715125" y="731525"/>
            <a:ext cx="77139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920" name="Google Shape;920;p43"/>
          <p:cNvSpPr txBox="1"/>
          <p:nvPr/>
        </p:nvSpPr>
        <p:spPr>
          <a:xfrm>
            <a:off x="715100" y="1600325"/>
            <a:ext cx="7672500" cy="2824800"/>
          </a:xfrm>
          <a:prstGeom prst="rect">
            <a:avLst/>
          </a:prstGeom>
          <a:noFill/>
          <a:ln>
            <a:noFill/>
          </a:ln>
        </p:spPr>
        <p:txBody>
          <a:bodyPr anchorCtr="0" anchor="t" bIns="91425" lIns="91425" spcFirstLastPara="1" rIns="91425" wrap="square" tIns="91425">
            <a:noAutofit/>
          </a:bodyPr>
          <a:lstStyle/>
          <a:p>
            <a:pPr indent="-342900" lvl="0" marL="342900" rtl="0" algn="l">
              <a:lnSpc>
                <a:spcPct val="200000"/>
              </a:lnSpc>
              <a:spcBef>
                <a:spcPts val="0"/>
              </a:spcBef>
              <a:spcAft>
                <a:spcPts val="0"/>
              </a:spcAft>
              <a:buClr>
                <a:schemeClr val="dk1"/>
              </a:buClr>
              <a:buSzPts val="1100"/>
              <a:buFont typeface="Arial"/>
              <a:buNone/>
            </a:pPr>
            <a:r>
              <a:rPr lang="en" sz="1200">
                <a:solidFill>
                  <a:schemeClr val="dk1"/>
                </a:solidFill>
                <a:latin typeface="Times"/>
                <a:ea typeface="Times"/>
                <a:cs typeface="Times"/>
                <a:sym typeface="Times"/>
              </a:rPr>
              <a:t>Bhat, A. A., Akkaladevi, S. C., Mohan, V., Eitzinger, C., &amp; Morasso, P. (2016). Towards a learnt neural body schema for dexterous coordination of action in humanoid and Industrial Robots. </a:t>
            </a:r>
            <a:r>
              <a:rPr i="1" lang="en" sz="1200">
                <a:solidFill>
                  <a:schemeClr val="dk1"/>
                </a:solidFill>
                <a:latin typeface="Times"/>
                <a:ea typeface="Times"/>
                <a:cs typeface="Times"/>
                <a:sym typeface="Times"/>
              </a:rPr>
              <a:t>Autonomous Robots,</a:t>
            </a:r>
            <a:r>
              <a:rPr lang="en" sz="1200">
                <a:solidFill>
                  <a:schemeClr val="dk1"/>
                </a:solidFill>
                <a:latin typeface="Times"/>
                <a:ea typeface="Times"/>
                <a:cs typeface="Times"/>
                <a:sym typeface="Times"/>
              </a:rPr>
              <a:t> </a:t>
            </a:r>
            <a:r>
              <a:rPr i="1" lang="en" sz="1200">
                <a:solidFill>
                  <a:schemeClr val="dk1"/>
                </a:solidFill>
                <a:latin typeface="Times"/>
                <a:ea typeface="Times"/>
                <a:cs typeface="Times"/>
                <a:sym typeface="Times"/>
              </a:rPr>
              <a:t>41</a:t>
            </a:r>
            <a:r>
              <a:rPr lang="en" sz="1200">
                <a:solidFill>
                  <a:schemeClr val="dk1"/>
                </a:solidFill>
                <a:latin typeface="Times"/>
                <a:ea typeface="Times"/>
                <a:cs typeface="Times"/>
                <a:sym typeface="Times"/>
              </a:rPr>
              <a:t>(4), 945-966. doi:10.1007/s10514-016-9563-3</a:t>
            </a:r>
            <a:endParaRPr sz="1200">
              <a:solidFill>
                <a:schemeClr val="dk1"/>
              </a:solidFill>
              <a:latin typeface="Times"/>
              <a:ea typeface="Times"/>
              <a:cs typeface="Times"/>
              <a:sym typeface="Times"/>
            </a:endParaRPr>
          </a:p>
          <a:p>
            <a:pPr indent="-355600" lvl="0" marL="355600" rtl="0" algn="l">
              <a:lnSpc>
                <a:spcPct val="200000"/>
              </a:lnSpc>
              <a:spcBef>
                <a:spcPts val="1200"/>
              </a:spcBef>
              <a:spcAft>
                <a:spcPts val="0"/>
              </a:spcAft>
              <a:buClr>
                <a:schemeClr val="dk1"/>
              </a:buClr>
              <a:buSzPts val="1100"/>
              <a:buFont typeface="Arial"/>
              <a:buNone/>
            </a:pPr>
            <a:r>
              <a:rPr lang="en" sz="1200">
                <a:solidFill>
                  <a:schemeClr val="dk1"/>
                </a:solidFill>
                <a:latin typeface="Times"/>
                <a:ea typeface="Times"/>
                <a:cs typeface="Times"/>
                <a:sym typeface="Times"/>
              </a:rPr>
              <a:t>Corke, P. (1996). A robotics toolbox for MATLAB. </a:t>
            </a:r>
            <a:r>
              <a:rPr i="1" lang="en" sz="1200">
                <a:solidFill>
                  <a:schemeClr val="dk1"/>
                </a:solidFill>
                <a:latin typeface="Times"/>
                <a:ea typeface="Times"/>
                <a:cs typeface="Times"/>
                <a:sym typeface="Times"/>
              </a:rPr>
              <a:t>IEEE Robotics &amp; Automation Magazine,</a:t>
            </a:r>
            <a:r>
              <a:rPr lang="en" sz="1200">
                <a:solidFill>
                  <a:schemeClr val="dk1"/>
                </a:solidFill>
                <a:latin typeface="Times"/>
                <a:ea typeface="Times"/>
                <a:cs typeface="Times"/>
                <a:sym typeface="Times"/>
              </a:rPr>
              <a:t> </a:t>
            </a:r>
            <a:r>
              <a:rPr i="1" lang="en" sz="1200">
                <a:solidFill>
                  <a:schemeClr val="dk1"/>
                </a:solidFill>
                <a:latin typeface="Times"/>
                <a:ea typeface="Times"/>
                <a:cs typeface="Times"/>
                <a:sym typeface="Times"/>
              </a:rPr>
              <a:t>3</a:t>
            </a:r>
            <a:r>
              <a:rPr lang="en" sz="1200">
                <a:solidFill>
                  <a:schemeClr val="dk1"/>
                </a:solidFill>
                <a:latin typeface="Times"/>
                <a:ea typeface="Times"/>
                <a:cs typeface="Times"/>
                <a:sym typeface="Times"/>
              </a:rPr>
              <a:t>(1), 24-32. doi:10.1109/100.486658</a:t>
            </a:r>
            <a:endParaRPr sz="1200">
              <a:solidFill>
                <a:schemeClr val="dk1"/>
              </a:solidFill>
              <a:latin typeface="Times"/>
              <a:ea typeface="Times"/>
              <a:cs typeface="Times"/>
              <a:sym typeface="Times"/>
            </a:endParaRPr>
          </a:p>
          <a:p>
            <a:pPr indent="-355600" lvl="0" marL="355600" rtl="0" algn="l">
              <a:lnSpc>
                <a:spcPct val="200000"/>
              </a:lnSpc>
              <a:spcBef>
                <a:spcPts val="1200"/>
              </a:spcBef>
              <a:spcAft>
                <a:spcPts val="0"/>
              </a:spcAft>
              <a:buClr>
                <a:schemeClr val="dk1"/>
              </a:buClr>
              <a:buSzPts val="1100"/>
              <a:buFont typeface="Arial"/>
              <a:buNone/>
            </a:pPr>
            <a:r>
              <a:t/>
            </a:r>
            <a:endParaRPr sz="1200">
              <a:solidFill>
                <a:schemeClr val="dk1"/>
              </a:solidFill>
              <a:latin typeface="Times"/>
              <a:ea typeface="Times"/>
              <a:cs typeface="Times"/>
              <a:sym typeface="Times"/>
            </a:endParaRPr>
          </a:p>
          <a:p>
            <a:pPr indent="0" lvl="0" marL="0" marR="0" rtl="0" algn="l">
              <a:spcBef>
                <a:spcPts val="1200"/>
              </a:spcBef>
              <a:spcAft>
                <a:spcPts val="0"/>
              </a:spcAft>
              <a:buNone/>
            </a:pPr>
            <a:r>
              <a:t/>
            </a:r>
            <a:endParaRPr>
              <a:solidFill>
                <a:schemeClr val="dk1"/>
              </a:solidFill>
              <a:latin typeface="Karla"/>
              <a:ea typeface="Karla"/>
              <a:cs typeface="Karla"/>
              <a:sym typeface="Karla"/>
            </a:endParaRPr>
          </a:p>
          <a:p>
            <a:pPr indent="0" lvl="0" marL="0" marR="0" rtl="0" algn="l">
              <a:spcBef>
                <a:spcPts val="1000"/>
              </a:spcBef>
              <a:spcAft>
                <a:spcPts val="1000"/>
              </a:spcAft>
              <a:buNone/>
            </a:pPr>
            <a:r>
              <a:t/>
            </a:r>
            <a:endParaRPr>
              <a:solidFill>
                <a:schemeClr val="dk1"/>
              </a:solidFill>
              <a:latin typeface="Karla"/>
              <a:ea typeface="Karla"/>
              <a:cs typeface="Karla"/>
              <a:sym typeface="Karl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44"/>
          <p:cNvSpPr txBox="1"/>
          <p:nvPr>
            <p:ph type="title"/>
          </p:nvPr>
        </p:nvSpPr>
        <p:spPr>
          <a:xfrm>
            <a:off x="2286000" y="3293217"/>
            <a:ext cx="4572000" cy="50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18b9062</a:t>
            </a:r>
            <a:r>
              <a:rPr lang="en"/>
              <a:t> @ubd.edu.bn</a:t>
            </a:r>
            <a:endParaRPr/>
          </a:p>
        </p:txBody>
      </p:sp>
      <p:sp>
        <p:nvSpPr>
          <p:cNvPr id="926" name="Google Shape;926;p44"/>
          <p:cNvSpPr txBox="1"/>
          <p:nvPr>
            <p:ph idx="1" type="subTitle"/>
          </p:nvPr>
        </p:nvSpPr>
        <p:spPr>
          <a:xfrm>
            <a:off x="1828800" y="1600317"/>
            <a:ext cx="5486400" cy="137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The End</a:t>
            </a:r>
            <a:endParaRPr b="1"/>
          </a:p>
        </p:txBody>
      </p:sp>
      <p:sp>
        <p:nvSpPr>
          <p:cNvPr id="927" name="Google Shape;927;p44"/>
          <p:cNvSpPr/>
          <p:nvPr/>
        </p:nvSpPr>
        <p:spPr>
          <a:xfrm rot="-2700000">
            <a:off x="6667953" y="3605009"/>
            <a:ext cx="365716" cy="365716"/>
          </a:xfrm>
          <a:prstGeom prst="upArrow">
            <a:avLst>
              <a:gd fmla="val 50000" name="adj1"/>
              <a:gd fmla="val 50000" name="adj2"/>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8" name="Google Shape;928;p44"/>
          <p:cNvGrpSpPr/>
          <p:nvPr/>
        </p:nvGrpSpPr>
        <p:grpSpPr>
          <a:xfrm>
            <a:off x="463651" y="1220603"/>
            <a:ext cx="502899" cy="502899"/>
            <a:chOff x="858700" y="1967475"/>
            <a:chExt cx="605100" cy="605100"/>
          </a:xfrm>
        </p:grpSpPr>
        <p:sp>
          <p:nvSpPr>
            <p:cNvPr id="929" name="Google Shape;929;p44"/>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4"/>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44"/>
          <p:cNvGrpSpPr/>
          <p:nvPr/>
        </p:nvGrpSpPr>
        <p:grpSpPr>
          <a:xfrm>
            <a:off x="463651" y="1906497"/>
            <a:ext cx="502800" cy="502800"/>
            <a:chOff x="7014301" y="2017350"/>
            <a:chExt cx="502800" cy="502800"/>
          </a:xfrm>
        </p:grpSpPr>
        <p:sp>
          <p:nvSpPr>
            <p:cNvPr id="932" name="Google Shape;932;p44"/>
            <p:cNvSpPr/>
            <p:nvPr/>
          </p:nvSpPr>
          <p:spPr>
            <a:xfrm>
              <a:off x="7014301" y="2017350"/>
              <a:ext cx="502800" cy="502800"/>
            </a:xfrm>
            <a:prstGeom prst="roundRect">
              <a:avLst>
                <a:gd fmla="val 15109" name="adj"/>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4"/>
            <p:cNvSpPr/>
            <p:nvPr/>
          </p:nvSpPr>
          <p:spPr>
            <a:xfrm>
              <a:off x="7095012" y="2108734"/>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44"/>
          <p:cNvGrpSpPr/>
          <p:nvPr/>
        </p:nvGrpSpPr>
        <p:grpSpPr>
          <a:xfrm>
            <a:off x="463651" y="445094"/>
            <a:ext cx="629846" cy="592514"/>
            <a:chOff x="463701" y="2217961"/>
            <a:chExt cx="629846" cy="592514"/>
          </a:xfrm>
        </p:grpSpPr>
        <p:sp>
          <p:nvSpPr>
            <p:cNvPr id="935" name="Google Shape;935;p44"/>
            <p:cNvSpPr/>
            <p:nvPr/>
          </p:nvSpPr>
          <p:spPr>
            <a:xfrm>
              <a:off x="463701" y="2307675"/>
              <a:ext cx="502800" cy="502800"/>
            </a:xfrm>
            <a:prstGeom prst="roundRect">
              <a:avLst>
                <a:gd fmla="val 15109"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4"/>
            <p:cNvSpPr/>
            <p:nvPr/>
          </p:nvSpPr>
          <p:spPr>
            <a:xfrm>
              <a:off x="545925" y="2446300"/>
              <a:ext cx="338328" cy="225549"/>
            </a:xfrm>
            <a:custGeom>
              <a:rect b="b" l="l" r="r" t="t"/>
              <a:pathLst>
                <a:path extrusionOk="0" h="5806" w="8708">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4"/>
            <p:cNvSpPr/>
            <p:nvPr/>
          </p:nvSpPr>
          <p:spPr>
            <a:xfrm>
              <a:off x="555887" y="2446307"/>
              <a:ext cx="318435" cy="106170"/>
            </a:xfrm>
            <a:custGeom>
              <a:rect b="b" l="l" r="r" t="t"/>
              <a:pathLst>
                <a:path extrusionOk="0" h="2733" w="8196">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8" name="Google Shape;938;p44"/>
            <p:cNvGrpSpPr/>
            <p:nvPr/>
          </p:nvGrpSpPr>
          <p:grpSpPr>
            <a:xfrm>
              <a:off x="773496" y="2217961"/>
              <a:ext cx="320051" cy="298703"/>
              <a:chOff x="1023863" y="2896525"/>
              <a:chExt cx="240875" cy="219425"/>
            </a:xfrm>
          </p:grpSpPr>
          <p:sp>
            <p:nvSpPr>
              <p:cNvPr id="939" name="Google Shape;939;p44"/>
              <p:cNvSpPr/>
              <p:nvPr/>
            </p:nvSpPr>
            <p:spPr>
              <a:xfrm>
                <a:off x="1023863" y="2896525"/>
                <a:ext cx="240875" cy="219425"/>
              </a:xfrm>
              <a:custGeom>
                <a:rect b="b" l="l" r="r" t="t"/>
                <a:pathLst>
                  <a:path extrusionOk="0" h="8777" w="9635">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4"/>
              <p:cNvSpPr/>
              <p:nvPr/>
            </p:nvSpPr>
            <p:spPr>
              <a:xfrm>
                <a:off x="1111105" y="2959275"/>
                <a:ext cx="54900" cy="93925"/>
              </a:xfrm>
              <a:custGeom>
                <a:rect b="b" l="l" r="r" t="t"/>
                <a:pathLst>
                  <a:path extrusionOk="0" h="3757" w="2196">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1" name="Google Shape;941;p44"/>
          <p:cNvGrpSpPr/>
          <p:nvPr/>
        </p:nvGrpSpPr>
        <p:grpSpPr>
          <a:xfrm>
            <a:off x="404600" y="4046486"/>
            <a:ext cx="621000" cy="621000"/>
            <a:chOff x="416300" y="4058211"/>
            <a:chExt cx="621000" cy="621000"/>
          </a:xfrm>
        </p:grpSpPr>
        <p:sp>
          <p:nvSpPr>
            <p:cNvPr id="942" name="Google Shape;942;p44"/>
            <p:cNvSpPr/>
            <p:nvPr/>
          </p:nvSpPr>
          <p:spPr>
            <a:xfrm>
              <a:off x="475400" y="4117311"/>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4"/>
            <p:cNvSpPr/>
            <p:nvPr/>
          </p:nvSpPr>
          <p:spPr>
            <a:xfrm rot="2700000">
              <a:off x="507243" y="4149154"/>
              <a:ext cx="439113" cy="439113"/>
            </a:xfrm>
            <a:prstGeom prst="plus">
              <a:avLst>
                <a:gd fmla="val 42536"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4" name="Google Shape;944;p44"/>
          <p:cNvSpPr/>
          <p:nvPr/>
        </p:nvSpPr>
        <p:spPr>
          <a:xfrm>
            <a:off x="7036700" y="1335025"/>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4"/>
          <p:cNvSpPr/>
          <p:nvPr/>
        </p:nvSpPr>
        <p:spPr>
          <a:xfrm>
            <a:off x="1828788" y="4058207"/>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4"/>
          <p:cNvSpPr/>
          <p:nvPr/>
        </p:nvSpPr>
        <p:spPr>
          <a:xfrm>
            <a:off x="1596448" y="3909555"/>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grpSp>
        <p:nvGrpSpPr>
          <p:cNvPr id="461" name="Google Shape;461;p27"/>
          <p:cNvGrpSpPr/>
          <p:nvPr/>
        </p:nvGrpSpPr>
        <p:grpSpPr>
          <a:xfrm>
            <a:off x="4754850" y="3195960"/>
            <a:ext cx="3771900" cy="1412550"/>
            <a:chOff x="4754850" y="1600325"/>
            <a:chExt cx="3771900" cy="1412550"/>
          </a:xfrm>
        </p:grpSpPr>
        <p:sp>
          <p:nvSpPr>
            <p:cNvPr id="462" name="Google Shape;462;p27"/>
            <p:cNvSpPr/>
            <p:nvPr/>
          </p:nvSpPr>
          <p:spPr>
            <a:xfrm>
              <a:off x="4852650" y="1691675"/>
              <a:ext cx="3674100" cy="1321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7"/>
            <p:cNvSpPr/>
            <p:nvPr/>
          </p:nvSpPr>
          <p:spPr>
            <a:xfrm>
              <a:off x="4754850" y="1600325"/>
              <a:ext cx="3674100" cy="1321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4" name="Google Shape;464;p27"/>
            <p:cNvCxnSpPr/>
            <p:nvPr/>
          </p:nvCxnSpPr>
          <p:spPr>
            <a:xfrm>
              <a:off x="4754850" y="1783325"/>
              <a:ext cx="3674400" cy="0"/>
            </a:xfrm>
            <a:prstGeom prst="straightConnector1">
              <a:avLst/>
            </a:prstGeom>
            <a:noFill/>
            <a:ln cap="flat" cmpd="sng" w="28575">
              <a:solidFill>
                <a:schemeClr val="dk1"/>
              </a:solidFill>
              <a:prstDash val="solid"/>
              <a:round/>
              <a:headEnd len="med" w="med" type="none"/>
              <a:tailEnd len="med" w="med" type="none"/>
            </a:ln>
          </p:spPr>
        </p:cxnSp>
      </p:grpSp>
      <p:grpSp>
        <p:nvGrpSpPr>
          <p:cNvPr id="465" name="Google Shape;465;p27"/>
          <p:cNvGrpSpPr/>
          <p:nvPr/>
        </p:nvGrpSpPr>
        <p:grpSpPr>
          <a:xfrm>
            <a:off x="715100" y="3195863"/>
            <a:ext cx="3771900" cy="1412550"/>
            <a:chOff x="4754850" y="1600325"/>
            <a:chExt cx="3771900" cy="1412550"/>
          </a:xfrm>
        </p:grpSpPr>
        <p:sp>
          <p:nvSpPr>
            <p:cNvPr id="466" name="Google Shape;466;p27"/>
            <p:cNvSpPr/>
            <p:nvPr/>
          </p:nvSpPr>
          <p:spPr>
            <a:xfrm>
              <a:off x="4852650" y="1691675"/>
              <a:ext cx="3674100" cy="1321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7"/>
            <p:cNvSpPr/>
            <p:nvPr/>
          </p:nvSpPr>
          <p:spPr>
            <a:xfrm>
              <a:off x="4754850" y="1600325"/>
              <a:ext cx="3674100" cy="1321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8" name="Google Shape;468;p27"/>
            <p:cNvCxnSpPr/>
            <p:nvPr/>
          </p:nvCxnSpPr>
          <p:spPr>
            <a:xfrm>
              <a:off x="4754850" y="1783325"/>
              <a:ext cx="3674400" cy="0"/>
            </a:xfrm>
            <a:prstGeom prst="straightConnector1">
              <a:avLst/>
            </a:prstGeom>
            <a:noFill/>
            <a:ln cap="flat" cmpd="sng" w="28575">
              <a:solidFill>
                <a:schemeClr val="dk1"/>
              </a:solidFill>
              <a:prstDash val="solid"/>
              <a:round/>
              <a:headEnd len="med" w="med" type="none"/>
              <a:tailEnd len="med" w="med" type="none"/>
            </a:ln>
          </p:spPr>
        </p:cxnSp>
      </p:grpSp>
      <p:grpSp>
        <p:nvGrpSpPr>
          <p:cNvPr id="469" name="Google Shape;469;p27"/>
          <p:cNvGrpSpPr/>
          <p:nvPr/>
        </p:nvGrpSpPr>
        <p:grpSpPr>
          <a:xfrm>
            <a:off x="715100" y="1600313"/>
            <a:ext cx="3771900" cy="1412550"/>
            <a:chOff x="4754850" y="1600325"/>
            <a:chExt cx="3771900" cy="1412550"/>
          </a:xfrm>
        </p:grpSpPr>
        <p:sp>
          <p:nvSpPr>
            <p:cNvPr id="470" name="Google Shape;470;p27"/>
            <p:cNvSpPr/>
            <p:nvPr/>
          </p:nvSpPr>
          <p:spPr>
            <a:xfrm>
              <a:off x="4852650" y="1691675"/>
              <a:ext cx="3674100" cy="1321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7"/>
            <p:cNvSpPr/>
            <p:nvPr/>
          </p:nvSpPr>
          <p:spPr>
            <a:xfrm>
              <a:off x="4754850" y="1600325"/>
              <a:ext cx="3674100" cy="1321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2" name="Google Shape;472;p27"/>
            <p:cNvCxnSpPr/>
            <p:nvPr/>
          </p:nvCxnSpPr>
          <p:spPr>
            <a:xfrm>
              <a:off x="4754850" y="1783325"/>
              <a:ext cx="3674400" cy="0"/>
            </a:xfrm>
            <a:prstGeom prst="straightConnector1">
              <a:avLst/>
            </a:prstGeom>
            <a:noFill/>
            <a:ln cap="flat" cmpd="sng" w="28575">
              <a:solidFill>
                <a:schemeClr val="dk1"/>
              </a:solidFill>
              <a:prstDash val="solid"/>
              <a:round/>
              <a:headEnd len="med" w="med" type="none"/>
              <a:tailEnd len="med" w="med" type="none"/>
            </a:ln>
          </p:spPr>
        </p:cxnSp>
      </p:grpSp>
      <p:grpSp>
        <p:nvGrpSpPr>
          <p:cNvPr id="473" name="Google Shape;473;p27"/>
          <p:cNvGrpSpPr/>
          <p:nvPr/>
        </p:nvGrpSpPr>
        <p:grpSpPr>
          <a:xfrm>
            <a:off x="4754850" y="1600313"/>
            <a:ext cx="3771900" cy="1412550"/>
            <a:chOff x="4754850" y="1600325"/>
            <a:chExt cx="3771900" cy="1412550"/>
          </a:xfrm>
        </p:grpSpPr>
        <p:sp>
          <p:nvSpPr>
            <p:cNvPr id="474" name="Google Shape;474;p27"/>
            <p:cNvSpPr/>
            <p:nvPr/>
          </p:nvSpPr>
          <p:spPr>
            <a:xfrm>
              <a:off x="4852650" y="1691675"/>
              <a:ext cx="3674100" cy="1321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7"/>
            <p:cNvSpPr/>
            <p:nvPr/>
          </p:nvSpPr>
          <p:spPr>
            <a:xfrm>
              <a:off x="4754850" y="1600325"/>
              <a:ext cx="3674100" cy="1321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6" name="Google Shape;476;p27"/>
            <p:cNvCxnSpPr/>
            <p:nvPr/>
          </p:nvCxnSpPr>
          <p:spPr>
            <a:xfrm>
              <a:off x="4754850" y="1783325"/>
              <a:ext cx="3674400" cy="0"/>
            </a:xfrm>
            <a:prstGeom prst="straightConnector1">
              <a:avLst/>
            </a:prstGeom>
            <a:noFill/>
            <a:ln cap="flat" cmpd="sng" w="28575">
              <a:solidFill>
                <a:schemeClr val="dk1"/>
              </a:solidFill>
              <a:prstDash val="solid"/>
              <a:round/>
              <a:headEnd len="med" w="med" type="none"/>
              <a:tailEnd len="med" w="med" type="none"/>
            </a:ln>
          </p:spPr>
        </p:cxnSp>
      </p:grpSp>
      <p:sp>
        <p:nvSpPr>
          <p:cNvPr id="477" name="Google Shape;477;p27"/>
          <p:cNvSpPr txBox="1"/>
          <p:nvPr>
            <p:ph idx="1" type="subTitle"/>
          </p:nvPr>
        </p:nvSpPr>
        <p:spPr>
          <a:xfrm>
            <a:off x="1957976" y="1802875"/>
            <a:ext cx="2377500" cy="54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Webots</a:t>
            </a:r>
            <a:endParaRPr/>
          </a:p>
        </p:txBody>
      </p:sp>
      <p:sp>
        <p:nvSpPr>
          <p:cNvPr id="478" name="Google Shape;478;p27"/>
          <p:cNvSpPr txBox="1"/>
          <p:nvPr>
            <p:ph idx="2" type="subTitle"/>
          </p:nvPr>
        </p:nvSpPr>
        <p:spPr>
          <a:xfrm>
            <a:off x="1957956" y="3399150"/>
            <a:ext cx="2377500" cy="54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Python</a:t>
            </a:r>
            <a:endParaRPr/>
          </a:p>
        </p:txBody>
      </p:sp>
      <p:sp>
        <p:nvSpPr>
          <p:cNvPr id="479" name="Google Shape;479;p27"/>
          <p:cNvSpPr txBox="1"/>
          <p:nvPr>
            <p:ph idx="3" type="subTitle"/>
          </p:nvPr>
        </p:nvSpPr>
        <p:spPr>
          <a:xfrm>
            <a:off x="5997466" y="1803588"/>
            <a:ext cx="2377500" cy="54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Miniconda3</a:t>
            </a:r>
            <a:endParaRPr/>
          </a:p>
        </p:txBody>
      </p:sp>
      <p:sp>
        <p:nvSpPr>
          <p:cNvPr id="480" name="Google Shape;480;p27"/>
          <p:cNvSpPr txBox="1"/>
          <p:nvPr>
            <p:ph type="title"/>
          </p:nvPr>
        </p:nvSpPr>
        <p:spPr>
          <a:xfrm>
            <a:off x="769317" y="1802875"/>
            <a:ext cx="1188600" cy="109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81" name="Google Shape;481;p27"/>
          <p:cNvSpPr txBox="1"/>
          <p:nvPr>
            <p:ph idx="5" type="subTitle"/>
          </p:nvPr>
        </p:nvSpPr>
        <p:spPr>
          <a:xfrm>
            <a:off x="1957976" y="2261521"/>
            <a:ext cx="23775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for testing and development</a:t>
            </a:r>
            <a:endParaRPr/>
          </a:p>
        </p:txBody>
      </p:sp>
      <p:sp>
        <p:nvSpPr>
          <p:cNvPr id="482" name="Google Shape;482;p27"/>
          <p:cNvSpPr txBox="1"/>
          <p:nvPr>
            <p:ph idx="6" type="title"/>
          </p:nvPr>
        </p:nvSpPr>
        <p:spPr>
          <a:xfrm>
            <a:off x="4808859" y="1803600"/>
            <a:ext cx="1188600" cy="109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83" name="Google Shape;483;p27"/>
          <p:cNvSpPr txBox="1"/>
          <p:nvPr>
            <p:ph idx="7" type="subTitle"/>
          </p:nvPr>
        </p:nvSpPr>
        <p:spPr>
          <a:xfrm>
            <a:off x="5997466" y="2260800"/>
            <a:ext cx="23775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Creates the environment for project development</a:t>
            </a:r>
            <a:endParaRPr/>
          </a:p>
        </p:txBody>
      </p:sp>
      <p:sp>
        <p:nvSpPr>
          <p:cNvPr id="484" name="Google Shape;484;p27"/>
          <p:cNvSpPr txBox="1"/>
          <p:nvPr>
            <p:ph idx="8" type="title"/>
          </p:nvPr>
        </p:nvSpPr>
        <p:spPr>
          <a:xfrm>
            <a:off x="769347" y="3399150"/>
            <a:ext cx="1188600" cy="109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85" name="Google Shape;485;p27"/>
          <p:cNvSpPr txBox="1"/>
          <p:nvPr>
            <p:ph idx="9" type="subTitle"/>
          </p:nvPr>
        </p:nvSpPr>
        <p:spPr>
          <a:xfrm>
            <a:off x="1957956" y="3856343"/>
            <a:ext cx="23775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primary language used in the project</a:t>
            </a:r>
            <a:endParaRPr/>
          </a:p>
        </p:txBody>
      </p:sp>
      <p:sp>
        <p:nvSpPr>
          <p:cNvPr id="486" name="Google Shape;486;p27"/>
          <p:cNvSpPr txBox="1"/>
          <p:nvPr>
            <p:ph idx="15" type="title"/>
          </p:nvPr>
        </p:nvSpPr>
        <p:spPr>
          <a:xfrm>
            <a:off x="715650" y="731525"/>
            <a:ext cx="77133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Tools</a:t>
            </a:r>
            <a:endParaRPr/>
          </a:p>
        </p:txBody>
      </p:sp>
      <p:sp>
        <p:nvSpPr>
          <p:cNvPr id="487" name="Google Shape;487;p27"/>
          <p:cNvSpPr txBox="1"/>
          <p:nvPr>
            <p:ph idx="4" type="subTitle"/>
          </p:nvPr>
        </p:nvSpPr>
        <p:spPr>
          <a:xfrm>
            <a:off x="6043506" y="3399143"/>
            <a:ext cx="2286000" cy="54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Github</a:t>
            </a:r>
            <a:endParaRPr/>
          </a:p>
        </p:txBody>
      </p:sp>
      <p:sp>
        <p:nvSpPr>
          <p:cNvPr id="488" name="Google Shape;488;p27"/>
          <p:cNvSpPr txBox="1"/>
          <p:nvPr>
            <p:ph idx="13" type="title"/>
          </p:nvPr>
        </p:nvSpPr>
        <p:spPr>
          <a:xfrm>
            <a:off x="4854897" y="3399143"/>
            <a:ext cx="1188600" cy="109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89" name="Google Shape;489;p27"/>
          <p:cNvSpPr txBox="1"/>
          <p:nvPr>
            <p:ph idx="14" type="subTitle"/>
          </p:nvPr>
        </p:nvSpPr>
        <p:spPr>
          <a:xfrm>
            <a:off x="6043506" y="3856343"/>
            <a:ext cx="2286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Stores and </a:t>
            </a:r>
            <a:r>
              <a:rPr lang="en"/>
              <a:t>version </a:t>
            </a:r>
            <a:r>
              <a:rPr lang="en"/>
              <a:t>controls the project.</a:t>
            </a:r>
            <a:endParaRPr/>
          </a:p>
        </p:txBody>
      </p:sp>
      <p:sp>
        <p:nvSpPr>
          <p:cNvPr id="490" name="Google Shape;490;p27"/>
          <p:cNvSpPr/>
          <p:nvPr/>
        </p:nvSpPr>
        <p:spPr>
          <a:xfrm>
            <a:off x="7971738" y="1225982"/>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7"/>
          <p:cNvSpPr/>
          <p:nvPr/>
        </p:nvSpPr>
        <p:spPr>
          <a:xfrm>
            <a:off x="7739398" y="1077330"/>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7"/>
          <p:cNvSpPr/>
          <p:nvPr/>
        </p:nvSpPr>
        <p:spPr>
          <a:xfrm>
            <a:off x="715100" y="912725"/>
            <a:ext cx="457208" cy="164598"/>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grpSp>
        <p:nvGrpSpPr>
          <p:cNvPr id="497" name="Google Shape;497;p28"/>
          <p:cNvGrpSpPr/>
          <p:nvPr/>
        </p:nvGrpSpPr>
        <p:grpSpPr>
          <a:xfrm>
            <a:off x="715100" y="3195863"/>
            <a:ext cx="3771900" cy="1412550"/>
            <a:chOff x="4754850" y="1600325"/>
            <a:chExt cx="3771900" cy="1412550"/>
          </a:xfrm>
        </p:grpSpPr>
        <p:sp>
          <p:nvSpPr>
            <p:cNvPr id="498" name="Google Shape;498;p28"/>
            <p:cNvSpPr/>
            <p:nvPr/>
          </p:nvSpPr>
          <p:spPr>
            <a:xfrm>
              <a:off x="4852650" y="1691675"/>
              <a:ext cx="3674100" cy="1321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4754850" y="1600325"/>
              <a:ext cx="3674100" cy="1321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0" name="Google Shape;500;p28"/>
            <p:cNvCxnSpPr/>
            <p:nvPr/>
          </p:nvCxnSpPr>
          <p:spPr>
            <a:xfrm>
              <a:off x="4754850" y="1783325"/>
              <a:ext cx="3674400" cy="0"/>
            </a:xfrm>
            <a:prstGeom prst="straightConnector1">
              <a:avLst/>
            </a:prstGeom>
            <a:noFill/>
            <a:ln cap="flat" cmpd="sng" w="28575">
              <a:solidFill>
                <a:schemeClr val="dk1"/>
              </a:solidFill>
              <a:prstDash val="solid"/>
              <a:round/>
              <a:headEnd len="med" w="med" type="none"/>
              <a:tailEnd len="med" w="med" type="none"/>
            </a:ln>
          </p:spPr>
        </p:cxnSp>
      </p:grpSp>
      <p:grpSp>
        <p:nvGrpSpPr>
          <p:cNvPr id="501" name="Google Shape;501;p28"/>
          <p:cNvGrpSpPr/>
          <p:nvPr/>
        </p:nvGrpSpPr>
        <p:grpSpPr>
          <a:xfrm>
            <a:off x="715100" y="1600313"/>
            <a:ext cx="3771900" cy="1412550"/>
            <a:chOff x="4754850" y="1600325"/>
            <a:chExt cx="3771900" cy="1412550"/>
          </a:xfrm>
        </p:grpSpPr>
        <p:sp>
          <p:nvSpPr>
            <p:cNvPr id="502" name="Google Shape;502;p28"/>
            <p:cNvSpPr/>
            <p:nvPr/>
          </p:nvSpPr>
          <p:spPr>
            <a:xfrm>
              <a:off x="4852650" y="1691675"/>
              <a:ext cx="3674100" cy="1321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4754850" y="1600325"/>
              <a:ext cx="3674100" cy="1321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4" name="Google Shape;504;p28"/>
            <p:cNvCxnSpPr/>
            <p:nvPr/>
          </p:nvCxnSpPr>
          <p:spPr>
            <a:xfrm>
              <a:off x="4754850" y="1783325"/>
              <a:ext cx="3674400" cy="0"/>
            </a:xfrm>
            <a:prstGeom prst="straightConnector1">
              <a:avLst/>
            </a:prstGeom>
            <a:noFill/>
            <a:ln cap="flat" cmpd="sng" w="28575">
              <a:solidFill>
                <a:schemeClr val="dk1"/>
              </a:solidFill>
              <a:prstDash val="solid"/>
              <a:round/>
              <a:headEnd len="med" w="med" type="none"/>
              <a:tailEnd len="med" w="med" type="none"/>
            </a:ln>
          </p:spPr>
        </p:cxnSp>
      </p:grpSp>
      <p:grpSp>
        <p:nvGrpSpPr>
          <p:cNvPr id="505" name="Google Shape;505;p28"/>
          <p:cNvGrpSpPr/>
          <p:nvPr/>
        </p:nvGrpSpPr>
        <p:grpSpPr>
          <a:xfrm>
            <a:off x="4754850" y="1600313"/>
            <a:ext cx="3771900" cy="1412550"/>
            <a:chOff x="4754850" y="1600325"/>
            <a:chExt cx="3771900" cy="1412550"/>
          </a:xfrm>
        </p:grpSpPr>
        <p:sp>
          <p:nvSpPr>
            <p:cNvPr id="506" name="Google Shape;506;p28"/>
            <p:cNvSpPr/>
            <p:nvPr/>
          </p:nvSpPr>
          <p:spPr>
            <a:xfrm>
              <a:off x="4852650" y="1691675"/>
              <a:ext cx="3674100" cy="1321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8"/>
            <p:cNvSpPr/>
            <p:nvPr/>
          </p:nvSpPr>
          <p:spPr>
            <a:xfrm>
              <a:off x="4754850" y="1600325"/>
              <a:ext cx="3674100" cy="1321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8" name="Google Shape;508;p28"/>
            <p:cNvCxnSpPr/>
            <p:nvPr/>
          </p:nvCxnSpPr>
          <p:spPr>
            <a:xfrm>
              <a:off x="4754850" y="1783325"/>
              <a:ext cx="3674400" cy="0"/>
            </a:xfrm>
            <a:prstGeom prst="straightConnector1">
              <a:avLst/>
            </a:prstGeom>
            <a:noFill/>
            <a:ln cap="flat" cmpd="sng" w="28575">
              <a:solidFill>
                <a:schemeClr val="dk1"/>
              </a:solidFill>
              <a:prstDash val="solid"/>
              <a:round/>
              <a:headEnd len="med" w="med" type="none"/>
              <a:tailEnd len="med" w="med" type="none"/>
            </a:ln>
          </p:spPr>
        </p:cxnSp>
      </p:grpSp>
      <p:sp>
        <p:nvSpPr>
          <p:cNvPr id="509" name="Google Shape;509;p28"/>
          <p:cNvSpPr txBox="1"/>
          <p:nvPr>
            <p:ph idx="1" type="subTitle"/>
          </p:nvPr>
        </p:nvSpPr>
        <p:spPr>
          <a:xfrm>
            <a:off x="1957976" y="1802875"/>
            <a:ext cx="2377500" cy="54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IKPY Library</a:t>
            </a:r>
            <a:endParaRPr/>
          </a:p>
        </p:txBody>
      </p:sp>
      <p:sp>
        <p:nvSpPr>
          <p:cNvPr id="510" name="Google Shape;510;p28"/>
          <p:cNvSpPr txBox="1"/>
          <p:nvPr>
            <p:ph idx="2" type="subTitle"/>
          </p:nvPr>
        </p:nvSpPr>
        <p:spPr>
          <a:xfrm>
            <a:off x="1957956" y="3399150"/>
            <a:ext cx="2377500" cy="54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URDF2Webots</a:t>
            </a:r>
            <a:endParaRPr sz="2300"/>
          </a:p>
        </p:txBody>
      </p:sp>
      <p:sp>
        <p:nvSpPr>
          <p:cNvPr id="511" name="Google Shape;511;p28"/>
          <p:cNvSpPr txBox="1"/>
          <p:nvPr>
            <p:ph idx="3" type="subTitle"/>
          </p:nvPr>
        </p:nvSpPr>
        <p:spPr>
          <a:xfrm>
            <a:off x="5997466" y="1803588"/>
            <a:ext cx="2377500" cy="54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a:t>Robotics Toolbox</a:t>
            </a:r>
            <a:endParaRPr sz="1900"/>
          </a:p>
        </p:txBody>
      </p:sp>
      <p:sp>
        <p:nvSpPr>
          <p:cNvPr id="512" name="Google Shape;512;p28"/>
          <p:cNvSpPr txBox="1"/>
          <p:nvPr>
            <p:ph type="title"/>
          </p:nvPr>
        </p:nvSpPr>
        <p:spPr>
          <a:xfrm>
            <a:off x="769317" y="1802875"/>
            <a:ext cx="1188600" cy="109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513" name="Google Shape;513;p28"/>
          <p:cNvSpPr txBox="1"/>
          <p:nvPr>
            <p:ph idx="5" type="subTitle"/>
          </p:nvPr>
        </p:nvSpPr>
        <p:spPr>
          <a:xfrm>
            <a:off x="1957976" y="2261521"/>
            <a:ext cx="23775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 functions that help in </a:t>
            </a:r>
            <a:r>
              <a:rPr lang="en"/>
              <a:t>understanding</a:t>
            </a:r>
            <a:r>
              <a:rPr lang="en"/>
              <a:t> </a:t>
            </a:r>
            <a:r>
              <a:rPr b="1" i="1" lang="en"/>
              <a:t>IK</a:t>
            </a:r>
            <a:endParaRPr b="1" i="1"/>
          </a:p>
        </p:txBody>
      </p:sp>
      <p:sp>
        <p:nvSpPr>
          <p:cNvPr id="514" name="Google Shape;514;p28"/>
          <p:cNvSpPr txBox="1"/>
          <p:nvPr>
            <p:ph idx="6" type="title"/>
          </p:nvPr>
        </p:nvSpPr>
        <p:spPr>
          <a:xfrm>
            <a:off x="4808859" y="1803600"/>
            <a:ext cx="1188600" cy="109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515" name="Google Shape;515;p28"/>
          <p:cNvSpPr txBox="1"/>
          <p:nvPr>
            <p:ph idx="7" type="subTitle"/>
          </p:nvPr>
        </p:nvSpPr>
        <p:spPr>
          <a:xfrm>
            <a:off x="5997466" y="2260800"/>
            <a:ext cx="23775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provides variety of useful functions</a:t>
            </a:r>
            <a:endParaRPr/>
          </a:p>
        </p:txBody>
      </p:sp>
      <p:sp>
        <p:nvSpPr>
          <p:cNvPr id="516" name="Google Shape;516;p28"/>
          <p:cNvSpPr txBox="1"/>
          <p:nvPr>
            <p:ph idx="8" type="title"/>
          </p:nvPr>
        </p:nvSpPr>
        <p:spPr>
          <a:xfrm>
            <a:off x="769347" y="3399150"/>
            <a:ext cx="1188600" cy="109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517" name="Google Shape;517;p28"/>
          <p:cNvSpPr txBox="1"/>
          <p:nvPr>
            <p:ph idx="9" type="subTitle"/>
          </p:nvPr>
        </p:nvSpPr>
        <p:spPr>
          <a:xfrm>
            <a:off x="1957956" y="3856343"/>
            <a:ext cx="23775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to convert URDF files for  use in Webots</a:t>
            </a:r>
            <a:endParaRPr/>
          </a:p>
        </p:txBody>
      </p:sp>
      <p:sp>
        <p:nvSpPr>
          <p:cNvPr id="518" name="Google Shape;518;p28"/>
          <p:cNvSpPr txBox="1"/>
          <p:nvPr>
            <p:ph idx="15" type="title"/>
          </p:nvPr>
        </p:nvSpPr>
        <p:spPr>
          <a:xfrm>
            <a:off x="715650" y="731525"/>
            <a:ext cx="77133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Other T</a:t>
            </a:r>
            <a:r>
              <a:rPr lang="en"/>
              <a:t>ools</a:t>
            </a:r>
            <a:endParaRPr/>
          </a:p>
        </p:txBody>
      </p:sp>
      <p:sp>
        <p:nvSpPr>
          <p:cNvPr id="519" name="Google Shape;519;p28"/>
          <p:cNvSpPr/>
          <p:nvPr/>
        </p:nvSpPr>
        <p:spPr>
          <a:xfrm>
            <a:off x="7971738" y="1225982"/>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7739398" y="1077330"/>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715100" y="912725"/>
            <a:ext cx="457208" cy="164598"/>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9"/>
          <p:cNvSpPr txBox="1"/>
          <p:nvPr>
            <p:ph type="title"/>
          </p:nvPr>
        </p:nvSpPr>
        <p:spPr>
          <a:xfrm>
            <a:off x="715100" y="731400"/>
            <a:ext cx="77139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Goals</a:t>
            </a:r>
            <a:endParaRPr sz="3600"/>
          </a:p>
        </p:txBody>
      </p:sp>
      <p:sp>
        <p:nvSpPr>
          <p:cNvPr id="527" name="Google Shape;527;p29"/>
          <p:cNvSpPr txBox="1"/>
          <p:nvPr>
            <p:ph idx="1" type="body"/>
          </p:nvPr>
        </p:nvSpPr>
        <p:spPr>
          <a:xfrm>
            <a:off x="715100" y="1417200"/>
            <a:ext cx="7713900" cy="36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t>These are the main overall objectives of the project</a:t>
            </a:r>
            <a:endParaRPr/>
          </a:p>
        </p:txBody>
      </p:sp>
      <p:graphicFrame>
        <p:nvGraphicFramePr>
          <p:cNvPr id="528" name="Google Shape;528;p29"/>
          <p:cNvGraphicFramePr/>
          <p:nvPr/>
        </p:nvGraphicFramePr>
        <p:xfrm>
          <a:off x="715100" y="1915544"/>
          <a:ext cx="3000000" cy="3000000"/>
        </p:xfrm>
        <a:graphic>
          <a:graphicData uri="http://schemas.openxmlformats.org/drawingml/2006/table">
            <a:tbl>
              <a:tblPr>
                <a:noFill/>
                <a:tableStyleId>{FE6730F4-82B4-4B85-AE58-F07A9491E778}</a:tableStyleId>
              </a:tblPr>
              <a:tblGrid>
                <a:gridCol w="2327400"/>
                <a:gridCol w="5386500"/>
              </a:tblGrid>
              <a:tr h="350500">
                <a:tc>
                  <a:txBody>
                    <a:bodyPr/>
                    <a:lstStyle/>
                    <a:p>
                      <a:pPr indent="0" lvl="0" marL="0" rtl="0" algn="l">
                        <a:spcBef>
                          <a:spcPts val="0"/>
                        </a:spcBef>
                        <a:spcAft>
                          <a:spcPts val="0"/>
                        </a:spcAft>
                        <a:buClr>
                          <a:schemeClr val="dk1"/>
                        </a:buClr>
                        <a:buSzPts val="1100"/>
                        <a:buFont typeface="Arial"/>
                        <a:buNone/>
                      </a:pPr>
                      <a:r>
                        <a:rPr b="1" lang="en" sz="1100">
                          <a:solidFill>
                            <a:schemeClr val="dk1"/>
                          </a:solidFill>
                          <a:latin typeface="Karla"/>
                          <a:ea typeface="Karla"/>
                          <a:cs typeface="Karla"/>
                          <a:sym typeface="Karla"/>
                        </a:rPr>
                        <a:t>Create an iCub robot inside the Webots Environment.</a:t>
                      </a:r>
                      <a:endParaRPr b="1" sz="1100">
                        <a:solidFill>
                          <a:schemeClr val="dk1"/>
                        </a:solidFill>
                        <a:latin typeface="Karla"/>
                        <a:ea typeface="Karla"/>
                        <a:cs typeface="Karla"/>
                        <a:sym typeface="Karl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Karla"/>
                          <a:ea typeface="Karla"/>
                          <a:cs typeface="Karla"/>
                          <a:sym typeface="Karla"/>
                        </a:rPr>
                        <a:t>Then create functions for it that allow it to extend and move the joints to reach and touch an object.</a:t>
                      </a:r>
                      <a:endParaRPr sz="1100">
                        <a:solidFill>
                          <a:schemeClr val="dk1"/>
                        </a:solidFill>
                        <a:latin typeface="Karla"/>
                        <a:ea typeface="Karla"/>
                        <a:cs typeface="Karla"/>
                        <a:sym typeface="Karl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Karla"/>
                          <a:ea typeface="Karla"/>
                          <a:cs typeface="Karla"/>
                          <a:sym typeface="Karla"/>
                        </a:rPr>
                        <a:t>Create a PMP class/library</a:t>
                      </a:r>
                      <a:endParaRPr b="1" sz="1100">
                        <a:solidFill>
                          <a:schemeClr val="dk1"/>
                        </a:solidFill>
                        <a:latin typeface="Karla"/>
                        <a:ea typeface="Karla"/>
                        <a:cs typeface="Karla"/>
                        <a:sym typeface="Karl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Karla"/>
                          <a:ea typeface="Karla"/>
                          <a:cs typeface="Karla"/>
                          <a:sym typeface="Karla"/>
                        </a:rPr>
                        <a:t>This library offers, a PMP for any body chain, and with multiple parallel goals [Inverse kinematics]</a:t>
                      </a:r>
                      <a:endParaRPr sz="1100">
                        <a:solidFill>
                          <a:schemeClr val="dk1"/>
                        </a:solidFill>
                        <a:latin typeface="Karla"/>
                        <a:ea typeface="Karla"/>
                        <a:cs typeface="Karla"/>
                        <a:sym typeface="Karla"/>
                      </a:endParaRPr>
                    </a:p>
                    <a:p>
                      <a:pPr indent="-298450" lvl="0" marL="457200" rtl="0" algn="l">
                        <a:spcBef>
                          <a:spcPts val="0"/>
                        </a:spcBef>
                        <a:spcAft>
                          <a:spcPts val="0"/>
                        </a:spcAft>
                        <a:buClr>
                          <a:schemeClr val="dk1"/>
                        </a:buClr>
                        <a:buSzPts val="1100"/>
                        <a:buFont typeface="Karla"/>
                        <a:buChar char="●"/>
                      </a:pPr>
                      <a:r>
                        <a:rPr lang="en" sz="1100">
                          <a:solidFill>
                            <a:schemeClr val="dk1"/>
                          </a:solidFill>
                          <a:latin typeface="Karla"/>
                          <a:ea typeface="Karla"/>
                          <a:cs typeface="Karla"/>
                          <a:sym typeface="Karla"/>
                        </a:rPr>
                        <a:t>Allows control for desired pose x, velocity x_dot, configuration q, joint velocities, q_dot, force, joint torques,   </a:t>
                      </a:r>
                      <a:endParaRPr sz="1100">
                        <a:solidFill>
                          <a:schemeClr val="dk1"/>
                        </a:solidFill>
                        <a:latin typeface="Karla"/>
                        <a:ea typeface="Karla"/>
                        <a:cs typeface="Karla"/>
                        <a:sym typeface="Karla"/>
                      </a:endParaRPr>
                    </a:p>
                    <a:p>
                      <a:pPr indent="-298450" lvl="0" marL="457200" rtl="0" algn="l">
                        <a:spcBef>
                          <a:spcPts val="0"/>
                        </a:spcBef>
                        <a:spcAft>
                          <a:spcPts val="0"/>
                        </a:spcAft>
                        <a:buClr>
                          <a:schemeClr val="dk1"/>
                        </a:buClr>
                        <a:buSzPts val="1100"/>
                        <a:buFont typeface="Karla"/>
                        <a:buChar char="●"/>
                      </a:pPr>
                      <a:r>
                        <a:rPr lang="en" sz="1100">
                          <a:solidFill>
                            <a:schemeClr val="dk1"/>
                          </a:solidFill>
                          <a:latin typeface="Karla"/>
                          <a:ea typeface="Karla"/>
                          <a:cs typeface="Karla"/>
                          <a:sym typeface="Karla"/>
                        </a:rPr>
                        <a:t>Allows this for any robot given forward Kinematics (fK), J</a:t>
                      </a:r>
                      <a:r>
                        <a:rPr lang="en" sz="1100">
                          <a:solidFill>
                            <a:schemeClr val="dk1"/>
                          </a:solidFill>
                          <a:latin typeface="Karla"/>
                          <a:ea typeface="Karla"/>
                          <a:cs typeface="Karla"/>
                          <a:sym typeface="Karla"/>
                        </a:rPr>
                        <a:t>acobian</a:t>
                      </a:r>
                      <a:r>
                        <a:rPr lang="en" sz="1100">
                          <a:solidFill>
                            <a:schemeClr val="dk1"/>
                          </a:solidFill>
                          <a:latin typeface="Karla"/>
                          <a:ea typeface="Karla"/>
                          <a:cs typeface="Karla"/>
                          <a:sym typeface="Karla"/>
                        </a:rPr>
                        <a:t> J, </a:t>
                      </a:r>
                      <a:r>
                        <a:rPr lang="en" sz="1100">
                          <a:solidFill>
                            <a:schemeClr val="dk1"/>
                          </a:solidFill>
                          <a:latin typeface="Karla"/>
                          <a:ea typeface="Karla"/>
                          <a:cs typeface="Karla"/>
                          <a:sym typeface="Karla"/>
                        </a:rPr>
                        <a:t>Stiffness</a:t>
                      </a:r>
                      <a:r>
                        <a:rPr lang="en" sz="1100">
                          <a:solidFill>
                            <a:schemeClr val="dk1"/>
                          </a:solidFill>
                          <a:latin typeface="Karla"/>
                          <a:ea typeface="Karla"/>
                          <a:cs typeface="Karla"/>
                          <a:sym typeface="Karla"/>
                        </a:rPr>
                        <a:t> K, </a:t>
                      </a:r>
                      <a:r>
                        <a:rPr lang="en" sz="1100">
                          <a:solidFill>
                            <a:schemeClr val="dk1"/>
                          </a:solidFill>
                          <a:latin typeface="Karla"/>
                          <a:ea typeface="Karla"/>
                          <a:cs typeface="Karla"/>
                          <a:sym typeface="Karla"/>
                        </a:rPr>
                        <a:t>Admittance</a:t>
                      </a:r>
                      <a:r>
                        <a:rPr lang="en" sz="1100">
                          <a:solidFill>
                            <a:schemeClr val="dk1"/>
                          </a:solidFill>
                          <a:latin typeface="Karla"/>
                          <a:ea typeface="Karla"/>
                          <a:cs typeface="Karla"/>
                          <a:sym typeface="Karla"/>
                        </a:rPr>
                        <a:t> A)</a:t>
                      </a:r>
                      <a:endParaRPr sz="1100">
                        <a:solidFill>
                          <a:schemeClr val="dk1"/>
                        </a:solidFill>
                        <a:latin typeface="Karla"/>
                        <a:ea typeface="Karla"/>
                        <a:cs typeface="Karla"/>
                        <a:sym typeface="Karl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Clr>
                          <a:schemeClr val="dk1"/>
                        </a:buClr>
                        <a:buSzPts val="1100"/>
                        <a:buFont typeface="Arial"/>
                        <a:buNone/>
                      </a:pPr>
                      <a:r>
                        <a:rPr b="1" lang="en" sz="1100">
                          <a:solidFill>
                            <a:schemeClr val="dk1"/>
                          </a:solidFill>
                          <a:latin typeface="Karla"/>
                          <a:ea typeface="Karla"/>
                          <a:cs typeface="Karla"/>
                          <a:sym typeface="Karla"/>
                        </a:rPr>
                        <a:t>Create a push request</a:t>
                      </a:r>
                      <a:endParaRPr b="1" sz="1100">
                        <a:solidFill>
                          <a:schemeClr val="dk1"/>
                        </a:solidFill>
                        <a:latin typeface="Karla"/>
                        <a:ea typeface="Karla"/>
                        <a:cs typeface="Karla"/>
                        <a:sym typeface="Karl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Karla"/>
                          <a:ea typeface="Karla"/>
                          <a:cs typeface="Karla"/>
                          <a:sym typeface="Karla"/>
                        </a:rPr>
                        <a:t>The final objective is to add this class to the Ikpy library python</a:t>
                      </a:r>
                      <a:endParaRPr sz="1100">
                        <a:solidFill>
                          <a:schemeClr val="dk1"/>
                        </a:solidFill>
                        <a:latin typeface="Karla"/>
                        <a:ea typeface="Karla"/>
                        <a:cs typeface="Karla"/>
                        <a:sym typeface="Karla"/>
                      </a:endParaRPr>
                    </a:p>
                    <a:p>
                      <a:pPr indent="0" lvl="0" marL="0" rtl="0" algn="l">
                        <a:spcBef>
                          <a:spcPts val="0"/>
                        </a:spcBef>
                        <a:spcAft>
                          <a:spcPts val="0"/>
                        </a:spcAft>
                        <a:buNone/>
                      </a:pPr>
                      <a:r>
                        <a:rPr lang="en" sz="1100">
                          <a:solidFill>
                            <a:schemeClr val="dk1"/>
                          </a:solidFill>
                          <a:latin typeface="Karla"/>
                          <a:ea typeface="Karla"/>
                          <a:cs typeface="Karla"/>
                          <a:sym typeface="Karla"/>
                        </a:rPr>
                        <a:t>In Summary, the project aims to contribute and add to the existing IKPY library.</a:t>
                      </a:r>
                      <a:endParaRPr sz="1100">
                        <a:solidFill>
                          <a:schemeClr val="dk1"/>
                        </a:solidFill>
                        <a:latin typeface="Karla"/>
                        <a:ea typeface="Karla"/>
                        <a:cs typeface="Karla"/>
                        <a:sym typeface="Karl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529" name="Google Shape;529;p29"/>
          <p:cNvSpPr/>
          <p:nvPr/>
        </p:nvSpPr>
        <p:spPr>
          <a:xfrm>
            <a:off x="947450" y="1565988"/>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9"/>
          <p:cNvSpPr/>
          <p:nvPr/>
        </p:nvSpPr>
        <p:spPr>
          <a:xfrm>
            <a:off x="715110" y="1417336"/>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9"/>
          <p:cNvSpPr/>
          <p:nvPr/>
        </p:nvSpPr>
        <p:spPr>
          <a:xfrm>
            <a:off x="7971698" y="1518025"/>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grpSp>
        <p:nvGrpSpPr>
          <p:cNvPr id="536" name="Google Shape;536;p30"/>
          <p:cNvGrpSpPr/>
          <p:nvPr/>
        </p:nvGrpSpPr>
        <p:grpSpPr>
          <a:xfrm>
            <a:off x="715100" y="3195863"/>
            <a:ext cx="3771900" cy="1412550"/>
            <a:chOff x="4754850" y="1600325"/>
            <a:chExt cx="3771900" cy="1412550"/>
          </a:xfrm>
        </p:grpSpPr>
        <p:sp>
          <p:nvSpPr>
            <p:cNvPr id="537" name="Google Shape;537;p30"/>
            <p:cNvSpPr/>
            <p:nvPr/>
          </p:nvSpPr>
          <p:spPr>
            <a:xfrm>
              <a:off x="4852650" y="1691675"/>
              <a:ext cx="3674100" cy="1321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a:off x="4754850" y="1600325"/>
              <a:ext cx="3674100" cy="1321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9" name="Google Shape;539;p30"/>
            <p:cNvCxnSpPr/>
            <p:nvPr/>
          </p:nvCxnSpPr>
          <p:spPr>
            <a:xfrm>
              <a:off x="4754850" y="1783325"/>
              <a:ext cx="3674400" cy="0"/>
            </a:xfrm>
            <a:prstGeom prst="straightConnector1">
              <a:avLst/>
            </a:prstGeom>
            <a:noFill/>
            <a:ln cap="flat" cmpd="sng" w="28575">
              <a:solidFill>
                <a:schemeClr val="dk1"/>
              </a:solidFill>
              <a:prstDash val="solid"/>
              <a:round/>
              <a:headEnd len="med" w="med" type="none"/>
              <a:tailEnd len="med" w="med" type="none"/>
            </a:ln>
          </p:spPr>
        </p:cxnSp>
      </p:grpSp>
      <p:grpSp>
        <p:nvGrpSpPr>
          <p:cNvPr id="540" name="Google Shape;540;p30"/>
          <p:cNvGrpSpPr/>
          <p:nvPr/>
        </p:nvGrpSpPr>
        <p:grpSpPr>
          <a:xfrm>
            <a:off x="715100" y="1600313"/>
            <a:ext cx="3771900" cy="1412550"/>
            <a:chOff x="715100" y="1600313"/>
            <a:chExt cx="3771900" cy="1412550"/>
          </a:xfrm>
        </p:grpSpPr>
        <p:sp>
          <p:nvSpPr>
            <p:cNvPr id="541" name="Google Shape;541;p30"/>
            <p:cNvSpPr/>
            <p:nvPr/>
          </p:nvSpPr>
          <p:spPr>
            <a:xfrm>
              <a:off x="812900" y="1691663"/>
              <a:ext cx="3674100" cy="1321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0"/>
            <p:cNvSpPr/>
            <p:nvPr/>
          </p:nvSpPr>
          <p:spPr>
            <a:xfrm>
              <a:off x="715100" y="1600313"/>
              <a:ext cx="3674100" cy="1321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3" name="Google Shape;543;p30"/>
            <p:cNvCxnSpPr/>
            <p:nvPr/>
          </p:nvCxnSpPr>
          <p:spPr>
            <a:xfrm>
              <a:off x="715100" y="1783313"/>
              <a:ext cx="3674400" cy="0"/>
            </a:xfrm>
            <a:prstGeom prst="straightConnector1">
              <a:avLst/>
            </a:prstGeom>
            <a:noFill/>
            <a:ln cap="flat" cmpd="sng" w="28575">
              <a:solidFill>
                <a:schemeClr val="dk1"/>
              </a:solidFill>
              <a:prstDash val="solid"/>
              <a:round/>
              <a:headEnd len="med" w="med" type="none"/>
              <a:tailEnd len="med" w="med" type="none"/>
            </a:ln>
          </p:spPr>
        </p:cxnSp>
      </p:grpSp>
      <p:grpSp>
        <p:nvGrpSpPr>
          <p:cNvPr id="544" name="Google Shape;544;p30"/>
          <p:cNvGrpSpPr/>
          <p:nvPr/>
        </p:nvGrpSpPr>
        <p:grpSpPr>
          <a:xfrm>
            <a:off x="4754850" y="1600313"/>
            <a:ext cx="3771900" cy="1412550"/>
            <a:chOff x="4754850" y="1600325"/>
            <a:chExt cx="3771900" cy="1412550"/>
          </a:xfrm>
        </p:grpSpPr>
        <p:sp>
          <p:nvSpPr>
            <p:cNvPr id="545" name="Google Shape;545;p30"/>
            <p:cNvSpPr/>
            <p:nvPr/>
          </p:nvSpPr>
          <p:spPr>
            <a:xfrm>
              <a:off x="4852650" y="1691675"/>
              <a:ext cx="3674100" cy="1321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0"/>
            <p:cNvSpPr/>
            <p:nvPr/>
          </p:nvSpPr>
          <p:spPr>
            <a:xfrm>
              <a:off x="4754850" y="1600325"/>
              <a:ext cx="3674100" cy="13212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7" name="Google Shape;547;p30"/>
            <p:cNvCxnSpPr/>
            <p:nvPr/>
          </p:nvCxnSpPr>
          <p:spPr>
            <a:xfrm>
              <a:off x="4754850" y="1783325"/>
              <a:ext cx="3674400" cy="0"/>
            </a:xfrm>
            <a:prstGeom prst="straightConnector1">
              <a:avLst/>
            </a:prstGeom>
            <a:noFill/>
            <a:ln cap="flat" cmpd="sng" w="28575">
              <a:solidFill>
                <a:schemeClr val="dk1"/>
              </a:solidFill>
              <a:prstDash val="solid"/>
              <a:round/>
              <a:headEnd len="med" w="med" type="none"/>
              <a:tailEnd len="med" w="med" type="none"/>
            </a:ln>
          </p:spPr>
        </p:cxnSp>
      </p:grpSp>
      <p:sp>
        <p:nvSpPr>
          <p:cNvPr id="548" name="Google Shape;548;p30"/>
          <p:cNvSpPr txBox="1"/>
          <p:nvPr>
            <p:ph idx="3" type="subTitle"/>
          </p:nvPr>
        </p:nvSpPr>
        <p:spPr>
          <a:xfrm>
            <a:off x="1878800" y="2263125"/>
            <a:ext cx="23775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M</a:t>
            </a:r>
            <a:r>
              <a:rPr lang="en" sz="1200"/>
              <a:t>ake it easier to apply inverse kinematics to different types of robots.</a:t>
            </a:r>
            <a:endParaRPr sz="1200"/>
          </a:p>
        </p:txBody>
      </p:sp>
      <p:sp>
        <p:nvSpPr>
          <p:cNvPr id="549" name="Google Shape;549;p30"/>
          <p:cNvSpPr txBox="1"/>
          <p:nvPr>
            <p:ph idx="4" type="subTitle"/>
          </p:nvPr>
        </p:nvSpPr>
        <p:spPr>
          <a:xfrm>
            <a:off x="1878800" y="3855634"/>
            <a:ext cx="23775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D</a:t>
            </a:r>
            <a:r>
              <a:rPr lang="en" sz="1100"/>
              <a:t>esired pose, velocity, configuration, joint velocities, forces, and joint torques</a:t>
            </a:r>
            <a:endParaRPr sz="1100"/>
          </a:p>
        </p:txBody>
      </p:sp>
      <p:sp>
        <p:nvSpPr>
          <p:cNvPr id="550" name="Google Shape;550;p30"/>
          <p:cNvSpPr txBox="1"/>
          <p:nvPr>
            <p:ph idx="5" type="subTitle"/>
          </p:nvPr>
        </p:nvSpPr>
        <p:spPr>
          <a:xfrm>
            <a:off x="5918600" y="2145450"/>
            <a:ext cx="2377500" cy="7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ave time and effort in creating new software tools for robotic systems.</a:t>
            </a:r>
            <a:endParaRPr/>
          </a:p>
        </p:txBody>
      </p:sp>
      <p:sp>
        <p:nvSpPr>
          <p:cNvPr id="551" name="Google Shape;551;p30"/>
          <p:cNvSpPr txBox="1"/>
          <p:nvPr>
            <p:ph type="title"/>
          </p:nvPr>
        </p:nvSpPr>
        <p:spPr>
          <a:xfrm>
            <a:off x="715100" y="731400"/>
            <a:ext cx="77139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a:t>
            </a:r>
            <a:r>
              <a:rPr lang="en"/>
              <a:t>?</a:t>
            </a:r>
            <a:endParaRPr/>
          </a:p>
        </p:txBody>
      </p:sp>
      <p:sp>
        <p:nvSpPr>
          <p:cNvPr id="552" name="Google Shape;552;p30"/>
          <p:cNvSpPr txBox="1"/>
          <p:nvPr>
            <p:ph idx="6" type="subTitle"/>
          </p:nvPr>
        </p:nvSpPr>
        <p:spPr>
          <a:xfrm>
            <a:off x="1878800" y="3305125"/>
            <a:ext cx="2377500" cy="68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More control options</a:t>
            </a:r>
            <a:endParaRPr sz="1600"/>
          </a:p>
        </p:txBody>
      </p:sp>
      <p:sp>
        <p:nvSpPr>
          <p:cNvPr id="553" name="Google Shape;553;p30"/>
          <p:cNvSpPr txBox="1"/>
          <p:nvPr>
            <p:ph idx="7" type="subTitle"/>
          </p:nvPr>
        </p:nvSpPr>
        <p:spPr>
          <a:xfrm>
            <a:off x="1878800" y="1925300"/>
            <a:ext cx="2377500" cy="50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I</a:t>
            </a:r>
            <a:r>
              <a:rPr lang="en" sz="1700"/>
              <a:t>ncreased flexibility</a:t>
            </a:r>
            <a:endParaRPr sz="1700"/>
          </a:p>
        </p:txBody>
      </p:sp>
      <p:sp>
        <p:nvSpPr>
          <p:cNvPr id="554" name="Google Shape;554;p30"/>
          <p:cNvSpPr txBox="1"/>
          <p:nvPr>
            <p:ph idx="8" type="subTitle"/>
          </p:nvPr>
        </p:nvSpPr>
        <p:spPr>
          <a:xfrm>
            <a:off x="5918599" y="1804550"/>
            <a:ext cx="2377500" cy="54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Simplified development</a:t>
            </a:r>
            <a:endParaRPr sz="1400"/>
          </a:p>
        </p:txBody>
      </p:sp>
      <p:grpSp>
        <p:nvGrpSpPr>
          <p:cNvPr id="555" name="Google Shape;555;p30"/>
          <p:cNvGrpSpPr/>
          <p:nvPr/>
        </p:nvGrpSpPr>
        <p:grpSpPr>
          <a:xfrm>
            <a:off x="5085306" y="2100976"/>
            <a:ext cx="502899" cy="502899"/>
            <a:chOff x="858700" y="1967475"/>
            <a:chExt cx="605100" cy="605100"/>
          </a:xfrm>
        </p:grpSpPr>
        <p:sp>
          <p:nvSpPr>
            <p:cNvPr id="556" name="Google Shape;556;p30"/>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0"/>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30"/>
          <p:cNvGrpSpPr/>
          <p:nvPr/>
        </p:nvGrpSpPr>
        <p:grpSpPr>
          <a:xfrm>
            <a:off x="1045556" y="3694821"/>
            <a:ext cx="502800" cy="502800"/>
            <a:chOff x="1627550" y="2017350"/>
            <a:chExt cx="502800" cy="502800"/>
          </a:xfrm>
        </p:grpSpPr>
        <p:sp>
          <p:nvSpPr>
            <p:cNvPr id="559" name="Google Shape;559;p30"/>
            <p:cNvSpPr/>
            <p:nvPr/>
          </p:nvSpPr>
          <p:spPr>
            <a:xfrm>
              <a:off x="1627550" y="2017350"/>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0"/>
            <p:cNvSpPr/>
            <p:nvPr/>
          </p:nvSpPr>
          <p:spPr>
            <a:xfrm>
              <a:off x="1718900" y="2108700"/>
              <a:ext cx="320100" cy="320100"/>
            </a:xfrm>
            <a:prstGeom prst="donut">
              <a:avLst>
                <a:gd fmla="val 2500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 name="Google Shape;561;p30"/>
          <p:cNvGrpSpPr/>
          <p:nvPr/>
        </p:nvGrpSpPr>
        <p:grpSpPr>
          <a:xfrm>
            <a:off x="1046025" y="2101025"/>
            <a:ext cx="502800" cy="502800"/>
            <a:chOff x="463701" y="2307675"/>
            <a:chExt cx="502800" cy="502800"/>
          </a:xfrm>
        </p:grpSpPr>
        <p:sp>
          <p:nvSpPr>
            <p:cNvPr id="562" name="Google Shape;562;p30"/>
            <p:cNvSpPr/>
            <p:nvPr/>
          </p:nvSpPr>
          <p:spPr>
            <a:xfrm>
              <a:off x="463701" y="2307675"/>
              <a:ext cx="502800" cy="502800"/>
            </a:xfrm>
            <a:prstGeom prst="roundRect">
              <a:avLst>
                <a:gd fmla="val 15109"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0"/>
            <p:cNvSpPr/>
            <p:nvPr/>
          </p:nvSpPr>
          <p:spPr>
            <a:xfrm>
              <a:off x="545925" y="2446300"/>
              <a:ext cx="338328" cy="225549"/>
            </a:xfrm>
            <a:custGeom>
              <a:rect b="b" l="l" r="r" t="t"/>
              <a:pathLst>
                <a:path extrusionOk="0" h="5806" w="8708">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0"/>
            <p:cNvSpPr/>
            <p:nvPr/>
          </p:nvSpPr>
          <p:spPr>
            <a:xfrm>
              <a:off x="555887" y="2446307"/>
              <a:ext cx="318435" cy="106170"/>
            </a:xfrm>
            <a:custGeom>
              <a:rect b="b" l="l" r="r" t="t"/>
              <a:pathLst>
                <a:path extrusionOk="0" h="2733" w="8196">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5" name="Google Shape;565;p30"/>
          <p:cNvSpPr/>
          <p:nvPr/>
        </p:nvSpPr>
        <p:spPr>
          <a:xfrm>
            <a:off x="947500" y="1090313"/>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0"/>
          <p:cNvSpPr/>
          <p:nvPr/>
        </p:nvSpPr>
        <p:spPr>
          <a:xfrm>
            <a:off x="715160" y="941661"/>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0"/>
          <p:cNvSpPr/>
          <p:nvPr/>
        </p:nvSpPr>
        <p:spPr>
          <a:xfrm>
            <a:off x="7971748" y="1042351"/>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1"/>
          <p:cNvSpPr txBox="1"/>
          <p:nvPr>
            <p:ph type="title"/>
          </p:nvPr>
        </p:nvSpPr>
        <p:spPr>
          <a:xfrm>
            <a:off x="715125" y="731525"/>
            <a:ext cx="77139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iCub</a:t>
            </a:r>
            <a:endParaRPr/>
          </a:p>
        </p:txBody>
      </p:sp>
      <p:sp>
        <p:nvSpPr>
          <p:cNvPr id="573" name="Google Shape;573;p31"/>
          <p:cNvSpPr txBox="1"/>
          <p:nvPr/>
        </p:nvSpPr>
        <p:spPr>
          <a:xfrm>
            <a:off x="6621850" y="1231050"/>
            <a:ext cx="2327400" cy="548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Rubik Black"/>
                <a:ea typeface="Rubik Black"/>
                <a:cs typeface="Rubik Black"/>
                <a:sym typeface="Rubik Black"/>
              </a:rPr>
              <a:t>Joints</a:t>
            </a:r>
            <a:endParaRPr sz="2400">
              <a:solidFill>
                <a:schemeClr val="dk1"/>
              </a:solidFill>
              <a:latin typeface="Rubik Black"/>
              <a:ea typeface="Rubik Black"/>
              <a:cs typeface="Rubik Black"/>
              <a:sym typeface="Rubik Black"/>
            </a:endParaRPr>
          </a:p>
        </p:txBody>
      </p:sp>
      <p:sp>
        <p:nvSpPr>
          <p:cNvPr id="574" name="Google Shape;574;p31"/>
          <p:cNvSpPr txBox="1"/>
          <p:nvPr/>
        </p:nvSpPr>
        <p:spPr>
          <a:xfrm>
            <a:off x="6076125" y="1555050"/>
            <a:ext cx="2828400" cy="9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Karla"/>
                <a:ea typeface="Karla"/>
                <a:cs typeface="Karla"/>
                <a:sym typeface="Karla"/>
              </a:rPr>
              <a:t>As stated in the Webots User Guide, the robot has </a:t>
            </a:r>
            <a:r>
              <a:rPr b="1" i="1" lang="en" u="sng">
                <a:solidFill>
                  <a:schemeClr val="dk1"/>
                </a:solidFill>
                <a:latin typeface="Karla"/>
                <a:ea typeface="Karla"/>
                <a:cs typeface="Karla"/>
                <a:sym typeface="Karla"/>
              </a:rPr>
              <a:t>53</a:t>
            </a:r>
            <a:r>
              <a:rPr lang="en">
                <a:solidFill>
                  <a:schemeClr val="dk1"/>
                </a:solidFill>
                <a:latin typeface="Karla"/>
                <a:ea typeface="Karla"/>
                <a:cs typeface="Karla"/>
                <a:sym typeface="Karla"/>
              </a:rPr>
              <a:t> motors that move the head, arms &amp; hands, waist, and legs. These motors each represent joints, in terms of Webots. </a:t>
            </a:r>
            <a:endParaRPr>
              <a:solidFill>
                <a:schemeClr val="dk1"/>
              </a:solidFill>
              <a:latin typeface="Karla"/>
              <a:ea typeface="Karla"/>
              <a:cs typeface="Karla"/>
              <a:sym typeface="Karla"/>
            </a:endParaRPr>
          </a:p>
          <a:p>
            <a:pPr indent="0" lvl="0" marL="0" rtl="0" algn="l">
              <a:spcBef>
                <a:spcPts val="0"/>
              </a:spcBef>
              <a:spcAft>
                <a:spcPts val="0"/>
              </a:spcAft>
              <a:buNone/>
            </a:pPr>
            <a:r>
              <a:rPr i="1" lang="en" u="sng">
                <a:solidFill>
                  <a:schemeClr val="dk1"/>
                </a:solidFill>
                <a:latin typeface="Karla"/>
                <a:ea typeface="Karla"/>
                <a:cs typeface="Karla"/>
                <a:sym typeface="Karla"/>
              </a:rPr>
              <a:t>A joint allows two bodies to connect and move in relation to one another, with properties such as limits of motion, torque and velocity being able to be configured.</a:t>
            </a:r>
            <a:endParaRPr i="1" u="sng">
              <a:solidFill>
                <a:schemeClr val="dk1"/>
              </a:solidFill>
              <a:latin typeface="Karla"/>
              <a:ea typeface="Karla"/>
              <a:cs typeface="Karla"/>
              <a:sym typeface="Karla"/>
            </a:endParaRPr>
          </a:p>
          <a:p>
            <a:pPr indent="0" lvl="0" marL="0" rtl="0" algn="l">
              <a:spcBef>
                <a:spcPts val="0"/>
              </a:spcBef>
              <a:spcAft>
                <a:spcPts val="0"/>
              </a:spcAft>
              <a:buNone/>
            </a:pPr>
            <a:r>
              <a:rPr lang="en">
                <a:solidFill>
                  <a:schemeClr val="dk1"/>
                </a:solidFill>
                <a:latin typeface="Karla"/>
                <a:ea typeface="Karla"/>
                <a:cs typeface="Karla"/>
                <a:sym typeface="Karla"/>
              </a:rPr>
              <a:t>The benefit of using an iCub robot model is the amount of joints it possesses</a:t>
            </a:r>
            <a:endParaRPr>
              <a:solidFill>
                <a:schemeClr val="dk1"/>
              </a:solidFill>
              <a:latin typeface="Karla"/>
              <a:ea typeface="Karla"/>
              <a:cs typeface="Karla"/>
              <a:sym typeface="Karla"/>
            </a:endParaRPr>
          </a:p>
        </p:txBody>
      </p:sp>
      <p:sp>
        <p:nvSpPr>
          <p:cNvPr id="575" name="Google Shape;575;p31"/>
          <p:cNvSpPr txBox="1"/>
          <p:nvPr/>
        </p:nvSpPr>
        <p:spPr>
          <a:xfrm>
            <a:off x="715125" y="3196485"/>
            <a:ext cx="2327400" cy="548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t/>
            </a:r>
            <a:endParaRPr sz="2400">
              <a:solidFill>
                <a:schemeClr val="dk1"/>
              </a:solidFill>
              <a:latin typeface="Rubik Black"/>
              <a:ea typeface="Rubik Black"/>
              <a:cs typeface="Rubik Black"/>
              <a:sym typeface="Rubik Black"/>
            </a:endParaRPr>
          </a:p>
        </p:txBody>
      </p:sp>
      <p:sp>
        <p:nvSpPr>
          <p:cNvPr id="576" name="Google Shape;576;p31"/>
          <p:cNvSpPr txBox="1"/>
          <p:nvPr/>
        </p:nvSpPr>
        <p:spPr>
          <a:xfrm>
            <a:off x="715100" y="2190618"/>
            <a:ext cx="2327400" cy="2287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solidFill>
                  <a:schemeClr val="dk1"/>
                </a:solidFill>
                <a:latin typeface="Karla"/>
                <a:ea typeface="Karla"/>
                <a:cs typeface="Karla"/>
                <a:sym typeface="Karla"/>
              </a:rPr>
              <a:t>The robot chosen for this project is the </a:t>
            </a:r>
            <a:r>
              <a:rPr i="1" lang="en">
                <a:solidFill>
                  <a:schemeClr val="dk1"/>
                </a:solidFill>
                <a:latin typeface="Karla"/>
                <a:ea typeface="Karla"/>
                <a:cs typeface="Karla"/>
                <a:sym typeface="Karla"/>
              </a:rPr>
              <a:t>iCub</a:t>
            </a:r>
            <a:r>
              <a:rPr lang="en">
                <a:solidFill>
                  <a:schemeClr val="dk1"/>
                </a:solidFill>
                <a:latin typeface="Karla"/>
                <a:ea typeface="Karla"/>
                <a:cs typeface="Karla"/>
                <a:sym typeface="Karla"/>
              </a:rPr>
              <a:t> robot developed at IIT as part of the EU project RobotCub. The model of iCub specifically used in this project at the moment, is the standing iCub created for the Webots sample world </a:t>
            </a:r>
            <a:r>
              <a:rPr i="1" lang="en" u="sng">
                <a:solidFill>
                  <a:schemeClr val="dk1"/>
                </a:solidFill>
                <a:latin typeface="Karla"/>
                <a:ea typeface="Karla"/>
                <a:cs typeface="Karla"/>
                <a:sym typeface="Karla"/>
              </a:rPr>
              <a:t>icub_stand.wbt</a:t>
            </a:r>
            <a:r>
              <a:rPr lang="en">
                <a:solidFill>
                  <a:schemeClr val="dk1"/>
                </a:solidFill>
                <a:latin typeface="Karla"/>
                <a:ea typeface="Karla"/>
                <a:cs typeface="Karla"/>
                <a:sym typeface="Karla"/>
              </a:rPr>
              <a:t>.</a:t>
            </a:r>
            <a:endParaRPr>
              <a:solidFill>
                <a:schemeClr val="dk1"/>
              </a:solidFill>
              <a:latin typeface="Karla"/>
              <a:ea typeface="Karla"/>
              <a:cs typeface="Karla"/>
              <a:sym typeface="Karla"/>
            </a:endParaRPr>
          </a:p>
          <a:p>
            <a:pPr indent="0" lvl="0" marL="0" rtl="0" algn="r">
              <a:spcBef>
                <a:spcPts val="0"/>
              </a:spcBef>
              <a:spcAft>
                <a:spcPts val="0"/>
              </a:spcAft>
              <a:buNone/>
            </a:pPr>
            <a:r>
              <a:rPr lang="en">
                <a:solidFill>
                  <a:schemeClr val="dk1"/>
                </a:solidFill>
                <a:latin typeface="Karla"/>
                <a:ea typeface="Karla"/>
                <a:cs typeface="Karla"/>
                <a:sym typeface="Karla"/>
              </a:rPr>
              <a:t> </a:t>
            </a:r>
            <a:endParaRPr>
              <a:solidFill>
                <a:schemeClr val="dk1"/>
              </a:solidFill>
              <a:latin typeface="Karla"/>
              <a:ea typeface="Karla"/>
              <a:cs typeface="Karla"/>
              <a:sym typeface="Karla"/>
            </a:endParaRPr>
          </a:p>
        </p:txBody>
      </p:sp>
      <p:sp>
        <p:nvSpPr>
          <p:cNvPr id="577" name="Google Shape;577;p31"/>
          <p:cNvSpPr txBox="1"/>
          <p:nvPr/>
        </p:nvSpPr>
        <p:spPr>
          <a:xfrm>
            <a:off x="715100" y="1731560"/>
            <a:ext cx="2327400" cy="548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400">
                <a:solidFill>
                  <a:schemeClr val="dk1"/>
                </a:solidFill>
                <a:latin typeface="Rubik Black"/>
                <a:ea typeface="Rubik Black"/>
                <a:cs typeface="Rubik Black"/>
                <a:sym typeface="Rubik Black"/>
              </a:rPr>
              <a:t>About</a:t>
            </a:r>
            <a:endParaRPr sz="2400">
              <a:solidFill>
                <a:schemeClr val="dk1"/>
              </a:solidFill>
              <a:latin typeface="Rubik Black"/>
              <a:ea typeface="Rubik Black"/>
              <a:cs typeface="Rubik Black"/>
              <a:sym typeface="Rubik Black"/>
            </a:endParaRPr>
          </a:p>
        </p:txBody>
      </p:sp>
      <p:cxnSp>
        <p:nvCxnSpPr>
          <p:cNvPr id="578" name="Google Shape;578;p31"/>
          <p:cNvCxnSpPr/>
          <p:nvPr/>
        </p:nvCxnSpPr>
        <p:spPr>
          <a:xfrm>
            <a:off x="3037200" y="2102010"/>
            <a:ext cx="1530000" cy="409800"/>
          </a:xfrm>
          <a:prstGeom prst="bentConnector3">
            <a:avLst>
              <a:gd fmla="val 50000" name="adj1"/>
            </a:avLst>
          </a:prstGeom>
          <a:noFill/>
          <a:ln cap="flat" cmpd="sng" w="28575">
            <a:solidFill>
              <a:schemeClr val="dk1"/>
            </a:solidFill>
            <a:prstDash val="solid"/>
            <a:round/>
            <a:headEnd len="med" w="med" type="none"/>
            <a:tailEnd len="med" w="med" type="oval"/>
          </a:ln>
        </p:spPr>
      </p:cxnSp>
      <p:cxnSp>
        <p:nvCxnSpPr>
          <p:cNvPr id="579" name="Google Shape;579;p31"/>
          <p:cNvCxnSpPr/>
          <p:nvPr/>
        </p:nvCxnSpPr>
        <p:spPr>
          <a:xfrm flipH="1">
            <a:off x="5052375" y="1482688"/>
            <a:ext cx="1524600" cy="1046400"/>
          </a:xfrm>
          <a:prstGeom prst="bentConnector3">
            <a:avLst>
              <a:gd fmla="val 50000" name="adj1"/>
            </a:avLst>
          </a:prstGeom>
          <a:noFill/>
          <a:ln cap="flat" cmpd="sng" w="28575">
            <a:solidFill>
              <a:schemeClr val="dk1"/>
            </a:solidFill>
            <a:prstDash val="solid"/>
            <a:round/>
            <a:headEnd len="med" w="med" type="none"/>
            <a:tailEnd len="med" w="med" type="oval"/>
          </a:ln>
        </p:spPr>
      </p:cxnSp>
      <p:sp>
        <p:nvSpPr>
          <p:cNvPr id="580" name="Google Shape;580;p31"/>
          <p:cNvSpPr/>
          <p:nvPr/>
        </p:nvSpPr>
        <p:spPr>
          <a:xfrm>
            <a:off x="7746400" y="1066450"/>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1"/>
          <p:cNvSpPr/>
          <p:nvPr/>
        </p:nvSpPr>
        <p:spPr>
          <a:xfrm>
            <a:off x="7971832" y="917810"/>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1"/>
          <p:cNvSpPr/>
          <p:nvPr/>
        </p:nvSpPr>
        <p:spPr>
          <a:xfrm>
            <a:off x="715100" y="1357700"/>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3" name="Google Shape;583;p31"/>
          <p:cNvPicPr preferRelativeResize="0"/>
          <p:nvPr/>
        </p:nvPicPr>
        <p:blipFill rotWithShape="1">
          <a:blip r:embed="rId3">
            <a:alphaModFix/>
          </a:blip>
          <a:srcRect b="0" l="5350" r="-5349" t="0"/>
          <a:stretch/>
        </p:blipFill>
        <p:spPr>
          <a:xfrm>
            <a:off x="3172625" y="1283650"/>
            <a:ext cx="2993575" cy="3809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grpSp>
        <p:nvGrpSpPr>
          <p:cNvPr id="588" name="Google Shape;588;p32"/>
          <p:cNvGrpSpPr/>
          <p:nvPr/>
        </p:nvGrpSpPr>
        <p:grpSpPr>
          <a:xfrm>
            <a:off x="6102151" y="1600325"/>
            <a:ext cx="2418050" cy="2916600"/>
            <a:chOff x="6102151" y="1600325"/>
            <a:chExt cx="2418050" cy="2916600"/>
          </a:xfrm>
        </p:grpSpPr>
        <p:sp>
          <p:nvSpPr>
            <p:cNvPr id="589" name="Google Shape;589;p32"/>
            <p:cNvSpPr/>
            <p:nvPr/>
          </p:nvSpPr>
          <p:spPr>
            <a:xfrm>
              <a:off x="6193101" y="1691825"/>
              <a:ext cx="2327100" cy="282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0" name="Google Shape;590;p32"/>
            <p:cNvGrpSpPr/>
            <p:nvPr/>
          </p:nvGrpSpPr>
          <p:grpSpPr>
            <a:xfrm>
              <a:off x="6102151" y="1600325"/>
              <a:ext cx="2327100" cy="2825100"/>
              <a:chOff x="715400" y="1600325"/>
              <a:chExt cx="2327100" cy="2825100"/>
            </a:xfrm>
          </p:grpSpPr>
          <p:sp>
            <p:nvSpPr>
              <p:cNvPr id="591" name="Google Shape;591;p32"/>
              <p:cNvSpPr/>
              <p:nvPr/>
            </p:nvSpPr>
            <p:spPr>
              <a:xfrm>
                <a:off x="715400" y="1600325"/>
                <a:ext cx="2327100" cy="282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2" name="Google Shape;592;p32"/>
              <p:cNvCxnSpPr/>
              <p:nvPr/>
            </p:nvCxnSpPr>
            <p:spPr>
              <a:xfrm>
                <a:off x="715400" y="1783325"/>
                <a:ext cx="23223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593" name="Google Shape;593;p32"/>
          <p:cNvGrpSpPr/>
          <p:nvPr/>
        </p:nvGrpSpPr>
        <p:grpSpPr>
          <a:xfrm>
            <a:off x="3408500" y="1600325"/>
            <a:ext cx="2418600" cy="2916600"/>
            <a:chOff x="3408500" y="1600325"/>
            <a:chExt cx="2418600" cy="2916600"/>
          </a:xfrm>
        </p:grpSpPr>
        <p:sp>
          <p:nvSpPr>
            <p:cNvPr id="594" name="Google Shape;594;p32"/>
            <p:cNvSpPr/>
            <p:nvPr/>
          </p:nvSpPr>
          <p:spPr>
            <a:xfrm>
              <a:off x="3500000" y="1691825"/>
              <a:ext cx="2327100" cy="282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5" name="Google Shape;595;p32"/>
            <p:cNvGrpSpPr/>
            <p:nvPr/>
          </p:nvGrpSpPr>
          <p:grpSpPr>
            <a:xfrm>
              <a:off x="3408500" y="1600325"/>
              <a:ext cx="2327100" cy="2825100"/>
              <a:chOff x="715400" y="1600325"/>
              <a:chExt cx="2327100" cy="2825100"/>
            </a:xfrm>
          </p:grpSpPr>
          <p:sp>
            <p:nvSpPr>
              <p:cNvPr id="596" name="Google Shape;596;p32"/>
              <p:cNvSpPr/>
              <p:nvPr/>
            </p:nvSpPr>
            <p:spPr>
              <a:xfrm>
                <a:off x="715400" y="1600325"/>
                <a:ext cx="2327100" cy="282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7" name="Google Shape;597;p32"/>
              <p:cNvCxnSpPr/>
              <p:nvPr/>
            </p:nvCxnSpPr>
            <p:spPr>
              <a:xfrm>
                <a:off x="715400" y="1783325"/>
                <a:ext cx="23223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598" name="Google Shape;598;p32"/>
          <p:cNvGrpSpPr/>
          <p:nvPr/>
        </p:nvGrpSpPr>
        <p:grpSpPr>
          <a:xfrm>
            <a:off x="715400" y="1600325"/>
            <a:ext cx="2418600" cy="2916600"/>
            <a:chOff x="715400" y="1600325"/>
            <a:chExt cx="2418600" cy="2916600"/>
          </a:xfrm>
        </p:grpSpPr>
        <p:sp>
          <p:nvSpPr>
            <p:cNvPr id="599" name="Google Shape;599;p32"/>
            <p:cNvSpPr/>
            <p:nvPr/>
          </p:nvSpPr>
          <p:spPr>
            <a:xfrm>
              <a:off x="806900" y="1691825"/>
              <a:ext cx="2327100" cy="282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32"/>
            <p:cNvGrpSpPr/>
            <p:nvPr/>
          </p:nvGrpSpPr>
          <p:grpSpPr>
            <a:xfrm>
              <a:off x="715400" y="1600325"/>
              <a:ext cx="2327100" cy="2825100"/>
              <a:chOff x="715400" y="1600325"/>
              <a:chExt cx="2327100" cy="2825100"/>
            </a:xfrm>
          </p:grpSpPr>
          <p:sp>
            <p:nvSpPr>
              <p:cNvPr id="601" name="Google Shape;601;p32"/>
              <p:cNvSpPr/>
              <p:nvPr/>
            </p:nvSpPr>
            <p:spPr>
              <a:xfrm>
                <a:off x="715400" y="1600325"/>
                <a:ext cx="2327100" cy="282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2" name="Google Shape;602;p32"/>
              <p:cNvCxnSpPr/>
              <p:nvPr/>
            </p:nvCxnSpPr>
            <p:spPr>
              <a:xfrm>
                <a:off x="715400" y="1783325"/>
                <a:ext cx="2322300" cy="0"/>
              </a:xfrm>
              <a:prstGeom prst="straightConnector1">
                <a:avLst/>
              </a:prstGeom>
              <a:noFill/>
              <a:ln cap="flat" cmpd="sng" w="28575">
                <a:solidFill>
                  <a:schemeClr val="dk1"/>
                </a:solidFill>
                <a:prstDash val="solid"/>
                <a:round/>
                <a:headEnd len="med" w="med" type="none"/>
                <a:tailEnd len="med" w="med" type="none"/>
              </a:ln>
            </p:spPr>
          </p:cxnSp>
        </p:grpSp>
      </p:grpSp>
      <p:sp>
        <p:nvSpPr>
          <p:cNvPr id="603" name="Google Shape;603;p32"/>
          <p:cNvSpPr txBox="1"/>
          <p:nvPr>
            <p:ph idx="1" type="subTitle"/>
          </p:nvPr>
        </p:nvSpPr>
        <p:spPr>
          <a:xfrm>
            <a:off x="780350" y="1885256"/>
            <a:ext cx="2197200" cy="5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604" name="Google Shape;604;p32"/>
          <p:cNvSpPr txBox="1"/>
          <p:nvPr>
            <p:ph idx="5" type="subTitle"/>
          </p:nvPr>
        </p:nvSpPr>
        <p:spPr>
          <a:xfrm>
            <a:off x="3520825" y="1885250"/>
            <a:ext cx="2194500" cy="5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605" name="Google Shape;605;p32"/>
          <p:cNvSpPr txBox="1"/>
          <p:nvPr>
            <p:ph idx="6" type="subTitle"/>
          </p:nvPr>
        </p:nvSpPr>
        <p:spPr>
          <a:xfrm>
            <a:off x="6213926" y="1885251"/>
            <a:ext cx="2194500" cy="5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606" name="Google Shape;606;p32"/>
          <p:cNvSpPr txBox="1"/>
          <p:nvPr>
            <p:ph type="title"/>
          </p:nvPr>
        </p:nvSpPr>
        <p:spPr>
          <a:xfrm>
            <a:off x="713232" y="731520"/>
            <a:ext cx="77175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Phases of First Goal</a:t>
            </a:r>
            <a:endParaRPr/>
          </a:p>
        </p:txBody>
      </p:sp>
      <p:sp>
        <p:nvSpPr>
          <p:cNvPr id="607" name="Google Shape;607;p32"/>
          <p:cNvSpPr txBox="1"/>
          <p:nvPr>
            <p:ph idx="2" type="subTitle"/>
          </p:nvPr>
        </p:nvSpPr>
        <p:spPr>
          <a:xfrm>
            <a:off x="781700" y="2571750"/>
            <a:ext cx="2194500" cy="167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Understand the core concepts</a:t>
            </a:r>
            <a:endParaRPr b="1"/>
          </a:p>
          <a:p>
            <a:pPr indent="0" lvl="0" marL="0" rtl="0" algn="ctr">
              <a:spcBef>
                <a:spcPts val="0"/>
              </a:spcBef>
              <a:spcAft>
                <a:spcPts val="0"/>
              </a:spcAft>
              <a:buNone/>
            </a:pPr>
            <a:r>
              <a:rPr lang="en"/>
              <a:t>Create objects needed for hand reaching task</a:t>
            </a:r>
            <a:endParaRPr/>
          </a:p>
        </p:txBody>
      </p:sp>
      <p:sp>
        <p:nvSpPr>
          <p:cNvPr id="608" name="Google Shape;608;p32"/>
          <p:cNvSpPr txBox="1"/>
          <p:nvPr>
            <p:ph idx="3" type="subTitle"/>
          </p:nvPr>
        </p:nvSpPr>
        <p:spPr>
          <a:xfrm>
            <a:off x="3475075" y="2571725"/>
            <a:ext cx="2194500" cy="167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Create a basic move function that takes in configurable input and moves the joints of a limb accordingly,</a:t>
            </a:r>
            <a:endParaRPr/>
          </a:p>
          <a:p>
            <a:pPr indent="0" lvl="0" marL="0" rtl="0" algn="ctr">
              <a:spcBef>
                <a:spcPts val="0"/>
              </a:spcBef>
              <a:spcAft>
                <a:spcPts val="0"/>
              </a:spcAft>
              <a:buNone/>
            </a:pPr>
            <a:r>
              <a:t/>
            </a:r>
            <a:endParaRPr/>
          </a:p>
        </p:txBody>
      </p:sp>
      <p:sp>
        <p:nvSpPr>
          <p:cNvPr id="609" name="Google Shape;609;p32"/>
          <p:cNvSpPr txBox="1"/>
          <p:nvPr>
            <p:ph idx="4" type="subTitle"/>
          </p:nvPr>
        </p:nvSpPr>
        <p:spPr>
          <a:xfrm>
            <a:off x="6167775" y="2635797"/>
            <a:ext cx="2194500" cy="160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Import IKPY functions and move the joints of a limb according to the calculation results of these functions</a:t>
            </a:r>
            <a:endParaRPr/>
          </a:p>
          <a:p>
            <a:pPr indent="0" lvl="0" marL="0" rtl="0" algn="ctr">
              <a:spcBef>
                <a:spcPts val="0"/>
              </a:spcBef>
              <a:spcAft>
                <a:spcPts val="0"/>
              </a:spcAft>
              <a:buNone/>
            </a:pPr>
            <a:r>
              <a:t/>
            </a:r>
            <a:endParaRPr/>
          </a:p>
        </p:txBody>
      </p:sp>
      <p:sp>
        <p:nvSpPr>
          <p:cNvPr id="610" name="Google Shape;610;p32"/>
          <p:cNvSpPr/>
          <p:nvPr/>
        </p:nvSpPr>
        <p:spPr>
          <a:xfrm>
            <a:off x="7971700" y="1081625"/>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2"/>
          <p:cNvSpPr/>
          <p:nvPr/>
        </p:nvSpPr>
        <p:spPr>
          <a:xfrm>
            <a:off x="7739360" y="932973"/>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2"/>
          <p:cNvSpPr/>
          <p:nvPr/>
        </p:nvSpPr>
        <p:spPr>
          <a:xfrm>
            <a:off x="715160" y="1252725"/>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grpSp>
        <p:nvGrpSpPr>
          <p:cNvPr id="617" name="Google Shape;617;p33"/>
          <p:cNvGrpSpPr/>
          <p:nvPr/>
        </p:nvGrpSpPr>
        <p:grpSpPr>
          <a:xfrm>
            <a:off x="5022725" y="1426150"/>
            <a:ext cx="3657590" cy="348347"/>
            <a:chOff x="4572050" y="100025"/>
            <a:chExt cx="3657590" cy="348347"/>
          </a:xfrm>
        </p:grpSpPr>
        <p:sp>
          <p:nvSpPr>
            <p:cNvPr id="618" name="Google Shape;618;p33"/>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3"/>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3"/>
            <p:cNvSpPr/>
            <p:nvPr/>
          </p:nvSpPr>
          <p:spPr>
            <a:xfrm>
              <a:off x="4720981" y="137824"/>
              <a:ext cx="328867" cy="270807"/>
            </a:xfrm>
            <a:custGeom>
              <a:rect b="b" l="l" r="r" t="t"/>
              <a:pathLst>
                <a:path extrusionOk="0" h="3489" w="4147">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3"/>
            <p:cNvSpPr/>
            <p:nvPr/>
          </p:nvSpPr>
          <p:spPr>
            <a:xfrm>
              <a:off x="4722884" y="287391"/>
              <a:ext cx="307614" cy="121239"/>
            </a:xfrm>
            <a:custGeom>
              <a:rect b="b" l="l" r="r" t="t"/>
              <a:pathLst>
                <a:path extrusionOk="0" h="1562" w="3879">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3"/>
            <p:cNvSpPr/>
            <p:nvPr/>
          </p:nvSpPr>
          <p:spPr>
            <a:xfrm>
              <a:off x="4610750" y="238182"/>
              <a:ext cx="98732" cy="70089"/>
            </a:xfrm>
            <a:custGeom>
              <a:rect b="b" l="l" r="r" t="t"/>
              <a:pathLst>
                <a:path extrusionOk="0" h="903" w="1245">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3"/>
            <p:cNvSpPr/>
            <p:nvPr/>
          </p:nvSpPr>
          <p:spPr>
            <a:xfrm>
              <a:off x="4610750" y="272256"/>
              <a:ext cx="92943" cy="36015"/>
            </a:xfrm>
            <a:custGeom>
              <a:rect b="b" l="l" r="r" t="t"/>
              <a:pathLst>
                <a:path extrusionOk="0" h="464" w="1172">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3"/>
            <p:cNvSpPr/>
            <p:nvPr/>
          </p:nvSpPr>
          <p:spPr>
            <a:xfrm>
              <a:off x="5043980" y="130295"/>
              <a:ext cx="2541566" cy="289669"/>
            </a:xfrm>
            <a:custGeom>
              <a:rect b="b" l="l" r="r" t="t"/>
              <a:pathLst>
                <a:path extrusionOk="0" h="3732" w="32049">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3"/>
            <p:cNvSpPr/>
            <p:nvPr/>
          </p:nvSpPr>
          <p:spPr>
            <a:xfrm>
              <a:off x="5043980" y="353676"/>
              <a:ext cx="2541566" cy="64423"/>
            </a:xfrm>
            <a:custGeom>
              <a:rect b="b" l="l" r="r" t="t"/>
              <a:pathLst>
                <a:path extrusionOk="0" h="830" w="32049">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3"/>
            <p:cNvSpPr/>
            <p:nvPr/>
          </p:nvSpPr>
          <p:spPr>
            <a:xfrm>
              <a:off x="7610613" y="130295"/>
              <a:ext cx="152895" cy="287806"/>
            </a:xfrm>
            <a:custGeom>
              <a:rect b="b" l="l" r="r" t="t"/>
              <a:pathLst>
                <a:path extrusionOk="0" h="3708" w="1928">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3"/>
            <p:cNvSpPr/>
            <p:nvPr/>
          </p:nvSpPr>
          <p:spPr>
            <a:xfrm>
              <a:off x="7610613" y="361205"/>
              <a:ext cx="154798" cy="56894"/>
            </a:xfrm>
            <a:custGeom>
              <a:rect b="b" l="l" r="r" t="t"/>
              <a:pathLst>
                <a:path extrusionOk="0" h="733" w="1952">
                  <a:moveTo>
                    <a:pt x="1" y="1"/>
                  </a:moveTo>
                  <a:lnTo>
                    <a:pt x="1" y="732"/>
                  </a:lnTo>
                  <a:lnTo>
                    <a:pt x="1952" y="732"/>
                  </a:lnTo>
                  <a:lnTo>
                    <a:pt x="1952" y="1"/>
                  </a:lnTo>
                  <a:lnTo>
                    <a:pt x="1" y="1"/>
                  </a:ln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3"/>
            <p:cNvSpPr/>
            <p:nvPr/>
          </p:nvSpPr>
          <p:spPr>
            <a:xfrm>
              <a:off x="7788568" y="130295"/>
              <a:ext cx="408170" cy="287806"/>
            </a:xfrm>
            <a:custGeom>
              <a:rect b="b" l="l" r="r" t="t"/>
              <a:pathLst>
                <a:path extrusionOk="0" h="3708" w="5147">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3"/>
            <p:cNvSpPr/>
            <p:nvPr/>
          </p:nvSpPr>
          <p:spPr>
            <a:xfrm>
              <a:off x="7788568" y="224910"/>
              <a:ext cx="396592" cy="193190"/>
            </a:xfrm>
            <a:custGeom>
              <a:rect b="b" l="l" r="r" t="t"/>
              <a:pathLst>
                <a:path extrusionOk="0" h="2489" w="5001">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0" name="Google Shape;630;p33"/>
          <p:cNvGrpSpPr/>
          <p:nvPr/>
        </p:nvGrpSpPr>
        <p:grpSpPr>
          <a:xfrm rot="-5400000">
            <a:off x="7699250" y="1584200"/>
            <a:ext cx="603495" cy="1371596"/>
            <a:chOff x="3724575" y="3497700"/>
            <a:chExt cx="603495" cy="1371596"/>
          </a:xfrm>
        </p:grpSpPr>
        <p:sp>
          <p:nvSpPr>
            <p:cNvPr id="631" name="Google Shape;631;p33"/>
            <p:cNvSpPr/>
            <p:nvPr/>
          </p:nvSpPr>
          <p:spPr>
            <a:xfrm>
              <a:off x="3724575" y="3497700"/>
              <a:ext cx="603495" cy="1371596"/>
            </a:xfrm>
            <a:custGeom>
              <a:rect b="b" l="l" r="r" t="t"/>
              <a:pathLst>
                <a:path extrusionOk="0" h="16415" w="7221">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3"/>
            <p:cNvSpPr/>
            <p:nvPr/>
          </p:nvSpPr>
          <p:spPr>
            <a:xfrm>
              <a:off x="3757170" y="3848221"/>
              <a:ext cx="538223" cy="988485"/>
            </a:xfrm>
            <a:custGeom>
              <a:rect b="b" l="l" r="r" t="t"/>
              <a:pathLst>
                <a:path extrusionOk="0" h="11830" w="644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3"/>
            <p:cNvSpPr/>
            <p:nvPr/>
          </p:nvSpPr>
          <p:spPr>
            <a:xfrm>
              <a:off x="3816342" y="4047922"/>
              <a:ext cx="38779" cy="654255"/>
            </a:xfrm>
            <a:custGeom>
              <a:rect b="b" l="l" r="r" t="t"/>
              <a:pathLst>
                <a:path extrusionOk="0" h="7830" w="464">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3"/>
            <p:cNvSpPr/>
            <p:nvPr/>
          </p:nvSpPr>
          <p:spPr>
            <a:xfrm>
              <a:off x="3724575" y="3497700"/>
              <a:ext cx="603495" cy="1371596"/>
            </a:xfrm>
            <a:custGeom>
              <a:rect b="b" l="l" r="r" t="t"/>
              <a:pathLst>
                <a:path extrusionOk="0" h="16415" w="7221">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3"/>
            <p:cNvSpPr/>
            <p:nvPr/>
          </p:nvSpPr>
          <p:spPr>
            <a:xfrm>
              <a:off x="3871336" y="3530287"/>
              <a:ext cx="309980" cy="285349"/>
            </a:xfrm>
            <a:custGeom>
              <a:rect b="b" l="l" r="r" t="t"/>
              <a:pathLst>
                <a:path extrusionOk="0" h="3415" w="3709">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3"/>
            <p:cNvSpPr/>
            <p:nvPr/>
          </p:nvSpPr>
          <p:spPr>
            <a:xfrm>
              <a:off x="3775557" y="3848221"/>
              <a:ext cx="519836" cy="988485"/>
            </a:xfrm>
            <a:custGeom>
              <a:rect b="b" l="l" r="r" t="t"/>
              <a:pathLst>
                <a:path extrusionOk="0" h="11830" w="622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33"/>
          <p:cNvGrpSpPr/>
          <p:nvPr/>
        </p:nvGrpSpPr>
        <p:grpSpPr>
          <a:xfrm>
            <a:off x="715100" y="274199"/>
            <a:ext cx="1920300" cy="1918875"/>
            <a:chOff x="715100" y="274199"/>
            <a:chExt cx="1920300" cy="1918875"/>
          </a:xfrm>
        </p:grpSpPr>
        <p:sp>
          <p:nvSpPr>
            <p:cNvPr id="638" name="Google Shape;638;p33"/>
            <p:cNvSpPr/>
            <p:nvPr/>
          </p:nvSpPr>
          <p:spPr>
            <a:xfrm>
              <a:off x="806600" y="364274"/>
              <a:ext cx="1828800" cy="1828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9" name="Google Shape;639;p33"/>
            <p:cNvGrpSpPr/>
            <p:nvPr/>
          </p:nvGrpSpPr>
          <p:grpSpPr>
            <a:xfrm>
              <a:off x="715100" y="274199"/>
              <a:ext cx="1828800" cy="1828800"/>
              <a:chOff x="715100" y="274199"/>
              <a:chExt cx="1828800" cy="1828800"/>
            </a:xfrm>
          </p:grpSpPr>
          <p:sp>
            <p:nvSpPr>
              <p:cNvPr id="640" name="Google Shape;640;p33"/>
              <p:cNvSpPr/>
              <p:nvPr/>
            </p:nvSpPr>
            <p:spPr>
              <a:xfrm>
                <a:off x="715100" y="274199"/>
                <a:ext cx="1828800" cy="18288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1" name="Google Shape;641;p33"/>
              <p:cNvCxnSpPr/>
              <p:nvPr/>
            </p:nvCxnSpPr>
            <p:spPr>
              <a:xfrm>
                <a:off x="717952" y="637800"/>
                <a:ext cx="1823100" cy="0"/>
              </a:xfrm>
              <a:prstGeom prst="straightConnector1">
                <a:avLst/>
              </a:prstGeom>
              <a:noFill/>
              <a:ln cap="flat" cmpd="sng" w="28575">
                <a:solidFill>
                  <a:schemeClr val="dk1"/>
                </a:solidFill>
                <a:prstDash val="solid"/>
                <a:round/>
                <a:headEnd len="med" w="med" type="none"/>
                <a:tailEnd len="med" w="med" type="none"/>
              </a:ln>
            </p:spPr>
          </p:cxnSp>
          <p:grpSp>
            <p:nvGrpSpPr>
              <p:cNvPr id="642" name="Google Shape;642;p33"/>
              <p:cNvGrpSpPr/>
              <p:nvPr/>
            </p:nvGrpSpPr>
            <p:grpSpPr>
              <a:xfrm>
                <a:off x="2267950" y="363963"/>
                <a:ext cx="183000" cy="183000"/>
                <a:chOff x="8225400" y="367488"/>
                <a:chExt cx="183000" cy="183000"/>
              </a:xfrm>
            </p:grpSpPr>
            <p:cxnSp>
              <p:nvCxnSpPr>
                <p:cNvPr id="643" name="Google Shape;643;p33"/>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644" name="Google Shape;644;p33"/>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645" name="Google Shape;645;p33"/>
              <p:cNvSpPr/>
              <p:nvPr/>
            </p:nvSpPr>
            <p:spPr>
              <a:xfrm>
                <a:off x="1951450" y="367563"/>
                <a:ext cx="179400" cy="179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6" name="Google Shape;646;p33"/>
              <p:cNvCxnSpPr/>
              <p:nvPr/>
            </p:nvCxnSpPr>
            <p:spPr>
              <a:xfrm>
                <a:off x="1605849" y="546963"/>
                <a:ext cx="208500" cy="0"/>
              </a:xfrm>
              <a:prstGeom prst="straightConnector1">
                <a:avLst/>
              </a:prstGeom>
              <a:noFill/>
              <a:ln cap="flat" cmpd="sng" w="28575">
                <a:solidFill>
                  <a:schemeClr val="dk1"/>
                </a:solidFill>
                <a:prstDash val="solid"/>
                <a:round/>
                <a:headEnd len="med" w="med" type="none"/>
                <a:tailEnd len="med" w="med" type="none"/>
              </a:ln>
            </p:spPr>
          </p:cxnSp>
        </p:grpSp>
      </p:grpSp>
      <p:sp>
        <p:nvSpPr>
          <p:cNvPr id="647" name="Google Shape;647;p33"/>
          <p:cNvSpPr txBox="1"/>
          <p:nvPr>
            <p:ph idx="2" type="title"/>
          </p:nvPr>
        </p:nvSpPr>
        <p:spPr>
          <a:xfrm>
            <a:off x="947550" y="679350"/>
            <a:ext cx="13683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500"/>
              <a:t>01</a:t>
            </a:r>
            <a:endParaRPr sz="6500"/>
          </a:p>
        </p:txBody>
      </p:sp>
      <p:sp>
        <p:nvSpPr>
          <p:cNvPr id="648" name="Google Shape;648;p33"/>
          <p:cNvSpPr txBox="1"/>
          <p:nvPr>
            <p:ph type="title"/>
          </p:nvPr>
        </p:nvSpPr>
        <p:spPr>
          <a:xfrm>
            <a:off x="1828800" y="2114550"/>
            <a:ext cx="54864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task</a:t>
            </a:r>
            <a:endParaRPr/>
          </a:p>
        </p:txBody>
      </p:sp>
      <p:grpSp>
        <p:nvGrpSpPr>
          <p:cNvPr id="649" name="Google Shape;649;p33"/>
          <p:cNvGrpSpPr/>
          <p:nvPr/>
        </p:nvGrpSpPr>
        <p:grpSpPr>
          <a:xfrm>
            <a:off x="1828840" y="3406196"/>
            <a:ext cx="5577850" cy="1463100"/>
            <a:chOff x="1828840" y="3371688"/>
            <a:chExt cx="5577850" cy="1463100"/>
          </a:xfrm>
        </p:grpSpPr>
        <p:sp>
          <p:nvSpPr>
            <p:cNvPr id="650" name="Google Shape;650;p33"/>
            <p:cNvSpPr/>
            <p:nvPr/>
          </p:nvSpPr>
          <p:spPr>
            <a:xfrm>
              <a:off x="1920290" y="3463188"/>
              <a:ext cx="5486400" cy="1371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3"/>
            <p:cNvSpPr/>
            <p:nvPr/>
          </p:nvSpPr>
          <p:spPr>
            <a:xfrm>
              <a:off x="1828840" y="3371688"/>
              <a:ext cx="5486400" cy="1371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2" name="Google Shape;652;p33"/>
            <p:cNvCxnSpPr/>
            <p:nvPr/>
          </p:nvCxnSpPr>
          <p:spPr>
            <a:xfrm>
              <a:off x="1828840" y="3554706"/>
              <a:ext cx="5484900" cy="0"/>
            </a:xfrm>
            <a:prstGeom prst="straightConnector1">
              <a:avLst/>
            </a:prstGeom>
            <a:noFill/>
            <a:ln cap="flat" cmpd="sng" w="28575">
              <a:solidFill>
                <a:schemeClr val="dk1"/>
              </a:solidFill>
              <a:prstDash val="solid"/>
              <a:round/>
              <a:headEnd len="med" w="med" type="none"/>
              <a:tailEnd len="med" w="med" type="none"/>
            </a:ln>
          </p:spPr>
        </p:cxnSp>
      </p:grpSp>
      <p:sp>
        <p:nvSpPr>
          <p:cNvPr id="653" name="Google Shape;653;p33"/>
          <p:cNvSpPr txBox="1"/>
          <p:nvPr>
            <p:ph idx="1" type="subTitle"/>
          </p:nvPr>
        </p:nvSpPr>
        <p:spPr>
          <a:xfrm>
            <a:off x="2331775" y="3852816"/>
            <a:ext cx="45720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Given an object, the robot should be able to reach by moving the joints accordingly</a:t>
            </a:r>
            <a:endParaRPr/>
          </a:p>
        </p:txBody>
      </p:sp>
      <p:grpSp>
        <p:nvGrpSpPr>
          <p:cNvPr id="654" name="Google Shape;654;p33"/>
          <p:cNvGrpSpPr/>
          <p:nvPr/>
        </p:nvGrpSpPr>
        <p:grpSpPr>
          <a:xfrm>
            <a:off x="463651" y="4105603"/>
            <a:ext cx="502899" cy="502899"/>
            <a:chOff x="858700" y="1967475"/>
            <a:chExt cx="605100" cy="605100"/>
          </a:xfrm>
        </p:grpSpPr>
        <p:sp>
          <p:nvSpPr>
            <p:cNvPr id="655" name="Google Shape;655;p33"/>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3"/>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7" name="Google Shape;657;p33"/>
          <p:cNvSpPr/>
          <p:nvPr/>
        </p:nvSpPr>
        <p:spPr>
          <a:xfrm>
            <a:off x="3828458" y="1721467"/>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3"/>
          <p:cNvSpPr/>
          <p:nvPr/>
        </p:nvSpPr>
        <p:spPr>
          <a:xfrm>
            <a:off x="4292603" y="1570639"/>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3"/>
          <p:cNvSpPr/>
          <p:nvPr/>
        </p:nvSpPr>
        <p:spPr>
          <a:xfrm>
            <a:off x="3042489" y="1417325"/>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0" name="Google Shape;660;p33"/>
          <p:cNvGrpSpPr/>
          <p:nvPr/>
        </p:nvGrpSpPr>
        <p:grpSpPr>
          <a:xfrm>
            <a:off x="463700" y="3419800"/>
            <a:ext cx="502800" cy="502800"/>
            <a:chOff x="1627550" y="2017350"/>
            <a:chExt cx="502800" cy="502800"/>
          </a:xfrm>
        </p:grpSpPr>
        <p:sp>
          <p:nvSpPr>
            <p:cNvPr id="661" name="Google Shape;661;p33"/>
            <p:cNvSpPr/>
            <p:nvPr/>
          </p:nvSpPr>
          <p:spPr>
            <a:xfrm>
              <a:off x="1627550" y="2017350"/>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3"/>
            <p:cNvSpPr/>
            <p:nvPr/>
          </p:nvSpPr>
          <p:spPr>
            <a:xfrm>
              <a:off x="1718900" y="2108700"/>
              <a:ext cx="320100" cy="320100"/>
            </a:xfrm>
            <a:prstGeom prst="donut">
              <a:avLst>
                <a:gd fmla="val 2500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34"/>
          <p:cNvSpPr txBox="1"/>
          <p:nvPr>
            <p:ph idx="1" type="subTitle"/>
          </p:nvPr>
        </p:nvSpPr>
        <p:spPr>
          <a:xfrm>
            <a:off x="3005750" y="1807550"/>
            <a:ext cx="1566300" cy="81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Stage</a:t>
            </a:r>
            <a:endParaRPr/>
          </a:p>
        </p:txBody>
      </p:sp>
      <p:sp>
        <p:nvSpPr>
          <p:cNvPr id="668" name="Google Shape;668;p34"/>
          <p:cNvSpPr txBox="1"/>
          <p:nvPr>
            <p:ph idx="2" type="subTitle"/>
          </p:nvPr>
        </p:nvSpPr>
        <p:spPr>
          <a:xfrm>
            <a:off x="7242650" y="1697900"/>
            <a:ext cx="1563600" cy="48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Goal</a:t>
            </a:r>
            <a:endParaRPr/>
          </a:p>
        </p:txBody>
      </p:sp>
      <p:sp>
        <p:nvSpPr>
          <p:cNvPr id="669" name="Google Shape;669;p34"/>
          <p:cNvSpPr txBox="1"/>
          <p:nvPr>
            <p:ph idx="3" type="subTitle"/>
          </p:nvPr>
        </p:nvSpPr>
        <p:spPr>
          <a:xfrm>
            <a:off x="3005750" y="2722300"/>
            <a:ext cx="15663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Object is placed in front.</a:t>
            </a:r>
            <a:endParaRPr/>
          </a:p>
        </p:txBody>
      </p:sp>
      <p:sp>
        <p:nvSpPr>
          <p:cNvPr id="670" name="Google Shape;670;p34"/>
          <p:cNvSpPr txBox="1"/>
          <p:nvPr>
            <p:ph idx="4" type="subTitle"/>
          </p:nvPr>
        </p:nvSpPr>
        <p:spPr>
          <a:xfrm>
            <a:off x="7242638" y="2560938"/>
            <a:ext cx="15636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robot should reach the target.</a:t>
            </a:r>
            <a:endParaRPr/>
          </a:p>
        </p:txBody>
      </p:sp>
      <p:sp>
        <p:nvSpPr>
          <p:cNvPr id="671" name="Google Shape;671;p34"/>
          <p:cNvSpPr txBox="1"/>
          <p:nvPr>
            <p:ph type="title"/>
          </p:nvPr>
        </p:nvSpPr>
        <p:spPr>
          <a:xfrm>
            <a:off x="713232" y="731520"/>
            <a:ext cx="77175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C</a:t>
            </a:r>
            <a:r>
              <a:rPr lang="en" sz="2100"/>
              <a:t>reate functions for it that allow it to extend and move the joints to reach and touch an object.</a:t>
            </a:r>
            <a:endParaRPr sz="2100"/>
          </a:p>
        </p:txBody>
      </p:sp>
      <p:pic>
        <p:nvPicPr>
          <p:cNvPr id="672" name="Google Shape;672;p34"/>
          <p:cNvPicPr preferRelativeResize="0"/>
          <p:nvPr/>
        </p:nvPicPr>
        <p:blipFill>
          <a:blip r:embed="rId3">
            <a:alphaModFix/>
          </a:blip>
          <a:stretch>
            <a:fillRect/>
          </a:stretch>
        </p:blipFill>
        <p:spPr>
          <a:xfrm>
            <a:off x="475225" y="1807550"/>
            <a:ext cx="2530525" cy="2389300"/>
          </a:xfrm>
          <a:prstGeom prst="rect">
            <a:avLst/>
          </a:prstGeom>
          <a:noFill/>
          <a:ln>
            <a:noFill/>
          </a:ln>
        </p:spPr>
      </p:pic>
      <p:pic>
        <p:nvPicPr>
          <p:cNvPr id="673" name="Google Shape;673;p34"/>
          <p:cNvPicPr preferRelativeResize="0"/>
          <p:nvPr/>
        </p:nvPicPr>
        <p:blipFill>
          <a:blip r:embed="rId4">
            <a:alphaModFix/>
          </a:blip>
          <a:stretch>
            <a:fillRect/>
          </a:stretch>
        </p:blipFill>
        <p:spPr>
          <a:xfrm>
            <a:off x="4626300" y="1747925"/>
            <a:ext cx="2476275" cy="2448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