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tamaran"/>
      <p:regular r:id="rId10"/>
      <p:bold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tamaran-bold.fntdata"/><Relationship Id="rId10" Type="http://schemas.openxmlformats.org/officeDocument/2006/relationships/font" Target="fonts/Catamaran-regular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a5dce780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a5dce780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a4f3b9a4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a4f3b9a4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737a8be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737a8be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737a8be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737a8be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8000"/>
          </a:blip>
          <a:srcRect b="9632" l="0" r="0" t="6093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1547550"/>
            <a:ext cx="9144000" cy="20484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2025462"/>
            <a:ext cx="9144000" cy="546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LANL Team Update</a:t>
            </a:r>
            <a:endParaRPr sz="4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0" y="2996877"/>
            <a:ext cx="914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9F3E"/>
                </a:solidFill>
                <a:latin typeface="Montserrat"/>
                <a:ea typeface="Montserrat"/>
                <a:cs typeface="Montserrat"/>
                <a:sym typeface="Montserrat"/>
              </a:rPr>
              <a:t>8/28/2024</a:t>
            </a:r>
            <a:endParaRPr b="1" sz="2400">
              <a:solidFill>
                <a:srgbClr val="E09F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88">
                <a:solidFill>
                  <a:srgbClr val="E09F3E"/>
                </a:solidFill>
                <a:latin typeface="Montserrat"/>
                <a:ea typeface="Montserrat"/>
                <a:cs typeface="Montserrat"/>
                <a:sym typeface="Montserrat"/>
              </a:rPr>
              <a:t>Izzy Baumler, Dalton Boeckmann, Morgan Gullo, Jade Waldron</a:t>
            </a:r>
            <a:endParaRPr b="1" sz="2400">
              <a:solidFill>
                <a:srgbClr val="E09F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575" y="4091875"/>
            <a:ext cx="2871216" cy="55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Context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0" y="4724400"/>
            <a:ext cx="9144000" cy="4212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1152475"/>
            <a:ext cx="567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The Hanford site in southeast Washington was created in 1943 to produce plutonium for the Manhattan Project, supplying two-thirds of the plutonium in US nuclear weapons.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Around 60 square miles of groundwater at Hanford are still contaminated above federal standards, with no active nuclear production but ongoing cleanup.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 Quadruped robot will be entering these containers to clean up and remove waste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200" y="1571636"/>
            <a:ext cx="3020651" cy="20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Weekly Task Updates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0" y="4724400"/>
            <a:ext cx="9144000" cy="4212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1152475"/>
            <a:ext cx="5256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Created team introduction presentation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Currently reading through all research papers that sponsor provided us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Met with sponsor for one hour to gain a better knowledge of the project scope</a:t>
            </a:r>
            <a:endParaRPr sz="1800">
              <a:solidFill>
                <a:srgbClr val="595959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○"/>
            </a:pPr>
            <a:r>
              <a:rPr lang="en">
                <a:solidFill>
                  <a:srgbClr val="595959"/>
                </a:solidFill>
              </a:rPr>
              <a:t>Created task list to achieve by Friday</a:t>
            </a:r>
            <a:endParaRPr>
              <a:solidFill>
                <a:srgbClr val="595959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Set weekly meeting time for Fridays at 1 PM</a:t>
            </a:r>
            <a:endParaRPr sz="1800">
              <a:solidFill>
                <a:srgbClr val="595959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en" sz="1800">
                <a:solidFill>
                  <a:srgbClr val="595959"/>
                </a:solidFill>
              </a:rPr>
              <a:t>Meeting with MEEN Professor Xie to get a demo of Spot Robot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350" y="1152475"/>
            <a:ext cx="3196954" cy="24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Upcoming Week Slides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0" y="4724400"/>
            <a:ext cx="9144000" cy="4212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1152475"/>
            <a:ext cx="830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Char char="-"/>
            </a:pPr>
            <a:r>
              <a:rPr lang="en" sz="2100">
                <a:solidFill>
                  <a:srgbClr val="595959"/>
                </a:solidFill>
              </a:rPr>
              <a:t>2nd Meeting with Sponsor to present our individual interest and ideas </a:t>
            </a:r>
            <a:endParaRPr sz="2100">
              <a:solidFill>
                <a:srgbClr val="595959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Char char="-"/>
            </a:pPr>
            <a:r>
              <a:rPr lang="en" sz="2100">
                <a:solidFill>
                  <a:srgbClr val="595959"/>
                </a:solidFill>
              </a:rPr>
              <a:t>Work with sponsor to restrict the Scope of our Project and its requirements</a:t>
            </a:r>
            <a:endParaRPr sz="2100">
              <a:solidFill>
                <a:srgbClr val="595959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Char char="-"/>
            </a:pPr>
            <a:r>
              <a:rPr lang="en" sz="2100">
                <a:solidFill>
                  <a:srgbClr val="595959"/>
                </a:solidFill>
              </a:rPr>
              <a:t>Collaborate as a Team to delegate roles and responsibilities due to team reorganization </a:t>
            </a:r>
            <a:endParaRPr sz="2100">
              <a:solidFill>
                <a:srgbClr val="595959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Char char="-"/>
            </a:pPr>
            <a:r>
              <a:rPr lang="en" sz="2100">
                <a:solidFill>
                  <a:srgbClr val="595959"/>
                </a:solidFill>
              </a:rPr>
              <a:t>Continue research about Dry Retrieval and Hanford Cleanup</a:t>
            </a:r>
            <a:endParaRPr sz="2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