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Catamaran"/>
      <p:regular r:id="rId10"/>
      <p:bold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atamaran-bold.fntdata"/><Relationship Id="rId10" Type="http://schemas.openxmlformats.org/officeDocument/2006/relationships/font" Target="fonts/Catamaran-regular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da5dce780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da5dce780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737a8be3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737a8be3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b29ccd142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b29ccd142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737a8be3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737a8be3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8000"/>
          </a:blip>
          <a:srcRect b="9632" l="0" r="0" t="6093"/>
          <a:stretch/>
        </p:blipFill>
        <p:spPr>
          <a:xfrm>
            <a:off x="0" y="0"/>
            <a:ext cx="9144003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0" y="1547550"/>
            <a:ext cx="9144000" cy="2048400"/>
          </a:xfrm>
          <a:prstGeom prst="rect">
            <a:avLst/>
          </a:prstGeom>
          <a:solidFill>
            <a:srgbClr val="5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0" y="2025462"/>
            <a:ext cx="9144000" cy="546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LANL Team Update</a:t>
            </a:r>
            <a:endParaRPr sz="4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3"/>
          <p:cNvSpPr txBox="1"/>
          <p:nvPr>
            <p:ph type="ctrTitle"/>
          </p:nvPr>
        </p:nvSpPr>
        <p:spPr>
          <a:xfrm>
            <a:off x="0" y="2996877"/>
            <a:ext cx="9144000" cy="457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E09F3E"/>
                </a:solidFill>
                <a:latin typeface="Montserrat"/>
                <a:ea typeface="Montserrat"/>
                <a:cs typeface="Montserrat"/>
                <a:sym typeface="Montserrat"/>
              </a:rPr>
              <a:t>9/3/2024</a:t>
            </a:r>
            <a:endParaRPr b="1" sz="2400">
              <a:solidFill>
                <a:srgbClr val="E09F3E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88">
                <a:solidFill>
                  <a:srgbClr val="E09F3E"/>
                </a:solidFill>
                <a:latin typeface="Montserrat"/>
                <a:ea typeface="Montserrat"/>
                <a:cs typeface="Montserrat"/>
                <a:sym typeface="Montserrat"/>
              </a:rPr>
              <a:t>Izzy Baumler, Dalton Boeckmann, Morgan Gullo, Jade Waldron</a:t>
            </a:r>
            <a:endParaRPr b="1" sz="2400">
              <a:solidFill>
                <a:srgbClr val="E09F3E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82575" y="4091875"/>
            <a:ext cx="2871216" cy="555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5000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Weekly Task Updates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" name="Google Shape;64;p14"/>
          <p:cNvSpPr txBox="1"/>
          <p:nvPr>
            <p:ph type="title"/>
          </p:nvPr>
        </p:nvSpPr>
        <p:spPr>
          <a:xfrm>
            <a:off x="0" y="4724400"/>
            <a:ext cx="9144000" cy="421200"/>
          </a:xfrm>
          <a:prstGeom prst="rect">
            <a:avLst/>
          </a:prstGeom>
          <a:solidFill>
            <a:srgbClr val="500000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13725" y="1073325"/>
            <a:ext cx="54135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Continuing Research for DR1 Report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After talking with Dr.Tsenn we have divided up the DR1 research topics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Jade - Arm attachments and storage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Morgan - Arm attachments and storage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Dalton - Dynamic behavior of control arm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Izzy - Electrical behavior of control arm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Meeting with Shuangyu Xie delayed to next tuesday to discuss arm attachment for her weed removal project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Creating our list of people we want to interview</a:t>
            </a:r>
            <a:endParaRPr sz="18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7213" y="2219325"/>
            <a:ext cx="3286125" cy="12001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5000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Weekly Task Updates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0" y="4724400"/>
            <a:ext cx="9144000" cy="421200"/>
          </a:xfrm>
          <a:prstGeom prst="rect">
            <a:avLst/>
          </a:prstGeom>
          <a:solidFill>
            <a:srgbClr val="500000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0863"/>
            <a:ext cx="8839202" cy="200176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500000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Upcoming Week </a:t>
            </a:r>
            <a:endParaRPr sz="30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0" y="4724400"/>
            <a:ext cx="9144000" cy="421200"/>
          </a:xfrm>
          <a:prstGeom prst="rect">
            <a:avLst/>
          </a:prstGeom>
          <a:solidFill>
            <a:srgbClr val="500000"/>
          </a:solidFill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48950" y="1167275"/>
            <a:ext cx="8584200" cy="33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Meeting with our sponsor on 9/6 at 1 PM 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We have prepared questions for him to hopefully answer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Conducting Interviews for Needs Analysis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Finalizing and Submitting our DR1 Reports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Meeting with Shuangyu Xie 9/10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