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74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93BA9-509B-43D2-9C5A-473649871BFC}" type="datetimeFigureOut">
              <a:rPr lang="en-GB" smtClean="0"/>
              <a:t>30/10/2019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27FDB-CDBF-4B18-B9F8-D07E105091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8936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93BA9-509B-43D2-9C5A-473649871BFC}" type="datetimeFigureOut">
              <a:rPr lang="en-GB" smtClean="0"/>
              <a:t>30/10/2019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27FDB-CDBF-4B18-B9F8-D07E105091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1105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93BA9-509B-43D2-9C5A-473649871BFC}" type="datetimeFigureOut">
              <a:rPr lang="en-GB" smtClean="0"/>
              <a:t>30/10/2019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27FDB-CDBF-4B18-B9F8-D07E105091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7046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93BA9-509B-43D2-9C5A-473649871BFC}" type="datetimeFigureOut">
              <a:rPr lang="en-GB" smtClean="0"/>
              <a:t>30/10/2019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27FDB-CDBF-4B18-B9F8-D07E105091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8889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93BA9-509B-43D2-9C5A-473649871BFC}" type="datetimeFigureOut">
              <a:rPr lang="en-GB" smtClean="0"/>
              <a:t>30/10/2019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27FDB-CDBF-4B18-B9F8-D07E105091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3085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93BA9-509B-43D2-9C5A-473649871BFC}" type="datetimeFigureOut">
              <a:rPr lang="en-GB" smtClean="0"/>
              <a:t>30/10/2019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27FDB-CDBF-4B18-B9F8-D07E105091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1848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93BA9-509B-43D2-9C5A-473649871BFC}" type="datetimeFigureOut">
              <a:rPr lang="en-GB" smtClean="0"/>
              <a:t>30/10/2019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27FDB-CDBF-4B18-B9F8-D07E105091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7826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93BA9-509B-43D2-9C5A-473649871BFC}" type="datetimeFigureOut">
              <a:rPr lang="en-GB" smtClean="0"/>
              <a:t>30/10/2019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27FDB-CDBF-4B18-B9F8-D07E105091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5623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93BA9-509B-43D2-9C5A-473649871BFC}" type="datetimeFigureOut">
              <a:rPr lang="en-GB" smtClean="0"/>
              <a:t>30/10/2019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27FDB-CDBF-4B18-B9F8-D07E105091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464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93BA9-509B-43D2-9C5A-473649871BFC}" type="datetimeFigureOut">
              <a:rPr lang="en-GB" smtClean="0"/>
              <a:t>30/10/2019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27FDB-CDBF-4B18-B9F8-D07E105091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3511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93BA9-509B-43D2-9C5A-473649871BFC}" type="datetimeFigureOut">
              <a:rPr lang="en-GB" smtClean="0"/>
              <a:t>30/10/2019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27FDB-CDBF-4B18-B9F8-D07E105091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2373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793BA9-509B-43D2-9C5A-473649871BFC}" type="datetimeFigureOut">
              <a:rPr lang="en-GB" smtClean="0"/>
              <a:t>30/10/2019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E27FDB-CDBF-4B18-B9F8-D07E105091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2335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547664" y="620688"/>
            <a:ext cx="1440160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ounded Rectangle 4"/>
          <p:cNvSpPr/>
          <p:nvPr/>
        </p:nvSpPr>
        <p:spPr>
          <a:xfrm>
            <a:off x="1475656" y="2492896"/>
            <a:ext cx="2232248" cy="20882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ounded Rectangle 5"/>
          <p:cNvSpPr/>
          <p:nvPr/>
        </p:nvSpPr>
        <p:spPr>
          <a:xfrm>
            <a:off x="4728730" y="2924944"/>
            <a:ext cx="1440160" cy="11521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Flowchart: Magnetic Disk 6"/>
          <p:cNvSpPr/>
          <p:nvPr/>
        </p:nvSpPr>
        <p:spPr>
          <a:xfrm>
            <a:off x="6354254" y="3553356"/>
            <a:ext cx="360040" cy="50405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ounded Rectangle 7"/>
          <p:cNvSpPr/>
          <p:nvPr/>
        </p:nvSpPr>
        <p:spPr>
          <a:xfrm>
            <a:off x="4728730" y="4725144"/>
            <a:ext cx="1440160" cy="12241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ounded Rectangle 8"/>
          <p:cNvSpPr/>
          <p:nvPr/>
        </p:nvSpPr>
        <p:spPr>
          <a:xfrm>
            <a:off x="5403728" y="275945"/>
            <a:ext cx="1440160" cy="11521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3491880" y="1428073"/>
            <a:ext cx="2016224" cy="112693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3"/>
            <a:endCxn id="6" idx="1"/>
          </p:cNvCxnSpPr>
          <p:nvPr/>
        </p:nvCxnSpPr>
        <p:spPr>
          <a:xfrm flipV="1">
            <a:off x="3707904" y="3501008"/>
            <a:ext cx="1020826" cy="3600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2"/>
            <a:endCxn id="8" idx="0"/>
          </p:cNvCxnSpPr>
          <p:nvPr/>
        </p:nvCxnSpPr>
        <p:spPr>
          <a:xfrm>
            <a:off x="5448810" y="4077072"/>
            <a:ext cx="0" cy="64807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3"/>
            <a:endCxn id="7" idx="2"/>
          </p:cNvCxnSpPr>
          <p:nvPr/>
        </p:nvCxnSpPr>
        <p:spPr>
          <a:xfrm>
            <a:off x="6168890" y="3501008"/>
            <a:ext cx="185364" cy="30437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7" idx="3"/>
          </p:cNvCxnSpPr>
          <p:nvPr/>
        </p:nvCxnSpPr>
        <p:spPr>
          <a:xfrm flipV="1">
            <a:off x="5679256" y="4057412"/>
            <a:ext cx="855018" cy="166608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2411760" y="1628800"/>
            <a:ext cx="0" cy="86409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7" idx="1"/>
          </p:cNvCxnSpPr>
          <p:nvPr/>
        </p:nvCxnSpPr>
        <p:spPr>
          <a:xfrm>
            <a:off x="2987824" y="1142222"/>
            <a:ext cx="3546450" cy="241113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lowchart: Magnetic Disk 26"/>
          <p:cNvSpPr/>
          <p:nvPr/>
        </p:nvSpPr>
        <p:spPr>
          <a:xfrm>
            <a:off x="7047177" y="852009"/>
            <a:ext cx="360040" cy="50405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Flowchart: Magnetic Disk 27"/>
          <p:cNvSpPr/>
          <p:nvPr/>
        </p:nvSpPr>
        <p:spPr>
          <a:xfrm>
            <a:off x="6326369" y="5445224"/>
            <a:ext cx="360040" cy="50405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Flowchart: Magnetic Disk 28"/>
          <p:cNvSpPr/>
          <p:nvPr/>
        </p:nvSpPr>
        <p:spPr>
          <a:xfrm>
            <a:off x="971600" y="1124744"/>
            <a:ext cx="360040" cy="50405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Flowchart: Magnetic Disk 30"/>
          <p:cNvSpPr/>
          <p:nvPr/>
        </p:nvSpPr>
        <p:spPr>
          <a:xfrm>
            <a:off x="3858277" y="4077072"/>
            <a:ext cx="360040" cy="50405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9499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682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Morgan</dc:creator>
  <cp:lastModifiedBy>Morgan</cp:lastModifiedBy>
  <cp:revision>2</cp:revision>
  <dcterms:created xsi:type="dcterms:W3CDTF">2019-10-30T22:00:04Z</dcterms:created>
  <dcterms:modified xsi:type="dcterms:W3CDTF">2019-10-31T09:22:59Z</dcterms:modified>
</cp:coreProperties>
</file>