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464" y="-96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6643771"/>
            <a:ext cx="25737979" cy="45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90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2673351"/>
            <a:ext cx="22557528" cy="56902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2673351"/>
            <a:ext cx="67178439" cy="56902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0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15559889"/>
            <a:ext cx="44867985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15559889"/>
            <a:ext cx="44867982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851512"/>
            <a:ext cx="9961903" cy="36238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6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299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0909-950A-47DB-9D57-C917A0047A48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224F-CB05-4821-87F2-4E2BA801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55" y="15225307"/>
            <a:ext cx="11930608" cy="578592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595" y="8499253"/>
            <a:ext cx="9037070" cy="4304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7" y="17015043"/>
            <a:ext cx="4785225" cy="3935776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720" y="12205568"/>
            <a:ext cx="4887968" cy="2363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413" y="6894736"/>
            <a:ext cx="3408817" cy="2226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17" y="8499253"/>
            <a:ext cx="6467843" cy="60238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15" y="17678176"/>
            <a:ext cx="5321161" cy="32445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139" y="8749184"/>
            <a:ext cx="3049767" cy="237363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0612595" y="396256"/>
            <a:ext cx="8784976" cy="76115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4400" dirty="0" smtClean="0">
                <a:solidFill>
                  <a:schemeClr val="tx1"/>
                </a:solidFill>
              </a:rPr>
              <a:t>Further Analysis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738642" y="13065561"/>
            <a:ext cx="8784976" cy="346048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4400" dirty="0" smtClean="0">
                <a:solidFill>
                  <a:schemeClr val="tx1"/>
                </a:solidFill>
              </a:rPr>
              <a:t>Conclusions &amp; Future Work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4411" y="1044328"/>
            <a:ext cx="118093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What’s inside the black-box? A genetic programming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method for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interpreting complex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73980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</dc:creator>
  <cp:lastModifiedBy>Morgan</cp:lastModifiedBy>
  <cp:revision>6</cp:revision>
  <dcterms:created xsi:type="dcterms:W3CDTF">2019-11-05T20:08:55Z</dcterms:created>
  <dcterms:modified xsi:type="dcterms:W3CDTF">2019-11-06T13:21:44Z</dcterms:modified>
</cp:coreProperties>
</file>