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B2DE-9C7A-410D-BB33-96FD23F82A93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1D8C-D68C-4D87-9D56-7F243B38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ghavPrabhu/understanding-of-convolutional-neural-network-cnn-deep-learning-99760835f14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background of Diabetic Retinopathy. Mentions statistics of DR. Mention the strain on resource and the need for better easier referral. Mention authors partnership with </a:t>
            </a:r>
            <a:r>
              <a:rPr lang="en-GB" dirty="0" err="1"/>
              <a:t>Phelcom</a:t>
            </a:r>
            <a:r>
              <a:rPr lang="en-GB" dirty="0"/>
              <a:t> Technologies.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0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current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8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level over the solution architecture and a brief description of convolutional neural networks</a:t>
            </a:r>
          </a:p>
          <a:p>
            <a:r>
              <a:rPr lang="en-GB" dirty="0">
                <a:hlinkClick r:id="rId3"/>
              </a:rPr>
              <a:t>https://medium.com/@RaghavPrabhu/understanding-of-convolutional-neural-network-cnn-deep-learning-99760835f148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6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1F8F-1574-4414-99A2-D994ED7A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4629-6A53-466E-B419-66E0E85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1CA2-4534-48C7-9C6F-2B0AFCF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70C7-865C-4528-A81C-477AF16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E5CF-0FCF-4475-8C2F-C9436F8D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2DD5-5D92-4037-A5AD-F1CFF32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33F5-DB94-401C-9AF7-A401CA2E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B70A-65AB-4E57-AC26-DCEB805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DCE0-62FC-439D-99A6-09A81E9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5BC1-9786-4FAB-BE41-8C3FA30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AD69-5C6D-4500-B27C-F6B77537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8AF4-6D68-4DE6-89E2-02AD045E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43A7-17C2-4FB7-85F9-A820F89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F86-3071-445A-B783-D203777F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A46-DF07-4AC7-A86B-EE7FB3BB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29E-4032-4ABD-A5E6-92F17DA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26B7-C68E-4C6E-B835-9749F0BD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3D9D-E094-4AFE-86C3-220C8F9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6AC7-BAB4-4126-A76D-9E21F40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B1B6-96B9-4118-8D27-9535650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2533-12DF-473A-BBB0-D144CDA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30C3-EDE9-47FA-A774-F8632C98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F410-0407-40EB-9185-4470B5C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6B83-3934-4C48-9EFA-49F3A99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B68-4A04-4758-A46E-8D2D844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191-BB77-4F9E-8173-F1841281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2F27-6AF2-4F0B-B188-9CC70427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79D1-0A4D-4E1A-B3AB-6D17F23F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71DF7-168B-46DF-BA50-80EA0C84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FF46-C1DB-486F-A306-78B5C90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7743-CD01-4B7C-A1AF-D010EA0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855-E60B-44DB-A0D0-125AC5A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A3F5-3D5E-4F07-BA4E-F7980210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FF1D-85BB-48FF-9D99-739D744A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41BA-A3A0-48D0-91F4-A53B1BB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A5CB7-4347-45BC-9B16-DECDD450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1E9D-DC6C-478C-80AC-7D265140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075DD-6B8A-4A74-82EC-863E96D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18B39-EE78-4C34-AF35-4DB5ED7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95B6-CA94-45B4-A2DE-0A30B507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D572-235F-4B78-BCBB-8B68DED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CF0-6064-4844-BF96-0EE83290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4C39-6572-4D00-84BD-B483A32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B8839-5C57-4E0A-882B-D310407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55B0-F8FB-4E0E-9DA3-7F674E1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9FBA-AEF1-415B-A2B3-FD3554E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B40-5DEF-43BD-A9D6-E1D05CC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52-1E4D-4EA5-A68B-8B5CD26B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B760-7FA9-48B3-83CD-BE2A38A2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0C89-FF52-48C7-BD9F-85F9A3A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06F2-7502-4F5E-B984-06F6EC9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CD31-2D2E-44BE-BC11-67F58EE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E33-862E-44E0-AFD4-C7A5E577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4C804-98F2-4053-A300-0B939396E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716F-5BD9-4DBC-AAA3-2219525B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64C7-F309-490E-A8AE-297535F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4F04-86CB-4303-944F-6896540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F683-56AD-4F85-ACC8-E85A135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491E1-57C8-4171-B8CD-3EFC4D93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8F08-5796-429C-BCC8-E2B681FA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B22-6D74-4676-8977-3208B975A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417-9FA5-4093-9E64-8EEA39F65FF1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C54-DB0A-47F3-98C5-2F384C9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DB4A-668F-42EB-94A9-DDC304BEE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3A69-3BDD-4BB5-8ACD-03EFB3ADC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data-driven approach to referable diabetic retinopathy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AE88F-12BA-42C4-9297-29418E62E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2263"/>
            <a:ext cx="9144000" cy="916696"/>
          </a:xfrm>
        </p:spPr>
        <p:txBody>
          <a:bodyPr/>
          <a:lstStyle/>
          <a:p>
            <a:pPr algn="l"/>
            <a:r>
              <a:rPr lang="en-GB" dirty="0"/>
              <a:t>Ramon Pires, Sandra Avila, Jacques </a:t>
            </a:r>
            <a:r>
              <a:rPr lang="en-GB" dirty="0" err="1"/>
              <a:t>Wainer</a:t>
            </a:r>
            <a:r>
              <a:rPr lang="en-GB" dirty="0"/>
              <a:t>, Eduardo Valle, </a:t>
            </a:r>
            <a:r>
              <a:rPr lang="en-GB" dirty="0" err="1"/>
              <a:t>Micheal</a:t>
            </a:r>
            <a:r>
              <a:rPr lang="en-GB" dirty="0"/>
              <a:t> D. Abramoff, Anderson Rocha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581-F0FD-4103-844A-1809D02C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Diabetic Retinopathy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6AC87-3B7C-4E09-AB33-C2CAA2057378}"/>
              </a:ext>
            </a:extLst>
          </p:cNvPr>
          <p:cNvSpPr txBox="1"/>
          <p:nvPr/>
        </p:nvSpPr>
        <p:spPr>
          <a:xfrm>
            <a:off x="953610" y="1395559"/>
            <a:ext cx="42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Sight loss due to diabetes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03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75E0-4517-43D2-ACAD-E720F9D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methods for DR referral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E129-34E7-4FB5-A1DD-61419466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35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AFEC-2F84-4958-B919-4FB366B6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Architecture (CNNs)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39" y="2002762"/>
            <a:ext cx="7095309" cy="3536392"/>
          </a:xfrm>
          <a:prstGeom prst="rect">
            <a:avLst/>
          </a:prstGeom>
          <a:ln w="222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0929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</Words>
  <Application>Microsoft Office PowerPoint</Application>
  <PresentationFormat>Widescreen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data-driven approach to referable diabetic retinopathy detection</vt:lpstr>
      <vt:lpstr>Diabetic Retinopathy</vt:lpstr>
      <vt:lpstr>Current methods for DR referral</vt:lpstr>
      <vt:lpstr>Solution Architecture (CNNs)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referable diabetic retinopathy detection</dc:title>
  <dc:creator>Morgan Jones [mwj7]</dc:creator>
  <cp:lastModifiedBy>Morgan Jones [mwj7]</cp:lastModifiedBy>
  <cp:revision>7</cp:revision>
  <dcterms:created xsi:type="dcterms:W3CDTF">2020-02-12T11:20:01Z</dcterms:created>
  <dcterms:modified xsi:type="dcterms:W3CDTF">2020-02-12T15:56:52Z</dcterms:modified>
</cp:coreProperties>
</file>