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0ECF-C7AD-4DC8-90F6-9D1AC8D42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68203-7242-4804-9511-848DF122D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7F1F-682E-401F-86C4-332352C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D8CD-8761-4353-A2B9-1E688F03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8E64-640C-455E-A2DE-6524CD17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3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0A1D-3766-4486-B25B-F261EC57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6EFC-7324-4501-8F8C-E9D79329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A34D-F64C-4933-AA91-70A7A113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A7ACF-D275-4EF3-9934-C149A44C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F776-9781-43DE-B7A2-8AD49063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4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3F7EF-BB3C-484D-B09D-D44F09C70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64BA5-B6A8-4092-9F1C-A5D3FBBD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8314-E7BB-4C8A-B6DD-92C99C6F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63F4-25F3-40EF-95DD-01CCDBB1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08E7-8546-4DDF-818E-10936E77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0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3C5-3420-483D-9CF0-6AE98B72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B540-4CEE-4A11-96A1-A83B4D90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2B5F-1C16-40AF-8FC0-639BB553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DC28-3E3E-4EA0-8694-AB4622C8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7910-9C75-445D-9E31-C7405AD0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76A-A5FD-4E0E-9E9E-7C89961D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BFF1-199D-4DF9-8DBE-786F554A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0EF7-B357-4614-94C4-E64C6E93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5ADD-94F0-4A78-B13C-57D94286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0217-81CC-42E2-94B1-52828A34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71D3-B361-4723-A570-EAFC4DC1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C866-9C8F-4318-9784-B9E7BF4A3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562E7-BA83-4447-9C3F-1F7894CF1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83F5B-F495-4145-910D-3ED84D7B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94AF-28E0-4662-91E4-05F55EB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201A-B02F-4AAA-9C32-3BBD917B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5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000E-6B4D-4B83-A144-FB82F2E4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B2BA-C961-4CB9-9599-47B23165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AC543-67F4-4D06-B2D9-6F935F81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776EE-01E7-4C3D-93F3-34488B2BB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E4832-FDD7-4338-8A66-E8334FF97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74734-FA37-45AA-9C9B-E19517E1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AFFEE-C74E-4C81-A53A-F1CF51E9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D233A-1527-40B8-8280-6EECB010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2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5D21-120F-40D4-BE54-D3EE3108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22986-CE45-4852-89E9-DA2E8137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D21DF-9BA7-4476-9A8E-3D0CFC5C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6DD33-1AAF-4355-83AC-BBEF9D8D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92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71CBC-0E68-4180-96F0-27A73FFA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AC20-3C16-495F-A2F2-8513B14D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2F936-E47A-4813-A95A-EA5CA1E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B55F-0939-4BED-ACE7-A5BF1A2A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AE1A-0F38-40B9-9688-F434FF80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EF159-7CA4-4577-B198-AFE09EDD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8E62-9DF5-4BC9-9F6F-3AE1A211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20308-53DB-43FC-ADC5-2A3D141F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6D51-E3E1-4A23-A8BE-752E2D19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56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39B2-2056-4CA3-9265-2196C9A9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44D10-1FEC-4A24-AFDD-CE6DAAA32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0C8F2-D85F-40C5-8899-C9FC12668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2351B-7901-4FBB-A86D-2D4843B0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C1E44-9255-419E-B753-570D8A16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456E-2D98-497D-9895-4524238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36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A9632-39FB-4064-AED0-54C2D666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3C7B2-E258-4A7F-B9C9-28666199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C127-6AB0-45FC-9C41-B41C1E6CF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05E6-B1A6-430A-9F6F-BA6DCDD5FA2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A7CF-1D7A-4393-AEF4-FB1336DFC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DE8C-6F0E-40A9-9E1E-97BAB8CD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D0D7-FF4C-484D-90CF-721D35D9B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59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172656B-1B83-419C-BDFE-C16033FD5644}"/>
              </a:ext>
            </a:extLst>
          </p:cNvPr>
          <p:cNvGrpSpPr/>
          <p:nvPr/>
        </p:nvGrpSpPr>
        <p:grpSpPr>
          <a:xfrm>
            <a:off x="211385" y="205975"/>
            <a:ext cx="2365696" cy="3733101"/>
            <a:chOff x="830510" y="553672"/>
            <a:chExt cx="2365696" cy="37331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82ED67-3F9E-433B-9627-9E8E5623A2A9}"/>
                </a:ext>
              </a:extLst>
            </p:cNvPr>
            <p:cNvSpPr/>
            <p:nvPr/>
          </p:nvSpPr>
          <p:spPr>
            <a:xfrm>
              <a:off x="830510" y="553672"/>
              <a:ext cx="2365696" cy="3733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5A16E-323E-491A-8219-38E468BE5EEA}"/>
                </a:ext>
              </a:extLst>
            </p:cNvPr>
            <p:cNvSpPr/>
            <p:nvPr/>
          </p:nvSpPr>
          <p:spPr>
            <a:xfrm>
              <a:off x="838899" y="553672"/>
              <a:ext cx="2357307" cy="327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 Title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6338B7-0004-4256-B5FF-B429BFAE9EFC}"/>
                </a:ext>
              </a:extLst>
            </p:cNvPr>
            <p:cNvSpPr/>
            <p:nvPr/>
          </p:nvSpPr>
          <p:spPr>
            <a:xfrm>
              <a:off x="830510" y="880843"/>
              <a:ext cx="780176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History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D6352B-1DA0-4CE8-AA73-3096EA772A65}"/>
                </a:ext>
              </a:extLst>
            </p:cNvPr>
            <p:cNvSpPr/>
            <p:nvPr/>
          </p:nvSpPr>
          <p:spPr>
            <a:xfrm>
              <a:off x="1610686" y="880842"/>
              <a:ext cx="801148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Search</a:t>
              </a:r>
              <a:endParaRPr lang="en-GB" u="sn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B1414B-D61D-4D6B-AF37-9FB1AB07C227}"/>
                </a:ext>
              </a:extLst>
            </p:cNvPr>
            <p:cNvSpPr/>
            <p:nvPr/>
          </p:nvSpPr>
          <p:spPr>
            <a:xfrm>
              <a:off x="2411834" y="880841"/>
              <a:ext cx="780176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Settings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6925D-6A9C-42D1-88CD-AE4013C7AEE4}"/>
                </a:ext>
              </a:extLst>
            </p:cNvPr>
            <p:cNvGrpSpPr/>
            <p:nvPr/>
          </p:nvGrpSpPr>
          <p:grpSpPr>
            <a:xfrm>
              <a:off x="1007706" y="1380933"/>
              <a:ext cx="1898651" cy="369332"/>
              <a:chOff x="953600" y="1380933"/>
              <a:chExt cx="1952757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42A09C-B65F-4EF0-896E-3111EA355155}"/>
                  </a:ext>
                </a:extLst>
              </p:cNvPr>
              <p:cNvSpPr txBox="1"/>
              <p:nvPr/>
            </p:nvSpPr>
            <p:spPr>
              <a:xfrm>
                <a:off x="953600" y="1380933"/>
                <a:ext cx="1875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/>
                    </a:solidFill>
                  </a:rPr>
                  <a:t>Latitude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EF372A7-5D55-45C8-9F5D-47FB1E6C9C76}"/>
                  </a:ext>
                </a:extLst>
              </p:cNvPr>
              <p:cNvCxnSpPr/>
              <p:nvPr/>
            </p:nvCxnSpPr>
            <p:spPr>
              <a:xfrm>
                <a:off x="1030904" y="1716833"/>
                <a:ext cx="1875453" cy="0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9A1ADE-0161-4121-B698-D3E392F79334}"/>
                </a:ext>
              </a:extLst>
            </p:cNvPr>
            <p:cNvGrpSpPr/>
            <p:nvPr/>
          </p:nvGrpSpPr>
          <p:grpSpPr>
            <a:xfrm>
              <a:off x="1007706" y="1846768"/>
              <a:ext cx="1898651" cy="369332"/>
              <a:chOff x="953600" y="1380933"/>
              <a:chExt cx="1952757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B7B8A-4CA2-4189-BC34-27145AB6CE65}"/>
                  </a:ext>
                </a:extLst>
              </p:cNvPr>
              <p:cNvSpPr txBox="1"/>
              <p:nvPr/>
            </p:nvSpPr>
            <p:spPr>
              <a:xfrm>
                <a:off x="953600" y="1380933"/>
                <a:ext cx="1875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/>
                    </a:solidFill>
                  </a:rPr>
                  <a:t>Longitude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CCF3B72-598F-4B50-9CCB-CE27C7C1D1EA}"/>
                  </a:ext>
                </a:extLst>
              </p:cNvPr>
              <p:cNvCxnSpPr/>
              <p:nvPr/>
            </p:nvCxnSpPr>
            <p:spPr>
              <a:xfrm>
                <a:off x="1030904" y="1716833"/>
                <a:ext cx="1875453" cy="0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4CE55DD-CF1B-4220-8664-85A4338A914D}"/>
                </a:ext>
              </a:extLst>
            </p:cNvPr>
            <p:cNvSpPr/>
            <p:nvPr/>
          </p:nvSpPr>
          <p:spPr>
            <a:xfrm>
              <a:off x="1220598" y="2552000"/>
              <a:ext cx="1531933" cy="2617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Use My Location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B3CC737-DE22-4C2C-BCCC-AEACF879081E}"/>
                </a:ext>
              </a:extLst>
            </p:cNvPr>
            <p:cNvSpPr/>
            <p:nvPr/>
          </p:nvSpPr>
          <p:spPr>
            <a:xfrm>
              <a:off x="1390945" y="2973931"/>
              <a:ext cx="1191237" cy="26171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Search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059FA-1EE8-46F0-B4CE-EC8769336BE0}"/>
              </a:ext>
            </a:extLst>
          </p:cNvPr>
          <p:cNvGrpSpPr/>
          <p:nvPr/>
        </p:nvGrpSpPr>
        <p:grpSpPr>
          <a:xfrm>
            <a:off x="2989475" y="2887946"/>
            <a:ext cx="2365696" cy="3733101"/>
            <a:chOff x="5871762" y="134572"/>
            <a:chExt cx="2365696" cy="373310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1361166-E155-4F7A-91BD-EDD84B2DD714}"/>
                </a:ext>
              </a:extLst>
            </p:cNvPr>
            <p:cNvGrpSpPr/>
            <p:nvPr/>
          </p:nvGrpSpPr>
          <p:grpSpPr>
            <a:xfrm>
              <a:off x="5871762" y="134572"/>
              <a:ext cx="2365696" cy="3733101"/>
              <a:chOff x="6348012" y="553672"/>
              <a:chExt cx="2365696" cy="373310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5EDF1B8-F472-488B-822C-BBC2A74898A0}"/>
                  </a:ext>
                </a:extLst>
              </p:cNvPr>
              <p:cNvSpPr/>
              <p:nvPr/>
            </p:nvSpPr>
            <p:spPr>
              <a:xfrm>
                <a:off x="6348012" y="553672"/>
                <a:ext cx="2365696" cy="3733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0539E-AF69-444B-B0C8-A706F23EB098}"/>
                  </a:ext>
                </a:extLst>
              </p:cNvPr>
              <p:cNvSpPr/>
              <p:nvPr/>
            </p:nvSpPr>
            <p:spPr>
              <a:xfrm>
                <a:off x="6356401" y="553672"/>
                <a:ext cx="2357307" cy="327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 Title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0BD4991-4048-4533-A6C0-7A246022BC1D}"/>
                  </a:ext>
                </a:extLst>
              </p:cNvPr>
              <p:cNvGrpSpPr/>
              <p:nvPr/>
            </p:nvGrpSpPr>
            <p:grpSpPr>
              <a:xfrm>
                <a:off x="6475443" y="976055"/>
                <a:ext cx="2052735" cy="648376"/>
                <a:chOff x="6475443" y="976055"/>
                <a:chExt cx="2052735" cy="648376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1FA4957E-E634-48F8-B029-77419A1CEF60}"/>
                    </a:ext>
                  </a:extLst>
                </p:cNvPr>
                <p:cNvSpPr/>
                <p:nvPr/>
              </p:nvSpPr>
              <p:spPr>
                <a:xfrm>
                  <a:off x="6475443" y="976055"/>
                  <a:ext cx="2052735" cy="6483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672AA89-38FC-4C94-961E-ACD0D5FC9B97}"/>
                    </a:ext>
                  </a:extLst>
                </p:cNvPr>
                <p:cNvSpPr txBox="1"/>
                <p:nvPr/>
              </p:nvSpPr>
              <p:spPr>
                <a:xfrm>
                  <a:off x="6526393" y="1046214"/>
                  <a:ext cx="10863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Place Name</a:t>
                  </a: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DBA422F-7582-42B3-AE6E-F860CB6FB100}"/>
                    </a:ext>
                  </a:extLst>
                </p:cNvPr>
                <p:cNvGrpSpPr/>
                <p:nvPr/>
              </p:nvGrpSpPr>
              <p:grpSpPr>
                <a:xfrm>
                  <a:off x="7754689" y="1481641"/>
                  <a:ext cx="657871" cy="83958"/>
                  <a:chOff x="7754689" y="1176387"/>
                  <a:chExt cx="657871" cy="83958"/>
                </a:xfrm>
              </p:grpSpPr>
              <p:sp>
                <p:nvSpPr>
                  <p:cNvPr id="43" name="Star: 5 Points 42">
                    <a:extLst>
                      <a:ext uri="{FF2B5EF4-FFF2-40B4-BE49-F238E27FC236}">
                        <a16:creationId xmlns:a16="http://schemas.microsoft.com/office/drawing/2014/main" id="{7BB1277D-0CCA-4FDD-BE6C-1689AEA7B023}"/>
                      </a:ext>
                    </a:extLst>
                  </p:cNvPr>
                  <p:cNvSpPr/>
                  <p:nvPr/>
                </p:nvSpPr>
                <p:spPr>
                  <a:xfrm>
                    <a:off x="7754689" y="117638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Star: 5 Points 43">
                    <a:extLst>
                      <a:ext uri="{FF2B5EF4-FFF2-40B4-BE49-F238E27FC236}">
                        <a16:creationId xmlns:a16="http://schemas.microsoft.com/office/drawing/2014/main" id="{DDCC518D-3BB5-4F96-8F71-88D1B9CAD265}"/>
                      </a:ext>
                    </a:extLst>
                  </p:cNvPr>
                  <p:cNvSpPr/>
                  <p:nvPr/>
                </p:nvSpPr>
                <p:spPr>
                  <a:xfrm>
                    <a:off x="7899183" y="117638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Star: 5 Points 44">
                    <a:extLst>
                      <a:ext uri="{FF2B5EF4-FFF2-40B4-BE49-F238E27FC236}">
                        <a16:creationId xmlns:a16="http://schemas.microsoft.com/office/drawing/2014/main" id="{68EC2D3B-528D-4959-8304-E859608A6A96}"/>
                      </a:ext>
                    </a:extLst>
                  </p:cNvPr>
                  <p:cNvSpPr/>
                  <p:nvPr/>
                </p:nvSpPr>
                <p:spPr>
                  <a:xfrm>
                    <a:off x="8046033" y="1179488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Star: 5 Points 45">
                    <a:extLst>
                      <a:ext uri="{FF2B5EF4-FFF2-40B4-BE49-F238E27FC236}">
                        <a16:creationId xmlns:a16="http://schemas.microsoft.com/office/drawing/2014/main" id="{F15A051A-7D5D-483E-B851-6978DA62057B}"/>
                      </a:ext>
                    </a:extLst>
                  </p:cNvPr>
                  <p:cNvSpPr/>
                  <p:nvPr/>
                </p:nvSpPr>
                <p:spPr>
                  <a:xfrm>
                    <a:off x="8188908" y="117942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Star: 5 Points 46">
                    <a:extLst>
                      <a:ext uri="{FF2B5EF4-FFF2-40B4-BE49-F238E27FC236}">
                        <a16:creationId xmlns:a16="http://schemas.microsoft.com/office/drawing/2014/main" id="{C67DAD2C-0FCD-44CA-9987-9B748805A988}"/>
                      </a:ext>
                    </a:extLst>
                  </p:cNvPr>
                  <p:cNvSpPr/>
                  <p:nvPr/>
                </p:nvSpPr>
                <p:spPr>
                  <a:xfrm>
                    <a:off x="8331783" y="1183321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BD4E9C9-AC93-429F-A3C8-F1484AF7E006}"/>
                  </a:ext>
                </a:extLst>
              </p:cNvPr>
              <p:cNvGrpSpPr/>
              <p:nvPr/>
            </p:nvGrpSpPr>
            <p:grpSpPr>
              <a:xfrm>
                <a:off x="6475443" y="1694590"/>
                <a:ext cx="2052735" cy="648376"/>
                <a:chOff x="6475443" y="976055"/>
                <a:chExt cx="2052735" cy="648376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738B74EA-A721-4030-B254-A426D3278449}"/>
                    </a:ext>
                  </a:extLst>
                </p:cNvPr>
                <p:cNvSpPr/>
                <p:nvPr/>
              </p:nvSpPr>
              <p:spPr>
                <a:xfrm>
                  <a:off x="6475443" y="976055"/>
                  <a:ext cx="2052735" cy="6483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183AFF1-B535-4B1A-BE9F-242288A324B3}"/>
                    </a:ext>
                  </a:extLst>
                </p:cNvPr>
                <p:cNvSpPr txBox="1"/>
                <p:nvPr/>
              </p:nvSpPr>
              <p:spPr>
                <a:xfrm>
                  <a:off x="6526393" y="1046214"/>
                  <a:ext cx="10863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Place Name</a:t>
                  </a: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66A7CFCF-F46B-4922-B4E8-F04E4CBC7BE8}"/>
                    </a:ext>
                  </a:extLst>
                </p:cNvPr>
                <p:cNvGrpSpPr/>
                <p:nvPr/>
              </p:nvGrpSpPr>
              <p:grpSpPr>
                <a:xfrm>
                  <a:off x="7754689" y="1481641"/>
                  <a:ext cx="657871" cy="83958"/>
                  <a:chOff x="7754689" y="1176387"/>
                  <a:chExt cx="657871" cy="83958"/>
                </a:xfrm>
              </p:grpSpPr>
              <p:sp>
                <p:nvSpPr>
                  <p:cNvPr id="54" name="Star: 5 Points 53">
                    <a:extLst>
                      <a:ext uri="{FF2B5EF4-FFF2-40B4-BE49-F238E27FC236}">
                        <a16:creationId xmlns:a16="http://schemas.microsoft.com/office/drawing/2014/main" id="{286737CD-7715-491E-BBCB-D37B1D54A797}"/>
                      </a:ext>
                    </a:extLst>
                  </p:cNvPr>
                  <p:cNvSpPr/>
                  <p:nvPr/>
                </p:nvSpPr>
                <p:spPr>
                  <a:xfrm>
                    <a:off x="7754689" y="117638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" name="Star: 5 Points 54">
                    <a:extLst>
                      <a:ext uri="{FF2B5EF4-FFF2-40B4-BE49-F238E27FC236}">
                        <a16:creationId xmlns:a16="http://schemas.microsoft.com/office/drawing/2014/main" id="{D957FCE8-7036-4203-AF6E-BF7259523FA5}"/>
                      </a:ext>
                    </a:extLst>
                  </p:cNvPr>
                  <p:cNvSpPr/>
                  <p:nvPr/>
                </p:nvSpPr>
                <p:spPr>
                  <a:xfrm>
                    <a:off x="7899183" y="117638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Star: 5 Points 55">
                    <a:extLst>
                      <a:ext uri="{FF2B5EF4-FFF2-40B4-BE49-F238E27FC236}">
                        <a16:creationId xmlns:a16="http://schemas.microsoft.com/office/drawing/2014/main" id="{E14FD09F-D651-4769-B398-1E7DEC2F6860}"/>
                      </a:ext>
                    </a:extLst>
                  </p:cNvPr>
                  <p:cNvSpPr/>
                  <p:nvPr/>
                </p:nvSpPr>
                <p:spPr>
                  <a:xfrm>
                    <a:off x="8046033" y="1179488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" name="Star: 5 Points 56">
                    <a:extLst>
                      <a:ext uri="{FF2B5EF4-FFF2-40B4-BE49-F238E27FC236}">
                        <a16:creationId xmlns:a16="http://schemas.microsoft.com/office/drawing/2014/main" id="{12B63844-6F20-4B13-BC73-4C6D5FA4DD05}"/>
                      </a:ext>
                    </a:extLst>
                  </p:cNvPr>
                  <p:cNvSpPr/>
                  <p:nvPr/>
                </p:nvSpPr>
                <p:spPr>
                  <a:xfrm>
                    <a:off x="8188908" y="117942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" name="Star: 5 Points 57">
                    <a:extLst>
                      <a:ext uri="{FF2B5EF4-FFF2-40B4-BE49-F238E27FC236}">
                        <a16:creationId xmlns:a16="http://schemas.microsoft.com/office/drawing/2014/main" id="{F1E3B912-42E7-40C6-9097-C83947E28F01}"/>
                      </a:ext>
                    </a:extLst>
                  </p:cNvPr>
                  <p:cNvSpPr/>
                  <p:nvPr/>
                </p:nvSpPr>
                <p:spPr>
                  <a:xfrm>
                    <a:off x="8331783" y="1183321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FED2D32-87C2-46F7-9902-7AD967F09E56}"/>
                  </a:ext>
                </a:extLst>
              </p:cNvPr>
              <p:cNvGrpSpPr/>
              <p:nvPr/>
            </p:nvGrpSpPr>
            <p:grpSpPr>
              <a:xfrm>
                <a:off x="6475443" y="2416281"/>
                <a:ext cx="2052735" cy="648376"/>
                <a:chOff x="6475443" y="976055"/>
                <a:chExt cx="2052735" cy="648376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71A72899-7536-4D0B-9805-9ABFC0E5E756}"/>
                    </a:ext>
                  </a:extLst>
                </p:cNvPr>
                <p:cNvSpPr/>
                <p:nvPr/>
              </p:nvSpPr>
              <p:spPr>
                <a:xfrm>
                  <a:off x="6475443" y="976055"/>
                  <a:ext cx="2052735" cy="6483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FB292BF-ADB0-437B-A7D2-64FCBD54893D}"/>
                    </a:ext>
                  </a:extLst>
                </p:cNvPr>
                <p:cNvSpPr txBox="1"/>
                <p:nvPr/>
              </p:nvSpPr>
              <p:spPr>
                <a:xfrm>
                  <a:off x="6526393" y="1046214"/>
                  <a:ext cx="10863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Place Name</a:t>
                  </a:r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C1F48CB-EC67-4843-B81C-D87FACD3F31F}"/>
                    </a:ext>
                  </a:extLst>
                </p:cNvPr>
                <p:cNvGrpSpPr/>
                <p:nvPr/>
              </p:nvGrpSpPr>
              <p:grpSpPr>
                <a:xfrm>
                  <a:off x="7754689" y="1481641"/>
                  <a:ext cx="657871" cy="83958"/>
                  <a:chOff x="7754689" y="1176387"/>
                  <a:chExt cx="657871" cy="83958"/>
                </a:xfrm>
              </p:grpSpPr>
              <p:sp>
                <p:nvSpPr>
                  <p:cNvPr id="63" name="Star: 5 Points 62">
                    <a:extLst>
                      <a:ext uri="{FF2B5EF4-FFF2-40B4-BE49-F238E27FC236}">
                        <a16:creationId xmlns:a16="http://schemas.microsoft.com/office/drawing/2014/main" id="{C69D03EF-15A0-42F3-AF59-3093FC48E4F3}"/>
                      </a:ext>
                    </a:extLst>
                  </p:cNvPr>
                  <p:cNvSpPr/>
                  <p:nvPr/>
                </p:nvSpPr>
                <p:spPr>
                  <a:xfrm>
                    <a:off x="7754689" y="117638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4" name="Star: 5 Points 63">
                    <a:extLst>
                      <a:ext uri="{FF2B5EF4-FFF2-40B4-BE49-F238E27FC236}">
                        <a16:creationId xmlns:a16="http://schemas.microsoft.com/office/drawing/2014/main" id="{99AD949E-3DDB-4A8B-BE36-E6ACD7DDE79B}"/>
                      </a:ext>
                    </a:extLst>
                  </p:cNvPr>
                  <p:cNvSpPr/>
                  <p:nvPr/>
                </p:nvSpPr>
                <p:spPr>
                  <a:xfrm>
                    <a:off x="7899183" y="117638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5" name="Star: 5 Points 64">
                    <a:extLst>
                      <a:ext uri="{FF2B5EF4-FFF2-40B4-BE49-F238E27FC236}">
                        <a16:creationId xmlns:a16="http://schemas.microsoft.com/office/drawing/2014/main" id="{52F65097-DD85-4D3F-884A-7BAE535A44D6}"/>
                      </a:ext>
                    </a:extLst>
                  </p:cNvPr>
                  <p:cNvSpPr/>
                  <p:nvPr/>
                </p:nvSpPr>
                <p:spPr>
                  <a:xfrm>
                    <a:off x="8046033" y="1179488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6" name="Star: 5 Points 65">
                    <a:extLst>
                      <a:ext uri="{FF2B5EF4-FFF2-40B4-BE49-F238E27FC236}">
                        <a16:creationId xmlns:a16="http://schemas.microsoft.com/office/drawing/2014/main" id="{98EFD532-52AD-438C-B70D-E3E97279B766}"/>
                      </a:ext>
                    </a:extLst>
                  </p:cNvPr>
                  <p:cNvSpPr/>
                  <p:nvPr/>
                </p:nvSpPr>
                <p:spPr>
                  <a:xfrm>
                    <a:off x="8188908" y="117942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7" name="Star: 5 Points 66">
                    <a:extLst>
                      <a:ext uri="{FF2B5EF4-FFF2-40B4-BE49-F238E27FC236}">
                        <a16:creationId xmlns:a16="http://schemas.microsoft.com/office/drawing/2014/main" id="{C5D7B2DC-0BEF-4EFD-A4F9-C4D6235184C0}"/>
                      </a:ext>
                    </a:extLst>
                  </p:cNvPr>
                  <p:cNvSpPr/>
                  <p:nvPr/>
                </p:nvSpPr>
                <p:spPr>
                  <a:xfrm>
                    <a:off x="8331783" y="1183321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AE1DD56-5B5F-494D-AA1D-F7F68A79D629}"/>
                  </a:ext>
                </a:extLst>
              </p:cNvPr>
              <p:cNvGrpSpPr/>
              <p:nvPr/>
            </p:nvGrpSpPr>
            <p:grpSpPr>
              <a:xfrm>
                <a:off x="6473467" y="3134816"/>
                <a:ext cx="2052735" cy="648376"/>
                <a:chOff x="6475443" y="976055"/>
                <a:chExt cx="2052735" cy="648376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2FDC5A6D-F0E2-4B32-B250-427C12AB240C}"/>
                    </a:ext>
                  </a:extLst>
                </p:cNvPr>
                <p:cNvSpPr/>
                <p:nvPr/>
              </p:nvSpPr>
              <p:spPr>
                <a:xfrm>
                  <a:off x="6475443" y="976055"/>
                  <a:ext cx="2052735" cy="6483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DDD4C4E-911B-47A2-AFDB-5EB747A27FA5}"/>
                    </a:ext>
                  </a:extLst>
                </p:cNvPr>
                <p:cNvSpPr txBox="1"/>
                <p:nvPr/>
              </p:nvSpPr>
              <p:spPr>
                <a:xfrm>
                  <a:off x="6526393" y="1046214"/>
                  <a:ext cx="10863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Place Name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8D86A719-2639-4762-9D8E-B14B8A66CB81}"/>
                    </a:ext>
                  </a:extLst>
                </p:cNvPr>
                <p:cNvGrpSpPr/>
                <p:nvPr/>
              </p:nvGrpSpPr>
              <p:grpSpPr>
                <a:xfrm>
                  <a:off x="7754689" y="1481641"/>
                  <a:ext cx="657871" cy="83958"/>
                  <a:chOff x="7754689" y="1176387"/>
                  <a:chExt cx="657871" cy="83958"/>
                </a:xfrm>
              </p:grpSpPr>
              <p:sp>
                <p:nvSpPr>
                  <p:cNvPr id="72" name="Star: 5 Points 71">
                    <a:extLst>
                      <a:ext uri="{FF2B5EF4-FFF2-40B4-BE49-F238E27FC236}">
                        <a16:creationId xmlns:a16="http://schemas.microsoft.com/office/drawing/2014/main" id="{0FE4296C-2E66-4203-9F39-10BFC15343F0}"/>
                      </a:ext>
                    </a:extLst>
                  </p:cNvPr>
                  <p:cNvSpPr/>
                  <p:nvPr/>
                </p:nvSpPr>
                <p:spPr>
                  <a:xfrm>
                    <a:off x="7754689" y="117638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Star: 5 Points 72">
                    <a:extLst>
                      <a:ext uri="{FF2B5EF4-FFF2-40B4-BE49-F238E27FC236}">
                        <a16:creationId xmlns:a16="http://schemas.microsoft.com/office/drawing/2014/main" id="{02C052FA-2A31-4939-A56A-A90D709E2B02}"/>
                      </a:ext>
                    </a:extLst>
                  </p:cNvPr>
                  <p:cNvSpPr/>
                  <p:nvPr/>
                </p:nvSpPr>
                <p:spPr>
                  <a:xfrm>
                    <a:off x="7899183" y="117638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4" name="Star: 5 Points 73">
                    <a:extLst>
                      <a:ext uri="{FF2B5EF4-FFF2-40B4-BE49-F238E27FC236}">
                        <a16:creationId xmlns:a16="http://schemas.microsoft.com/office/drawing/2014/main" id="{03892387-3D92-458A-9753-3AA63D943141}"/>
                      </a:ext>
                    </a:extLst>
                  </p:cNvPr>
                  <p:cNvSpPr/>
                  <p:nvPr/>
                </p:nvSpPr>
                <p:spPr>
                  <a:xfrm>
                    <a:off x="8046033" y="1179488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" name="Star: 5 Points 74">
                    <a:extLst>
                      <a:ext uri="{FF2B5EF4-FFF2-40B4-BE49-F238E27FC236}">
                        <a16:creationId xmlns:a16="http://schemas.microsoft.com/office/drawing/2014/main" id="{6BE14448-8AD0-4285-BB2B-8E31AD69AF0A}"/>
                      </a:ext>
                    </a:extLst>
                  </p:cNvPr>
                  <p:cNvSpPr/>
                  <p:nvPr/>
                </p:nvSpPr>
                <p:spPr>
                  <a:xfrm>
                    <a:off x="8188908" y="1179427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" name="Star: 5 Points 75">
                    <a:extLst>
                      <a:ext uri="{FF2B5EF4-FFF2-40B4-BE49-F238E27FC236}">
                        <a16:creationId xmlns:a16="http://schemas.microsoft.com/office/drawing/2014/main" id="{84EBE50B-DE45-468E-9F35-C340724DFA2F}"/>
                      </a:ext>
                    </a:extLst>
                  </p:cNvPr>
                  <p:cNvSpPr/>
                  <p:nvPr/>
                </p:nvSpPr>
                <p:spPr>
                  <a:xfrm>
                    <a:off x="8331783" y="1183321"/>
                    <a:ext cx="80777" cy="77024"/>
                  </a:xfrm>
                  <a:prstGeom prst="star5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A6D1B48-61DD-4413-8D61-49FC67E4C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2D2F31"/>
                </a:clrFrom>
                <a:clrTo>
                  <a:srgbClr val="2D2F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1167" y="161174"/>
              <a:ext cx="337569" cy="291236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DAF382E-286E-427E-BC6C-5DD4A267A68B}"/>
              </a:ext>
            </a:extLst>
          </p:cNvPr>
          <p:cNvGrpSpPr/>
          <p:nvPr/>
        </p:nvGrpSpPr>
        <p:grpSpPr>
          <a:xfrm>
            <a:off x="5780525" y="205975"/>
            <a:ext cx="2365696" cy="3733101"/>
            <a:chOff x="3091093" y="2930066"/>
            <a:chExt cx="2365696" cy="37331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BD30CFD-2A95-4E75-B559-672CBC9FF364}"/>
                </a:ext>
              </a:extLst>
            </p:cNvPr>
            <p:cNvSpPr/>
            <p:nvPr/>
          </p:nvSpPr>
          <p:spPr>
            <a:xfrm>
              <a:off x="3091093" y="2930066"/>
              <a:ext cx="2365696" cy="3733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D1C185B-FB45-4D8E-AF68-1505404891A6}"/>
                </a:ext>
              </a:extLst>
            </p:cNvPr>
            <p:cNvSpPr/>
            <p:nvPr/>
          </p:nvSpPr>
          <p:spPr>
            <a:xfrm>
              <a:off x="3099482" y="2930066"/>
              <a:ext cx="2357307" cy="327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 Title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96B809-079E-4C6E-9EF5-B3B817134128}"/>
                </a:ext>
              </a:extLst>
            </p:cNvPr>
            <p:cNvSpPr txBox="1"/>
            <p:nvPr/>
          </p:nvSpPr>
          <p:spPr>
            <a:xfrm rot="18278910">
              <a:off x="3209493" y="4350284"/>
              <a:ext cx="2128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3"/>
                  </a:solidFill>
                </a:rPr>
                <a:t>MAP HERE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506EB52-5293-472C-89F8-EB51E5E3E51D}"/>
              </a:ext>
            </a:extLst>
          </p:cNvPr>
          <p:cNvSpPr txBox="1"/>
          <p:nvPr/>
        </p:nvSpPr>
        <p:spPr>
          <a:xfrm>
            <a:off x="211385" y="4028864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err="1"/>
              <a:t>MainActivity</a:t>
            </a:r>
            <a:endParaRPr lang="en-GB" b="1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EBF54F-AF70-408F-848A-3F7333EB9E0F}"/>
              </a:ext>
            </a:extLst>
          </p:cNvPr>
          <p:cNvSpPr txBox="1"/>
          <p:nvPr/>
        </p:nvSpPr>
        <p:spPr>
          <a:xfrm>
            <a:off x="1510006" y="6251715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err="1"/>
              <a:t>ListActivity</a:t>
            </a:r>
            <a:endParaRPr lang="en-GB" b="1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92D0BA-E228-4C78-A5D9-088F5FD05AB7}"/>
              </a:ext>
            </a:extLst>
          </p:cNvPr>
          <p:cNvSpPr txBox="1"/>
          <p:nvPr/>
        </p:nvSpPr>
        <p:spPr>
          <a:xfrm>
            <a:off x="5758558" y="3983720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err="1"/>
              <a:t>MapActivity</a:t>
            </a:r>
            <a:endParaRPr lang="en-GB" b="1" i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974E84-94BF-4B8E-B2A8-2A60D8592639}"/>
              </a:ext>
            </a:extLst>
          </p:cNvPr>
          <p:cNvCxnSpPr>
            <a:cxnSpLocks/>
          </p:cNvCxnSpPr>
          <p:nvPr/>
        </p:nvCxnSpPr>
        <p:spPr>
          <a:xfrm>
            <a:off x="1688841" y="5074743"/>
            <a:ext cx="122529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5BB6D18-A08C-4DAE-AF0C-E6D7240D1B06}"/>
              </a:ext>
            </a:extLst>
          </p:cNvPr>
          <p:cNvCxnSpPr/>
          <p:nvPr/>
        </p:nvCxnSpPr>
        <p:spPr>
          <a:xfrm>
            <a:off x="1688841" y="2914548"/>
            <a:ext cx="0" cy="21601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9644B28-851C-430B-92FD-EB7D0BB38175}"/>
              </a:ext>
            </a:extLst>
          </p:cNvPr>
          <p:cNvCxnSpPr>
            <a:cxnSpLocks/>
          </p:cNvCxnSpPr>
          <p:nvPr/>
        </p:nvCxnSpPr>
        <p:spPr>
          <a:xfrm flipH="1">
            <a:off x="5378943" y="4599870"/>
            <a:ext cx="3273645" cy="69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67DB28-BD97-4269-9236-BBF646F3C5C7}"/>
              </a:ext>
            </a:extLst>
          </p:cNvPr>
          <p:cNvCxnSpPr>
            <a:cxnSpLocks/>
          </p:cNvCxnSpPr>
          <p:nvPr/>
        </p:nvCxnSpPr>
        <p:spPr>
          <a:xfrm>
            <a:off x="8652588" y="289038"/>
            <a:ext cx="0" cy="43293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B58C0-C9EA-47BD-AC0D-E2264A7D4087}"/>
              </a:ext>
            </a:extLst>
          </p:cNvPr>
          <p:cNvCxnSpPr>
            <a:cxnSpLocks/>
          </p:cNvCxnSpPr>
          <p:nvPr/>
        </p:nvCxnSpPr>
        <p:spPr>
          <a:xfrm>
            <a:off x="5167664" y="369560"/>
            <a:ext cx="63668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9A2A67-2B6B-461F-AA90-D8CFD4A99D96}"/>
              </a:ext>
            </a:extLst>
          </p:cNvPr>
          <p:cNvCxnSpPr>
            <a:cxnSpLocks/>
          </p:cNvCxnSpPr>
          <p:nvPr/>
        </p:nvCxnSpPr>
        <p:spPr>
          <a:xfrm>
            <a:off x="8152442" y="289038"/>
            <a:ext cx="50014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463776F-B011-4DB0-AD83-701E5B2A96C0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167664" y="369560"/>
            <a:ext cx="1" cy="25449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6003D6-3382-4D78-8BD5-0972BD7EAE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D2F31"/>
              </a:clrFrom>
              <a:clrTo>
                <a:srgbClr val="2D2F3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375" y="205975"/>
            <a:ext cx="393911" cy="333609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CF8DB53-8A5F-4258-948E-98B4BB944EE4}"/>
              </a:ext>
            </a:extLst>
          </p:cNvPr>
          <p:cNvGrpSpPr/>
          <p:nvPr/>
        </p:nvGrpSpPr>
        <p:grpSpPr>
          <a:xfrm>
            <a:off x="9328700" y="2733319"/>
            <a:ext cx="2365696" cy="3733101"/>
            <a:chOff x="3091093" y="2930066"/>
            <a:chExt cx="2365696" cy="373310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1C5BC0-DC59-4F9F-9CF2-2EDE87A5FD0C}"/>
                </a:ext>
              </a:extLst>
            </p:cNvPr>
            <p:cNvSpPr/>
            <p:nvPr/>
          </p:nvSpPr>
          <p:spPr>
            <a:xfrm>
              <a:off x="3091093" y="2930066"/>
              <a:ext cx="2365696" cy="3733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E6F9369-DFDA-44F5-87DE-6B070E063DF4}"/>
                </a:ext>
              </a:extLst>
            </p:cNvPr>
            <p:cNvSpPr/>
            <p:nvPr/>
          </p:nvSpPr>
          <p:spPr>
            <a:xfrm>
              <a:off x="3099482" y="2930066"/>
              <a:ext cx="2357307" cy="327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 Title</a:t>
              </a:r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0D4298D-208A-425A-8437-2E1AD7A9EFC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167665" y="5793278"/>
            <a:ext cx="416103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8639F5-6A8F-4C6A-9794-D60F68DF8326}"/>
              </a:ext>
            </a:extLst>
          </p:cNvPr>
          <p:cNvSpPr txBox="1"/>
          <p:nvPr/>
        </p:nvSpPr>
        <p:spPr>
          <a:xfrm>
            <a:off x="6022893" y="5410196"/>
            <a:ext cx="2114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(Clickable </a:t>
            </a:r>
            <a:r>
              <a:rPr lang="en-GB" sz="1600" dirty="0" err="1"/>
              <a:t>ViewHolder</a:t>
            </a:r>
            <a:r>
              <a:rPr lang="en-GB" sz="1600" dirty="0"/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408956-B492-4532-8123-3C5F1A959A72}"/>
              </a:ext>
            </a:extLst>
          </p:cNvPr>
          <p:cNvSpPr txBox="1"/>
          <p:nvPr/>
        </p:nvSpPr>
        <p:spPr>
          <a:xfrm>
            <a:off x="699664" y="5101345"/>
            <a:ext cx="211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(Passes </a:t>
            </a:r>
            <a:r>
              <a:rPr lang="en-GB" sz="1400" dirty="0" err="1"/>
              <a:t>Parcelables</a:t>
            </a:r>
            <a:r>
              <a:rPr lang="en-GB" sz="1400" dirty="0"/>
              <a:t> </a:t>
            </a:r>
            <a:r>
              <a:rPr lang="en-GB" sz="1400" dirty="0" err="1"/>
              <a:t>ArrayList</a:t>
            </a:r>
            <a:r>
              <a:rPr lang="en-GB" sz="1400" dirty="0"/>
              <a:t>&lt;Place&gt; &amp; Search)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46D4D2-8F46-4A78-93AB-3C5B4F73B0C7}"/>
              </a:ext>
            </a:extLst>
          </p:cNvPr>
          <p:cNvSpPr txBox="1"/>
          <p:nvPr/>
        </p:nvSpPr>
        <p:spPr>
          <a:xfrm rot="16200000">
            <a:off x="3761254" y="1107526"/>
            <a:ext cx="211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(Passes </a:t>
            </a:r>
            <a:r>
              <a:rPr lang="en-GB" sz="1400" dirty="0" err="1"/>
              <a:t>Parcelables</a:t>
            </a:r>
            <a:r>
              <a:rPr lang="en-GB" sz="1400" dirty="0"/>
              <a:t> </a:t>
            </a:r>
            <a:r>
              <a:rPr lang="en-GB" sz="1400" dirty="0" err="1"/>
              <a:t>ArrayList</a:t>
            </a:r>
            <a:r>
              <a:rPr lang="en-GB" sz="1400" dirty="0"/>
              <a:t>&lt;Place&gt; &amp; Search)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7F121A-45C9-4E1B-B1FD-8D8A7F6CEEFE}"/>
              </a:ext>
            </a:extLst>
          </p:cNvPr>
          <p:cNvSpPr txBox="1"/>
          <p:nvPr/>
        </p:nvSpPr>
        <p:spPr>
          <a:xfrm rot="5400000">
            <a:off x="7941373" y="1084625"/>
            <a:ext cx="211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(Passes </a:t>
            </a:r>
            <a:r>
              <a:rPr lang="en-GB" sz="1400" dirty="0" err="1"/>
              <a:t>Parcelables</a:t>
            </a:r>
            <a:r>
              <a:rPr lang="en-GB" sz="1400" dirty="0"/>
              <a:t> </a:t>
            </a:r>
            <a:r>
              <a:rPr lang="en-GB" sz="1400" dirty="0" err="1"/>
              <a:t>ArrayList</a:t>
            </a:r>
            <a:r>
              <a:rPr lang="en-GB" sz="1400" dirty="0"/>
              <a:t>&lt;Place&gt; &amp; Search)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0E5C2E-B586-474D-96E8-CBBAFED31828}"/>
              </a:ext>
            </a:extLst>
          </p:cNvPr>
          <p:cNvSpPr txBox="1"/>
          <p:nvPr/>
        </p:nvSpPr>
        <p:spPr>
          <a:xfrm>
            <a:off x="5754199" y="5793278"/>
            <a:ext cx="297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(Passes </a:t>
            </a:r>
            <a:r>
              <a:rPr lang="en-GB" sz="1600" dirty="0" err="1"/>
              <a:t>Parcelable</a:t>
            </a:r>
            <a:r>
              <a:rPr lang="en-GB" sz="1600" dirty="0"/>
              <a:t> Place object)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57A0F9-E2D9-436F-8A03-2E933D72DD92}"/>
              </a:ext>
            </a:extLst>
          </p:cNvPr>
          <p:cNvSpPr txBox="1"/>
          <p:nvPr/>
        </p:nvSpPr>
        <p:spPr>
          <a:xfrm>
            <a:off x="8626636" y="6443848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err="1"/>
              <a:t>ViewActivity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42489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AB9A-6271-4F20-8B7F-F36D2F01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336550"/>
            <a:ext cx="3219450" cy="701675"/>
          </a:xfrm>
        </p:spPr>
        <p:txBody>
          <a:bodyPr/>
          <a:lstStyle/>
          <a:p>
            <a:r>
              <a:rPr lang="en-GB" dirty="0" err="1"/>
              <a:t>MainActivity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F2B9E-0434-4A7C-B03A-04FBC1486833}"/>
              </a:ext>
            </a:extLst>
          </p:cNvPr>
          <p:cNvGrpSpPr/>
          <p:nvPr/>
        </p:nvGrpSpPr>
        <p:grpSpPr>
          <a:xfrm>
            <a:off x="4745285" y="1387075"/>
            <a:ext cx="2365696" cy="3733101"/>
            <a:chOff x="830510" y="553672"/>
            <a:chExt cx="2365696" cy="37331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C2EC02-CBEC-49DE-92D7-289C13925BAE}"/>
                </a:ext>
              </a:extLst>
            </p:cNvPr>
            <p:cNvSpPr/>
            <p:nvPr/>
          </p:nvSpPr>
          <p:spPr>
            <a:xfrm>
              <a:off x="830510" y="553672"/>
              <a:ext cx="2365696" cy="3733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602D42-B6D0-4140-B8D2-411E82A46AE5}"/>
                </a:ext>
              </a:extLst>
            </p:cNvPr>
            <p:cNvSpPr/>
            <p:nvPr/>
          </p:nvSpPr>
          <p:spPr>
            <a:xfrm>
              <a:off x="838899" y="553672"/>
              <a:ext cx="2357307" cy="327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 Title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7CC800-D998-498A-804E-6BB714B21A40}"/>
                </a:ext>
              </a:extLst>
            </p:cNvPr>
            <p:cNvSpPr/>
            <p:nvPr/>
          </p:nvSpPr>
          <p:spPr>
            <a:xfrm>
              <a:off x="830510" y="880843"/>
              <a:ext cx="780176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History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7C586-58CC-4054-81B4-10E01AD45F02}"/>
                </a:ext>
              </a:extLst>
            </p:cNvPr>
            <p:cNvSpPr/>
            <p:nvPr/>
          </p:nvSpPr>
          <p:spPr>
            <a:xfrm>
              <a:off x="1610686" y="880842"/>
              <a:ext cx="801148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Search</a:t>
              </a:r>
              <a:endParaRPr lang="en-GB" u="sn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A0C637-F123-46C0-B86D-991C8AF36D88}"/>
                </a:ext>
              </a:extLst>
            </p:cNvPr>
            <p:cNvSpPr/>
            <p:nvPr/>
          </p:nvSpPr>
          <p:spPr>
            <a:xfrm>
              <a:off x="2411834" y="880841"/>
              <a:ext cx="780176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Settings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F3073F-62AA-4847-851C-629B7DEB5836}"/>
                </a:ext>
              </a:extLst>
            </p:cNvPr>
            <p:cNvGrpSpPr/>
            <p:nvPr/>
          </p:nvGrpSpPr>
          <p:grpSpPr>
            <a:xfrm>
              <a:off x="1007706" y="1380933"/>
              <a:ext cx="1898651" cy="369332"/>
              <a:chOff x="953600" y="1380933"/>
              <a:chExt cx="1952757" cy="36933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16BCC-1AE1-4862-B600-93056CCF71FB}"/>
                  </a:ext>
                </a:extLst>
              </p:cNvPr>
              <p:cNvSpPr txBox="1"/>
              <p:nvPr/>
            </p:nvSpPr>
            <p:spPr>
              <a:xfrm>
                <a:off x="953600" y="1380933"/>
                <a:ext cx="1875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/>
                    </a:solidFill>
                  </a:rPr>
                  <a:t>Latitude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D82B0E0-21B7-40DC-AF47-21E5C72DC575}"/>
                  </a:ext>
                </a:extLst>
              </p:cNvPr>
              <p:cNvCxnSpPr/>
              <p:nvPr/>
            </p:nvCxnSpPr>
            <p:spPr>
              <a:xfrm>
                <a:off x="1030904" y="1716833"/>
                <a:ext cx="1875453" cy="0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F9A8EC-B2D7-472D-9B5E-FA99377812EB}"/>
                </a:ext>
              </a:extLst>
            </p:cNvPr>
            <p:cNvGrpSpPr/>
            <p:nvPr/>
          </p:nvGrpSpPr>
          <p:grpSpPr>
            <a:xfrm>
              <a:off x="1007706" y="1846768"/>
              <a:ext cx="1898651" cy="369332"/>
              <a:chOff x="953600" y="1380933"/>
              <a:chExt cx="1952757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D4778E-7F00-45A2-88F4-24758EB898B6}"/>
                  </a:ext>
                </a:extLst>
              </p:cNvPr>
              <p:cNvSpPr txBox="1"/>
              <p:nvPr/>
            </p:nvSpPr>
            <p:spPr>
              <a:xfrm>
                <a:off x="953600" y="1380933"/>
                <a:ext cx="1875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/>
                    </a:solidFill>
                  </a:rPr>
                  <a:t>Longitude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A9E2CA0-80B2-4D88-B869-FAF70E260EB2}"/>
                  </a:ext>
                </a:extLst>
              </p:cNvPr>
              <p:cNvCxnSpPr/>
              <p:nvPr/>
            </p:nvCxnSpPr>
            <p:spPr>
              <a:xfrm>
                <a:off x="1030904" y="1716833"/>
                <a:ext cx="1875453" cy="0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C7299D9-ED36-4360-8A67-88C0D9968267}"/>
                </a:ext>
              </a:extLst>
            </p:cNvPr>
            <p:cNvSpPr/>
            <p:nvPr/>
          </p:nvSpPr>
          <p:spPr>
            <a:xfrm>
              <a:off x="1220598" y="2552000"/>
              <a:ext cx="1531933" cy="2617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Use My Location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14EB31F-39E9-4B15-AE6D-EE94FBCDD19E}"/>
                </a:ext>
              </a:extLst>
            </p:cNvPr>
            <p:cNvSpPr/>
            <p:nvPr/>
          </p:nvSpPr>
          <p:spPr>
            <a:xfrm>
              <a:off x="1390945" y="2973931"/>
              <a:ext cx="1191237" cy="26171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Search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C45F28-2DCD-42D6-8991-B0893DF8674E}"/>
              </a:ext>
            </a:extLst>
          </p:cNvPr>
          <p:cNvSpPr txBox="1"/>
          <p:nvPr/>
        </p:nvSpPr>
        <p:spPr>
          <a:xfrm>
            <a:off x="5078223" y="5216679"/>
            <a:ext cx="1828101" cy="38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Search Fragment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3C4C47-AA81-4816-A8DB-19C2FB352F91}"/>
              </a:ext>
            </a:extLst>
          </p:cNvPr>
          <p:cNvGrpSpPr/>
          <p:nvPr/>
        </p:nvGrpSpPr>
        <p:grpSpPr>
          <a:xfrm>
            <a:off x="8394067" y="1387074"/>
            <a:ext cx="2365696" cy="3733101"/>
            <a:chOff x="830510" y="553672"/>
            <a:chExt cx="2365696" cy="37331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96D697-5AEA-4B01-9477-76301C0C66B3}"/>
                </a:ext>
              </a:extLst>
            </p:cNvPr>
            <p:cNvSpPr/>
            <p:nvPr/>
          </p:nvSpPr>
          <p:spPr>
            <a:xfrm>
              <a:off x="830510" y="553672"/>
              <a:ext cx="2365696" cy="3733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7064C5-7606-41B4-A67D-524E2A75FC0D}"/>
                </a:ext>
              </a:extLst>
            </p:cNvPr>
            <p:cNvSpPr/>
            <p:nvPr/>
          </p:nvSpPr>
          <p:spPr>
            <a:xfrm>
              <a:off x="838899" y="553672"/>
              <a:ext cx="2357307" cy="327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 Title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FA3B86-16B1-47BE-9A80-7045F9D0E84D}"/>
                </a:ext>
              </a:extLst>
            </p:cNvPr>
            <p:cNvSpPr/>
            <p:nvPr/>
          </p:nvSpPr>
          <p:spPr>
            <a:xfrm>
              <a:off x="830510" y="880843"/>
              <a:ext cx="780176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History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6F678C-4048-45CB-B974-2CABB7FA7126}"/>
                </a:ext>
              </a:extLst>
            </p:cNvPr>
            <p:cNvSpPr/>
            <p:nvPr/>
          </p:nvSpPr>
          <p:spPr>
            <a:xfrm>
              <a:off x="1610686" y="880842"/>
              <a:ext cx="801148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Search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8BD053-6B7F-48A4-994A-C7A160996DD3}"/>
                </a:ext>
              </a:extLst>
            </p:cNvPr>
            <p:cNvSpPr/>
            <p:nvPr/>
          </p:nvSpPr>
          <p:spPr>
            <a:xfrm>
              <a:off x="2411834" y="880841"/>
              <a:ext cx="780176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bg1"/>
                  </a:solidFill>
                </a:rPr>
                <a:t>Settings</a:t>
              </a:r>
              <a:endParaRPr lang="en-GB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0F9623-43F6-46F6-910A-DE6B74A3546B}"/>
              </a:ext>
            </a:extLst>
          </p:cNvPr>
          <p:cNvGrpSpPr/>
          <p:nvPr/>
        </p:nvGrpSpPr>
        <p:grpSpPr>
          <a:xfrm>
            <a:off x="1198874" y="1387074"/>
            <a:ext cx="2365696" cy="3733101"/>
            <a:chOff x="830510" y="553672"/>
            <a:chExt cx="2365696" cy="37331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195C7-FC23-48B3-A189-1EE83EFFEB35}"/>
                </a:ext>
              </a:extLst>
            </p:cNvPr>
            <p:cNvSpPr/>
            <p:nvPr/>
          </p:nvSpPr>
          <p:spPr>
            <a:xfrm>
              <a:off x="830510" y="553672"/>
              <a:ext cx="2365696" cy="3733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3E051A-7752-41EA-926D-BB0DEE957652}"/>
                </a:ext>
              </a:extLst>
            </p:cNvPr>
            <p:cNvSpPr/>
            <p:nvPr/>
          </p:nvSpPr>
          <p:spPr>
            <a:xfrm>
              <a:off x="838899" y="553672"/>
              <a:ext cx="2357307" cy="327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 Title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8786D3-8418-446D-8DCB-6402DA31D32B}"/>
                </a:ext>
              </a:extLst>
            </p:cNvPr>
            <p:cNvSpPr/>
            <p:nvPr/>
          </p:nvSpPr>
          <p:spPr>
            <a:xfrm>
              <a:off x="830510" y="880843"/>
              <a:ext cx="780176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bg1"/>
                  </a:solidFill>
                </a:rPr>
                <a:t>History</a:t>
              </a:r>
              <a:endParaRPr lang="en-GB" u="sng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8F26D-77FE-46DC-88DC-3862F5D9D4E0}"/>
                </a:ext>
              </a:extLst>
            </p:cNvPr>
            <p:cNvSpPr/>
            <p:nvPr/>
          </p:nvSpPr>
          <p:spPr>
            <a:xfrm>
              <a:off x="1610686" y="880842"/>
              <a:ext cx="801148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Search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E0823D-899B-4A9D-9D7A-959835EED14C}"/>
                </a:ext>
              </a:extLst>
            </p:cNvPr>
            <p:cNvSpPr/>
            <p:nvPr/>
          </p:nvSpPr>
          <p:spPr>
            <a:xfrm>
              <a:off x="2411834" y="880841"/>
              <a:ext cx="780176" cy="25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Settings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B65FA3E-6B4E-4774-B692-EB0399570603}"/>
              </a:ext>
            </a:extLst>
          </p:cNvPr>
          <p:cNvSpPr txBox="1"/>
          <p:nvPr/>
        </p:nvSpPr>
        <p:spPr>
          <a:xfrm>
            <a:off x="8571263" y="5227669"/>
            <a:ext cx="219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Settings Fragment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02043C-FA03-4158-BBD9-5D9FA7F1FFD1}"/>
              </a:ext>
            </a:extLst>
          </p:cNvPr>
          <p:cNvSpPr txBox="1"/>
          <p:nvPr/>
        </p:nvSpPr>
        <p:spPr>
          <a:xfrm>
            <a:off x="1503602" y="5207641"/>
            <a:ext cx="18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Recent Searches Fragment</a:t>
            </a:r>
          </a:p>
        </p:txBody>
      </p:sp>
    </p:spTree>
    <p:extLst>
      <p:ext uri="{BB962C8B-B14F-4D97-AF65-F5344CB8AC3E}">
        <p14:creationId xmlns:p14="http://schemas.microsoft.com/office/powerpoint/2010/main" val="76069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4BAF-7440-451D-BB6C-1CA9AE41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86100" cy="749300"/>
          </a:xfrm>
        </p:spPr>
        <p:txBody>
          <a:bodyPr/>
          <a:lstStyle/>
          <a:p>
            <a:r>
              <a:rPr lang="en-GB" dirty="0" err="1"/>
              <a:t>ViewActivity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A459F2-0112-4545-B768-463D252902FA}"/>
              </a:ext>
            </a:extLst>
          </p:cNvPr>
          <p:cNvGrpSpPr/>
          <p:nvPr/>
        </p:nvGrpSpPr>
        <p:grpSpPr>
          <a:xfrm>
            <a:off x="4913152" y="1342669"/>
            <a:ext cx="2365696" cy="3733101"/>
            <a:chOff x="3091093" y="2930066"/>
            <a:chExt cx="2365696" cy="37331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4DE59F-EE6E-4CCA-8450-B8DDDE5878F6}"/>
                </a:ext>
              </a:extLst>
            </p:cNvPr>
            <p:cNvSpPr/>
            <p:nvPr/>
          </p:nvSpPr>
          <p:spPr>
            <a:xfrm>
              <a:off x="3091093" y="2930066"/>
              <a:ext cx="2365696" cy="3733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F789CF-ACF9-4075-B3A6-C0EFF765A4B5}"/>
                </a:ext>
              </a:extLst>
            </p:cNvPr>
            <p:cNvSpPr/>
            <p:nvPr/>
          </p:nvSpPr>
          <p:spPr>
            <a:xfrm>
              <a:off x="3099482" y="2930066"/>
              <a:ext cx="2357307" cy="327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00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103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MainActivity</vt:lpstr>
      <vt:lpstr>ViewActivity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Jones</dc:creator>
  <cp:lastModifiedBy>Morgan Jones</cp:lastModifiedBy>
  <cp:revision>11</cp:revision>
  <dcterms:created xsi:type="dcterms:W3CDTF">2020-06-10T12:01:49Z</dcterms:created>
  <dcterms:modified xsi:type="dcterms:W3CDTF">2020-06-10T14:31:07Z</dcterms:modified>
</cp:coreProperties>
</file>