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59A8-CDC6-4E4A-A092-70BEBBEB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C16EF-4ABD-4DA5-BE62-7E8000D5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B3B8-FB1F-49A8-B501-D0B9BBF3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67EC-CF6B-4104-91E2-65F30780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5AB0-DD43-4502-A6D3-AD01B41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2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AD72-5841-400D-BF78-9D0365B8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13609-5437-4F82-A4F1-6EAE70B9B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2DA7-09CA-4B7C-88CC-7B380A5F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6FE7-2655-4701-B829-6EF95216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7415-B425-42AC-922C-0662D3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7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C8D38-E435-4C15-9DFF-7EFB70D1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D47A5-D642-4CB9-961A-E5FBDB2BF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EBD8-84C8-4F58-AE0A-4A2D056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DDFC-0D4A-47A1-A2E5-C591969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E14A-F2A7-4E62-A377-2FF200B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3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5AA5-0D2C-418C-9027-4906AD5B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B501-D298-4E4A-A144-45BC095C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1F86-FAF8-4602-8108-67C1A341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AC98-8A0A-4AA9-AC31-25313F53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4AF9-B432-4A75-ACCE-7544BBF1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1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B999-D195-4B51-867D-98E25A57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4BA61-D84B-4673-AF38-87C72AF1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D477-6323-4C19-B835-17E29A3D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A92E-0F87-4517-9D12-9290330F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7FBE-4F58-485F-B3A4-E5F01009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87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2605-EE33-4109-8805-D85934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0083-3F34-4F09-9665-F7104536C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55776-D55D-4174-B063-8A2FA065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52A90-CD71-4A59-96ED-C99A7976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23BC-966F-4DD1-8C6E-4EFC8EDF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222E9-66A2-4108-977D-7B08FB2D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3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A618-9E09-4E9E-B7A5-73BC6982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6A3C-6405-4E94-8BB2-A6671F0C8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B3EF7-394A-4036-922E-2E445A93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2106F-1762-4DCB-86A6-7A3753F7E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A34D9-06D9-4568-BEA4-EA088C72A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8C390-18CC-45C0-844E-D73CCBAD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84008-BCC8-4F7A-A874-A65706DA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7DCD4-AE2E-4CAF-A8A8-D171FD30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8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3B1-741D-4EE2-A8CE-2ECD47D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D35C8-C2EF-4128-B254-B8433DF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CFCA3-38D5-4C1A-8D4D-6C1F210D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9F0BE-9DC2-4C00-BEDD-329F0567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7E093-6DB1-411A-AFD2-BB61D673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4F3B9-4428-4FEA-8338-A7B74B91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2A6B1-FD30-4D48-AF7D-4D7932A2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BB61-792C-4CF2-A982-C25AAC94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BB8E-9F9D-4C63-9891-59FF2A3B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CA4E-E3BC-4A73-8527-BF40FABC1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E9E00-447E-4DFD-B593-43FB13F0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34F3-33A5-4870-834E-0AB66CB0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584EE-0D0D-470A-B09C-94F99A7E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1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C9C3-B307-45A7-A971-2636C098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CBACC-4958-4F3A-B392-66C1003DD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8C18-C156-4911-8FA2-CDD7A2479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9DE3-A48B-4127-9360-77F9DFEE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058D4-1CC7-434A-B7AF-C43C14B1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D4C78-31BF-42A9-A9D9-74E05085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7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3134E-6E77-4652-8B0C-0597B465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CEAFE-BF8D-4763-8A96-D6DC2F0B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267C2-4B72-419B-A098-0922C56C0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AFC9-6056-4D30-9FA8-886376B9B3B7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25CC-4DD3-4CA8-9562-16C36BDE2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99BE-E82B-4399-B399-EE2B15F3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278F-17AC-40D4-BABC-4678E9B3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2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886292-C4F0-45C4-ADBC-351B364AB1B8}"/>
              </a:ext>
            </a:extLst>
          </p:cNvPr>
          <p:cNvSpPr/>
          <p:nvPr/>
        </p:nvSpPr>
        <p:spPr>
          <a:xfrm>
            <a:off x="4292600" y="685800"/>
            <a:ext cx="3860800" cy="588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8C7019-020E-4B90-B0CC-C9ADDB6086C3}"/>
              </a:ext>
            </a:extLst>
          </p:cNvPr>
          <p:cNvSpPr/>
          <p:nvPr/>
        </p:nvSpPr>
        <p:spPr>
          <a:xfrm>
            <a:off x="4572000" y="1104900"/>
            <a:ext cx="2641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Lat/Long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ACD1B-730B-4C79-9C4A-DD13CD43B91C}"/>
              </a:ext>
            </a:extLst>
          </p:cNvPr>
          <p:cNvSpPr/>
          <p:nvPr/>
        </p:nvSpPr>
        <p:spPr>
          <a:xfrm>
            <a:off x="7378700" y="1104900"/>
            <a:ext cx="609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2A07DB-4CAE-47FB-A416-7F632AAFCC58}"/>
              </a:ext>
            </a:extLst>
          </p:cNvPr>
          <p:cNvCxnSpPr/>
          <p:nvPr/>
        </p:nvCxnSpPr>
        <p:spPr>
          <a:xfrm>
            <a:off x="4459356" y="1955800"/>
            <a:ext cx="3568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870C80-1F3F-4A65-840B-87E7B407AE9C}"/>
              </a:ext>
            </a:extLst>
          </p:cNvPr>
          <p:cNvSpPr/>
          <p:nvPr/>
        </p:nvSpPr>
        <p:spPr>
          <a:xfrm>
            <a:off x="4704522" y="2266122"/>
            <a:ext cx="2981739" cy="83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27D32C-47D4-4169-86AF-63CF53A13597}"/>
              </a:ext>
            </a:extLst>
          </p:cNvPr>
          <p:cNvSpPr/>
          <p:nvPr/>
        </p:nvSpPr>
        <p:spPr>
          <a:xfrm>
            <a:off x="4701760" y="3225801"/>
            <a:ext cx="2981739" cy="83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0C355D-2F88-4015-9DDB-6F82DF732235}"/>
              </a:ext>
            </a:extLst>
          </p:cNvPr>
          <p:cNvSpPr/>
          <p:nvPr/>
        </p:nvSpPr>
        <p:spPr>
          <a:xfrm>
            <a:off x="4697343" y="4205345"/>
            <a:ext cx="2981739" cy="83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0F9FA0-8A05-4718-93B9-D616B2F9C3C7}"/>
              </a:ext>
            </a:extLst>
          </p:cNvPr>
          <p:cNvSpPr/>
          <p:nvPr/>
        </p:nvSpPr>
        <p:spPr>
          <a:xfrm>
            <a:off x="4701761" y="5184889"/>
            <a:ext cx="2981739" cy="83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11F5D-6BAA-4EB4-9CCD-1DD7C509FC47}"/>
              </a:ext>
            </a:extLst>
          </p:cNvPr>
          <p:cNvSpPr txBox="1"/>
          <p:nvPr/>
        </p:nvSpPr>
        <p:spPr>
          <a:xfrm>
            <a:off x="304800" y="569843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Activity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6C5776-8E71-491D-8F8D-52831561A4E5}"/>
              </a:ext>
            </a:extLst>
          </p:cNvPr>
          <p:cNvCxnSpPr>
            <a:endCxn id="7" idx="3"/>
          </p:cNvCxnSpPr>
          <p:nvPr/>
        </p:nvCxnSpPr>
        <p:spPr>
          <a:xfrm flipH="1">
            <a:off x="7988300" y="939175"/>
            <a:ext cx="2586935" cy="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2A318B-1025-4DB4-A99B-C483AD739DF4}"/>
              </a:ext>
            </a:extLst>
          </p:cNvPr>
          <p:cNvSpPr txBox="1"/>
          <p:nvPr/>
        </p:nvSpPr>
        <p:spPr>
          <a:xfrm>
            <a:off x="10073307" y="308852"/>
            <a:ext cx="201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 fill in </a:t>
            </a:r>
            <a:r>
              <a:rPr lang="en-GB" dirty="0" err="1"/>
              <a:t>lat</a:t>
            </a:r>
            <a:r>
              <a:rPr lang="en-GB" dirty="0"/>
              <a:t>/long from </a:t>
            </a:r>
            <a:r>
              <a:rPr lang="en-GB" dirty="0" err="1"/>
              <a:t>gps</a:t>
            </a:r>
            <a:r>
              <a:rPr lang="en-GB" dirty="0"/>
              <a:t> service (button)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1C127E-7707-431C-9AF0-9F3F6A1FFF69}"/>
              </a:ext>
            </a:extLst>
          </p:cNvPr>
          <p:cNvCxnSpPr>
            <a:cxnSpLocks/>
          </p:cNvCxnSpPr>
          <p:nvPr/>
        </p:nvCxnSpPr>
        <p:spPr>
          <a:xfrm flipH="1" flipV="1">
            <a:off x="7819887" y="3667437"/>
            <a:ext cx="2556565" cy="53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7FB041-CAB8-4A22-9FBC-8CE8F394A28B}"/>
              </a:ext>
            </a:extLst>
          </p:cNvPr>
          <p:cNvSpPr txBox="1"/>
          <p:nvPr/>
        </p:nvSpPr>
        <p:spPr>
          <a:xfrm>
            <a:off x="9568897" y="4205345"/>
            <a:ext cx="201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Recylcer</a:t>
            </a:r>
            <a:r>
              <a:rPr lang="en-GB" dirty="0"/>
              <a:t> View</a:t>
            </a:r>
          </a:p>
          <a:p>
            <a:r>
              <a:rPr lang="en-GB" dirty="0"/>
              <a:t>Each part holding name, rating &amp; opening hours</a:t>
            </a:r>
          </a:p>
        </p:txBody>
      </p:sp>
    </p:spTree>
    <p:extLst>
      <p:ext uri="{BB962C8B-B14F-4D97-AF65-F5344CB8AC3E}">
        <p14:creationId xmlns:p14="http://schemas.microsoft.com/office/powerpoint/2010/main" val="225138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942B-E400-422E-9163-0BB77C49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58009" cy="1325563"/>
          </a:xfrm>
        </p:spPr>
        <p:txBody>
          <a:bodyPr/>
          <a:lstStyle/>
          <a:p>
            <a:r>
              <a:rPr lang="en-GB" dirty="0"/>
              <a:t>Map 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AB97-B844-4283-B917-602C4BE472E8}"/>
              </a:ext>
            </a:extLst>
          </p:cNvPr>
          <p:cNvSpPr/>
          <p:nvPr/>
        </p:nvSpPr>
        <p:spPr>
          <a:xfrm>
            <a:off x="4292600" y="685800"/>
            <a:ext cx="3860800" cy="588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Map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Jones</dc:creator>
  <cp:lastModifiedBy>Morgan Jones</cp:lastModifiedBy>
  <cp:revision>2</cp:revision>
  <dcterms:created xsi:type="dcterms:W3CDTF">2020-04-20T13:36:39Z</dcterms:created>
  <dcterms:modified xsi:type="dcterms:W3CDTF">2020-04-20T13:42:48Z</dcterms:modified>
</cp:coreProperties>
</file>