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4" r:id="rId1"/>
    <p:sldMasterId id="2147483660" r:id="rId2"/>
  </p:sldMasterIdLst>
  <p:notesMasterIdLst>
    <p:notesMasterId r:id="rId17"/>
  </p:notesMasterIdLst>
  <p:sldIdLst>
    <p:sldId id="415" r:id="rId3"/>
    <p:sldId id="436" r:id="rId4"/>
    <p:sldId id="437" r:id="rId5"/>
    <p:sldId id="439" r:id="rId6"/>
    <p:sldId id="440" r:id="rId7"/>
    <p:sldId id="449" r:id="rId8"/>
    <p:sldId id="442" r:id="rId9"/>
    <p:sldId id="444" r:id="rId10"/>
    <p:sldId id="445" r:id="rId11"/>
    <p:sldId id="447" r:id="rId12"/>
    <p:sldId id="446" r:id="rId13"/>
    <p:sldId id="430" r:id="rId14"/>
    <p:sldId id="450" r:id="rId15"/>
    <p:sldId id="44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5F9C2754-C7E0-B641-B769-60B2A91CDE0E}">
          <p14:sldIdLst>
            <p14:sldId id="415"/>
          </p14:sldIdLst>
        </p14:section>
        <p14:section name="Introduction" id="{27CC509E-35A1-1B45-9A92-798312A72CE1}">
          <p14:sldIdLst>
            <p14:sldId id="436"/>
            <p14:sldId id="437"/>
            <p14:sldId id="439"/>
          </p14:sldIdLst>
        </p14:section>
        <p14:section name="Shiyunyang" id="{2D47B9C8-A108-4A88-8ACD-3B4C773C18D6}">
          <p14:sldIdLst>
            <p14:sldId id="440"/>
            <p14:sldId id="449"/>
          </p14:sldIdLst>
        </p14:section>
        <p14:section name="Ryan" id="{6C413468-00B0-476C-A7A8-2CE56371CA80}">
          <p14:sldIdLst>
            <p14:sldId id="442"/>
          </p14:sldIdLst>
        </p14:section>
        <p14:section name="Daniel" id="{28CBA59F-C77E-4F27-A7D0-99DC7FDCCB21}">
          <p14:sldIdLst>
            <p14:sldId id="444"/>
            <p14:sldId id="445"/>
          </p14:sldIdLst>
        </p14:section>
        <p14:section name="Morgan" id="{E5B8069C-FA71-42DE-B43F-B77674DFD78E}">
          <p14:sldIdLst>
            <p14:sldId id="447"/>
          </p14:sldIdLst>
        </p14:section>
        <p14:section name="Closing slides" id="{E90C1C9D-9B9B-D44F-B2F5-C583FE510D69}">
          <p14:sldIdLst>
            <p14:sldId id="446"/>
            <p14:sldId id="430"/>
            <p14:sldId id="450"/>
            <p14:sldId id="4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284F"/>
    <a:srgbClr val="8D3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9" d="100"/>
          <a:sy n="59" d="100"/>
        </p:scale>
        <p:origin x="124" y="56"/>
      </p:cViewPr>
      <p:guideLst>
        <p:guide orient="horz" pos="1344"/>
        <p:guide pos="38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gan Smith" userId="7a36d54ce88615f0" providerId="LiveId" clId="{CDD686C6-2C7D-4B4C-AB44-D4282C39C815}"/>
    <pc:docChg chg="modSld sldOrd">
      <pc:chgData name="Morgan Smith" userId="7a36d54ce88615f0" providerId="LiveId" clId="{CDD686C6-2C7D-4B4C-AB44-D4282C39C815}" dt="2023-12-01T15:55:31.414" v="9"/>
      <pc:docMkLst>
        <pc:docMk/>
      </pc:docMkLst>
      <pc:sldChg chg="modSp mod">
        <pc:chgData name="Morgan Smith" userId="7a36d54ce88615f0" providerId="LiveId" clId="{CDD686C6-2C7D-4B4C-AB44-D4282C39C815}" dt="2023-12-01T15:52:44.608" v="5" actId="20577"/>
        <pc:sldMkLst>
          <pc:docMk/>
          <pc:sldMk cId="3307934560" sldId="415"/>
        </pc:sldMkLst>
        <pc:spChg chg="mod">
          <ac:chgData name="Morgan Smith" userId="7a36d54ce88615f0" providerId="LiveId" clId="{CDD686C6-2C7D-4B4C-AB44-D4282C39C815}" dt="2023-12-01T15:52:44.608" v="5" actId="20577"/>
          <ac:spMkLst>
            <pc:docMk/>
            <pc:sldMk cId="3307934560" sldId="415"/>
            <ac:spMk id="7" creationId="{20C05B8E-E4F7-FE46-85E1-FB94BF46C9B3}"/>
          </ac:spMkLst>
        </pc:spChg>
      </pc:sldChg>
      <pc:sldChg chg="ord">
        <pc:chgData name="Morgan Smith" userId="7a36d54ce88615f0" providerId="LiveId" clId="{CDD686C6-2C7D-4B4C-AB44-D4282C39C815}" dt="2023-12-01T15:55:31.414" v="9"/>
        <pc:sldMkLst>
          <pc:docMk/>
          <pc:sldMk cId="1700498978" sldId="43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61D3EE-57F0-4089-8928-5F3FA9E5C534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DB79A8A-F72F-4B61-8DCB-A0CBCA784462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Initial Model Fitting</a:t>
          </a:r>
          <a:endParaRPr lang="en-US"/>
        </a:p>
      </dgm:t>
    </dgm:pt>
    <dgm:pt modelId="{8ED454C1-631C-4386-83E8-6ADBEE8ABC87}" type="parTrans" cxnId="{3A454AC7-5C6C-4215-8D91-5590B120C89D}">
      <dgm:prSet/>
      <dgm:spPr/>
      <dgm:t>
        <a:bodyPr/>
        <a:lstStyle/>
        <a:p>
          <a:endParaRPr lang="en-US"/>
        </a:p>
      </dgm:t>
    </dgm:pt>
    <dgm:pt modelId="{E5702D69-F0CC-48FC-9EB5-C341372B4A17}" type="sibTrans" cxnId="{3A454AC7-5C6C-4215-8D91-5590B120C89D}">
      <dgm:prSet/>
      <dgm:spPr/>
      <dgm:t>
        <a:bodyPr/>
        <a:lstStyle/>
        <a:p>
          <a:endParaRPr lang="en-US"/>
        </a:p>
      </dgm:t>
    </dgm:pt>
    <dgm:pt modelId="{59D40463-4DFE-446A-9CBE-45158DA2DB71}">
      <dgm:prSet/>
      <dgm:spPr/>
      <dgm:t>
        <a:bodyPr/>
        <a:lstStyle/>
        <a:p>
          <a:r>
            <a:rPr lang="en-US">
              <a:latin typeface="Calibri Light" panose="020F0302020204030204"/>
            </a:rPr>
            <a:t>Stepwise</a:t>
          </a:r>
          <a:r>
            <a:rPr lang="en-US"/>
            <a:t> </a:t>
          </a:r>
          <a:r>
            <a:rPr lang="en-US">
              <a:latin typeface="Calibri Light" panose="020F0302020204030204"/>
            </a:rPr>
            <a:t>Selection</a:t>
          </a:r>
          <a:r>
            <a:rPr lang="en-US"/>
            <a:t> </a:t>
          </a:r>
        </a:p>
      </dgm:t>
    </dgm:pt>
    <dgm:pt modelId="{A2F1000A-D512-43A9-B251-EAB54C869B30}" type="parTrans" cxnId="{1EC3DCEC-FD5D-42EC-B1D7-E2B2A7599BD3}">
      <dgm:prSet/>
      <dgm:spPr/>
      <dgm:t>
        <a:bodyPr/>
        <a:lstStyle/>
        <a:p>
          <a:endParaRPr lang="en-US"/>
        </a:p>
      </dgm:t>
    </dgm:pt>
    <dgm:pt modelId="{40074659-1000-4714-BC8C-0776E9430297}" type="sibTrans" cxnId="{1EC3DCEC-FD5D-42EC-B1D7-E2B2A7599BD3}">
      <dgm:prSet/>
      <dgm:spPr/>
      <dgm:t>
        <a:bodyPr/>
        <a:lstStyle/>
        <a:p>
          <a:endParaRPr lang="en-US"/>
        </a:p>
      </dgm:t>
    </dgm:pt>
    <dgm:pt modelId="{FB721598-E4AC-4784-8854-8C41DC82AF42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Accuracy: 82.96%</a:t>
          </a:r>
          <a:endParaRPr lang="en-US"/>
        </a:p>
      </dgm:t>
    </dgm:pt>
    <dgm:pt modelId="{BDDC5364-EE93-421B-9B1D-7B44503A63ED}" type="parTrans" cxnId="{FB705BB5-6F0F-402E-BC23-453883FD1024}">
      <dgm:prSet/>
      <dgm:spPr/>
      <dgm:t>
        <a:bodyPr/>
        <a:lstStyle/>
        <a:p>
          <a:endParaRPr lang="en-US"/>
        </a:p>
      </dgm:t>
    </dgm:pt>
    <dgm:pt modelId="{0CD91C61-6507-4894-B2A6-E87C9F439946}" type="sibTrans" cxnId="{FB705BB5-6F0F-402E-BC23-453883FD1024}">
      <dgm:prSet/>
      <dgm:spPr/>
      <dgm:t>
        <a:bodyPr/>
        <a:lstStyle/>
        <a:p>
          <a:endParaRPr lang="en-US"/>
        </a:p>
      </dgm:t>
    </dgm:pt>
    <dgm:pt modelId="{0D16C41D-E61A-45F1-8E44-66682AED418F}">
      <dgm:prSet phldr="0"/>
      <dgm:spPr/>
      <dgm:t>
        <a:bodyPr/>
        <a:lstStyle/>
        <a:p>
          <a:r>
            <a:rPr lang="en-US">
              <a:latin typeface="Calibri Light" panose="020F0302020204030204"/>
            </a:rPr>
            <a:t>ROC</a:t>
          </a:r>
          <a:endParaRPr lang="en-US"/>
        </a:p>
      </dgm:t>
    </dgm:pt>
    <dgm:pt modelId="{F9362253-BE41-48AB-AAF4-4940E9E89D77}" type="parTrans" cxnId="{B4990F76-8902-4B7F-A25C-2C55CF1BDF5B}">
      <dgm:prSet/>
      <dgm:spPr/>
      <dgm:t>
        <a:bodyPr/>
        <a:lstStyle/>
        <a:p>
          <a:endParaRPr lang="en-US"/>
        </a:p>
      </dgm:t>
    </dgm:pt>
    <dgm:pt modelId="{C63EF42C-63BF-4FEC-87D9-BAC905C49AA0}" type="sibTrans" cxnId="{B4990F76-8902-4B7F-A25C-2C55CF1BDF5B}">
      <dgm:prSet/>
      <dgm:spPr/>
      <dgm:t>
        <a:bodyPr/>
        <a:lstStyle/>
        <a:p>
          <a:endParaRPr lang="en-US"/>
        </a:p>
      </dgm:t>
    </dgm:pt>
    <dgm:pt modelId="{FD36BA7D-DC50-47E1-9BB6-DA77F20F928A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Final predictors: excluding "make"</a:t>
          </a:r>
        </a:p>
      </dgm:t>
    </dgm:pt>
    <dgm:pt modelId="{05F6CAFA-B9BB-4465-8F6D-3031A807A44B}" type="parTrans" cxnId="{E67739CC-9128-4222-914D-9EF2203F0D39}">
      <dgm:prSet/>
      <dgm:spPr/>
    </dgm:pt>
    <dgm:pt modelId="{54D62B43-8528-4C49-B482-A9EB1F0A7891}" type="sibTrans" cxnId="{E67739CC-9128-4222-914D-9EF2203F0D39}">
      <dgm:prSet/>
      <dgm:spPr/>
    </dgm:pt>
    <dgm:pt modelId="{D4D76DAA-A052-45B4-9EAD-20534B4A77BA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Correctly Predicted Spam: 65.78%</a:t>
          </a:r>
        </a:p>
      </dgm:t>
    </dgm:pt>
    <dgm:pt modelId="{AA020F6E-BA8C-4C48-B041-EB4B94E93699}" type="parTrans" cxnId="{93CFDC98-528F-40F1-AEF9-FDAA89006661}">
      <dgm:prSet/>
      <dgm:spPr/>
    </dgm:pt>
    <dgm:pt modelId="{A956D45D-6A38-4FA1-821E-50ABCE0EA9CE}" type="sibTrans" cxnId="{93CFDC98-528F-40F1-AEF9-FDAA89006661}">
      <dgm:prSet/>
      <dgm:spPr/>
    </dgm:pt>
    <dgm:pt modelId="{C26A2CE6-694D-428A-819F-51CA99E726A3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Predictor "make" not statistically significant</a:t>
          </a:r>
          <a:endParaRPr lang="en-US"/>
        </a:p>
      </dgm:t>
    </dgm:pt>
    <dgm:pt modelId="{B3529BBC-F1A1-46DF-A6F6-DAB3F50412BC}" type="parTrans" cxnId="{48DA3984-967E-408B-90BB-FAB6702890B8}">
      <dgm:prSet/>
      <dgm:spPr/>
    </dgm:pt>
    <dgm:pt modelId="{45181120-E241-47DB-BEC5-A6B7D829EAF8}" type="sibTrans" cxnId="{48DA3984-967E-408B-90BB-FAB6702890B8}">
      <dgm:prSet/>
      <dgm:spPr/>
    </dgm:pt>
    <dgm:pt modelId="{05114780-5609-47A4-8404-7C071FB23EA0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Correctly Predicted</a:t>
          </a:r>
          <a:r>
            <a:rPr lang="en-US"/>
            <a:t> </a:t>
          </a:r>
          <a:r>
            <a:rPr lang="en-US">
              <a:latin typeface="Calibri Light" panose="020F0302020204030204"/>
            </a:rPr>
            <a:t>Non-Spam: 94.06%</a:t>
          </a:r>
        </a:p>
      </dgm:t>
    </dgm:pt>
    <dgm:pt modelId="{7BA98FE7-8082-4027-B7C9-062439ED692E}" type="parTrans" cxnId="{26782303-E5F4-4430-871F-077E3CAD7588}">
      <dgm:prSet/>
      <dgm:spPr/>
    </dgm:pt>
    <dgm:pt modelId="{B494EE04-051D-401A-9B98-21C189F7382A}" type="sibTrans" cxnId="{26782303-E5F4-4430-871F-077E3CAD7588}">
      <dgm:prSet/>
      <dgm:spPr/>
    </dgm:pt>
    <dgm:pt modelId="{B4AD685E-354D-4A1D-8433-EF006F4E7694}" type="pres">
      <dgm:prSet presAssocID="{4C61D3EE-57F0-4089-8928-5F3FA9E5C534}" presName="linear" presStyleCnt="0">
        <dgm:presLayoutVars>
          <dgm:animLvl val="lvl"/>
          <dgm:resizeHandles val="exact"/>
        </dgm:presLayoutVars>
      </dgm:prSet>
      <dgm:spPr/>
    </dgm:pt>
    <dgm:pt modelId="{5DCD58CB-5D9D-477D-A72F-328BC395C1A8}" type="pres">
      <dgm:prSet presAssocID="{EDB79A8A-F72F-4B61-8DCB-A0CBCA78446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CFD6C07-4C25-4F82-8435-CF40E62F60AD}" type="pres">
      <dgm:prSet presAssocID="{EDB79A8A-F72F-4B61-8DCB-A0CBCA784462}" presName="childText" presStyleLbl="revTx" presStyleIdx="0" presStyleCnt="3">
        <dgm:presLayoutVars>
          <dgm:bulletEnabled val="1"/>
        </dgm:presLayoutVars>
      </dgm:prSet>
      <dgm:spPr/>
    </dgm:pt>
    <dgm:pt modelId="{D2797CA3-7C7A-4417-845F-7403EC2FBDDD}" type="pres">
      <dgm:prSet presAssocID="{59D40463-4DFE-446A-9CBE-45158DA2DB7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1A335E3-17F6-4D28-A3B1-4EC9949BFF11}" type="pres">
      <dgm:prSet presAssocID="{59D40463-4DFE-446A-9CBE-45158DA2DB71}" presName="childText" presStyleLbl="revTx" presStyleIdx="1" presStyleCnt="3">
        <dgm:presLayoutVars>
          <dgm:bulletEnabled val="1"/>
        </dgm:presLayoutVars>
      </dgm:prSet>
      <dgm:spPr/>
    </dgm:pt>
    <dgm:pt modelId="{1E4EBA05-26F8-45B6-A188-E8759829B85A}" type="pres">
      <dgm:prSet presAssocID="{FB721598-E4AC-4784-8854-8C41DC82AF4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6046381-E9BD-4F7A-9A28-5FDCF8431BF8}" type="pres">
      <dgm:prSet presAssocID="{FB721598-E4AC-4784-8854-8C41DC82AF42}" presName="childText" presStyleLbl="revTx" presStyleIdx="2" presStyleCnt="3">
        <dgm:presLayoutVars>
          <dgm:bulletEnabled val="1"/>
        </dgm:presLayoutVars>
      </dgm:prSet>
      <dgm:spPr/>
    </dgm:pt>
    <dgm:pt modelId="{FEA06F32-4A95-4C37-BBC2-E0108272E99F}" type="pres">
      <dgm:prSet presAssocID="{0D16C41D-E61A-45F1-8E44-66682AED418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6782303-E5F4-4430-871F-077E3CAD7588}" srcId="{FB721598-E4AC-4784-8854-8C41DC82AF42}" destId="{05114780-5609-47A4-8404-7C071FB23EA0}" srcOrd="1" destOrd="0" parTransId="{7BA98FE7-8082-4027-B7C9-062439ED692E}" sibTransId="{B494EE04-051D-401A-9B98-21C189F7382A}"/>
    <dgm:cxn modelId="{3BECC823-6812-41CB-9150-5789BFF8B466}" type="presOf" srcId="{4C61D3EE-57F0-4089-8928-5F3FA9E5C534}" destId="{B4AD685E-354D-4A1D-8433-EF006F4E7694}" srcOrd="0" destOrd="0" presId="urn:microsoft.com/office/officeart/2005/8/layout/vList2"/>
    <dgm:cxn modelId="{B25E1743-CBE8-4526-B283-E976DDB2986B}" type="presOf" srcId="{C26A2CE6-694D-428A-819F-51CA99E726A3}" destId="{7CFD6C07-4C25-4F82-8435-CF40E62F60AD}" srcOrd="0" destOrd="0" presId="urn:microsoft.com/office/officeart/2005/8/layout/vList2"/>
    <dgm:cxn modelId="{B4990F76-8902-4B7F-A25C-2C55CF1BDF5B}" srcId="{4C61D3EE-57F0-4089-8928-5F3FA9E5C534}" destId="{0D16C41D-E61A-45F1-8E44-66682AED418F}" srcOrd="3" destOrd="0" parTransId="{F9362253-BE41-48AB-AAF4-4940E9E89D77}" sibTransId="{C63EF42C-63BF-4FEC-87D9-BAC905C49AA0}"/>
    <dgm:cxn modelId="{C56EC15A-3362-4009-A827-2E8881C1EBDF}" type="presOf" srcId="{FB721598-E4AC-4784-8854-8C41DC82AF42}" destId="{1E4EBA05-26F8-45B6-A188-E8759829B85A}" srcOrd="0" destOrd="0" presId="urn:microsoft.com/office/officeart/2005/8/layout/vList2"/>
    <dgm:cxn modelId="{BF359B82-0761-4C74-B254-5421D84059D7}" type="presOf" srcId="{FD36BA7D-DC50-47E1-9BB6-DA77F20F928A}" destId="{51A335E3-17F6-4D28-A3B1-4EC9949BFF11}" srcOrd="0" destOrd="0" presId="urn:microsoft.com/office/officeart/2005/8/layout/vList2"/>
    <dgm:cxn modelId="{6F4B6783-7734-43FE-8F82-A98D82E33316}" type="presOf" srcId="{59D40463-4DFE-446A-9CBE-45158DA2DB71}" destId="{D2797CA3-7C7A-4417-845F-7403EC2FBDDD}" srcOrd="0" destOrd="0" presId="urn:microsoft.com/office/officeart/2005/8/layout/vList2"/>
    <dgm:cxn modelId="{48DA3984-967E-408B-90BB-FAB6702890B8}" srcId="{EDB79A8A-F72F-4B61-8DCB-A0CBCA784462}" destId="{C26A2CE6-694D-428A-819F-51CA99E726A3}" srcOrd="0" destOrd="0" parTransId="{B3529BBC-F1A1-46DF-A6F6-DAB3F50412BC}" sibTransId="{45181120-E241-47DB-BEC5-A6B7D829EAF8}"/>
    <dgm:cxn modelId="{93CFDC98-528F-40F1-AEF9-FDAA89006661}" srcId="{FB721598-E4AC-4784-8854-8C41DC82AF42}" destId="{D4D76DAA-A052-45B4-9EAD-20534B4A77BA}" srcOrd="0" destOrd="0" parTransId="{AA020F6E-BA8C-4C48-B041-EB4B94E93699}" sibTransId="{A956D45D-6A38-4FA1-821E-50ABCE0EA9CE}"/>
    <dgm:cxn modelId="{8FF118B1-E8BC-4883-AEAE-C2D362090B17}" type="presOf" srcId="{D4D76DAA-A052-45B4-9EAD-20534B4A77BA}" destId="{B6046381-E9BD-4F7A-9A28-5FDCF8431BF8}" srcOrd="0" destOrd="0" presId="urn:microsoft.com/office/officeart/2005/8/layout/vList2"/>
    <dgm:cxn modelId="{FB705BB5-6F0F-402E-BC23-453883FD1024}" srcId="{4C61D3EE-57F0-4089-8928-5F3FA9E5C534}" destId="{FB721598-E4AC-4784-8854-8C41DC82AF42}" srcOrd="2" destOrd="0" parTransId="{BDDC5364-EE93-421B-9B1D-7B44503A63ED}" sibTransId="{0CD91C61-6507-4894-B2A6-E87C9F439946}"/>
    <dgm:cxn modelId="{3A454AC7-5C6C-4215-8D91-5590B120C89D}" srcId="{4C61D3EE-57F0-4089-8928-5F3FA9E5C534}" destId="{EDB79A8A-F72F-4B61-8DCB-A0CBCA784462}" srcOrd="0" destOrd="0" parTransId="{8ED454C1-631C-4386-83E8-6ADBEE8ABC87}" sibTransId="{E5702D69-F0CC-48FC-9EB5-C341372B4A17}"/>
    <dgm:cxn modelId="{E67739CC-9128-4222-914D-9EF2203F0D39}" srcId="{59D40463-4DFE-446A-9CBE-45158DA2DB71}" destId="{FD36BA7D-DC50-47E1-9BB6-DA77F20F928A}" srcOrd="0" destOrd="0" parTransId="{05F6CAFA-B9BB-4465-8F6D-3031A807A44B}" sibTransId="{54D62B43-8528-4C49-B482-A9EB1F0A7891}"/>
    <dgm:cxn modelId="{EA4D9ED7-A142-4DED-9E3A-CE82CB1870B4}" type="presOf" srcId="{0D16C41D-E61A-45F1-8E44-66682AED418F}" destId="{FEA06F32-4A95-4C37-BBC2-E0108272E99F}" srcOrd="0" destOrd="0" presId="urn:microsoft.com/office/officeart/2005/8/layout/vList2"/>
    <dgm:cxn modelId="{1BD75AE8-83A9-453B-A5B1-8404678A60DB}" type="presOf" srcId="{EDB79A8A-F72F-4B61-8DCB-A0CBCA784462}" destId="{5DCD58CB-5D9D-477D-A72F-328BC395C1A8}" srcOrd="0" destOrd="0" presId="urn:microsoft.com/office/officeart/2005/8/layout/vList2"/>
    <dgm:cxn modelId="{1EC3DCEC-FD5D-42EC-B1D7-E2B2A7599BD3}" srcId="{4C61D3EE-57F0-4089-8928-5F3FA9E5C534}" destId="{59D40463-4DFE-446A-9CBE-45158DA2DB71}" srcOrd="1" destOrd="0" parTransId="{A2F1000A-D512-43A9-B251-EAB54C869B30}" sibTransId="{40074659-1000-4714-BC8C-0776E9430297}"/>
    <dgm:cxn modelId="{1E7401F3-11EB-48F9-8EDA-B8FF021FC7F4}" type="presOf" srcId="{05114780-5609-47A4-8404-7C071FB23EA0}" destId="{B6046381-E9BD-4F7A-9A28-5FDCF8431BF8}" srcOrd="0" destOrd="1" presId="urn:microsoft.com/office/officeart/2005/8/layout/vList2"/>
    <dgm:cxn modelId="{B66D4802-ECFF-4F8C-AA17-39515EBE4CB0}" type="presParOf" srcId="{B4AD685E-354D-4A1D-8433-EF006F4E7694}" destId="{5DCD58CB-5D9D-477D-A72F-328BC395C1A8}" srcOrd="0" destOrd="0" presId="urn:microsoft.com/office/officeart/2005/8/layout/vList2"/>
    <dgm:cxn modelId="{965C9905-49BE-42A5-A6F8-E7A3ABBB2D38}" type="presParOf" srcId="{B4AD685E-354D-4A1D-8433-EF006F4E7694}" destId="{7CFD6C07-4C25-4F82-8435-CF40E62F60AD}" srcOrd="1" destOrd="0" presId="urn:microsoft.com/office/officeart/2005/8/layout/vList2"/>
    <dgm:cxn modelId="{0DEAE269-11B8-4AB4-AE0A-EA0CE9631058}" type="presParOf" srcId="{B4AD685E-354D-4A1D-8433-EF006F4E7694}" destId="{D2797CA3-7C7A-4417-845F-7403EC2FBDDD}" srcOrd="2" destOrd="0" presId="urn:microsoft.com/office/officeart/2005/8/layout/vList2"/>
    <dgm:cxn modelId="{A04DCD01-21EB-4497-802E-A583A1016A62}" type="presParOf" srcId="{B4AD685E-354D-4A1D-8433-EF006F4E7694}" destId="{51A335E3-17F6-4D28-A3B1-4EC9949BFF11}" srcOrd="3" destOrd="0" presId="urn:microsoft.com/office/officeart/2005/8/layout/vList2"/>
    <dgm:cxn modelId="{7C6B8932-472B-44C4-AA1C-C151A8412F0F}" type="presParOf" srcId="{B4AD685E-354D-4A1D-8433-EF006F4E7694}" destId="{1E4EBA05-26F8-45B6-A188-E8759829B85A}" srcOrd="4" destOrd="0" presId="urn:microsoft.com/office/officeart/2005/8/layout/vList2"/>
    <dgm:cxn modelId="{531A5C92-4B96-4880-9DFC-4149B019E4D2}" type="presParOf" srcId="{B4AD685E-354D-4A1D-8433-EF006F4E7694}" destId="{B6046381-E9BD-4F7A-9A28-5FDCF8431BF8}" srcOrd="5" destOrd="0" presId="urn:microsoft.com/office/officeart/2005/8/layout/vList2"/>
    <dgm:cxn modelId="{79CC2E01-8BB7-40D3-8C34-241C1F76303D}" type="presParOf" srcId="{B4AD685E-354D-4A1D-8433-EF006F4E7694}" destId="{FEA06F32-4A95-4C37-BBC2-E0108272E99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61D3EE-57F0-4089-8928-5F3FA9E5C534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DB79A8A-F72F-4B61-8DCB-A0CBCA784462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Accuracy: 77.31%</a:t>
          </a:r>
          <a:endParaRPr lang="en-US"/>
        </a:p>
      </dgm:t>
    </dgm:pt>
    <dgm:pt modelId="{8ED454C1-631C-4386-83E8-6ADBEE8ABC87}" type="parTrans" cxnId="{3A454AC7-5C6C-4215-8D91-5590B120C89D}">
      <dgm:prSet/>
      <dgm:spPr/>
      <dgm:t>
        <a:bodyPr/>
        <a:lstStyle/>
        <a:p>
          <a:endParaRPr lang="en-US"/>
        </a:p>
      </dgm:t>
    </dgm:pt>
    <dgm:pt modelId="{E5702D69-F0CC-48FC-9EB5-C341372B4A17}" type="sibTrans" cxnId="{3A454AC7-5C6C-4215-8D91-5590B120C89D}">
      <dgm:prSet/>
      <dgm:spPr/>
      <dgm:t>
        <a:bodyPr/>
        <a:lstStyle/>
        <a:p>
          <a:endParaRPr lang="en-US"/>
        </a:p>
      </dgm:t>
    </dgm:pt>
    <dgm:pt modelId="{59D40463-4DFE-446A-9CBE-45158DA2DB71}">
      <dgm:prSet/>
      <dgm:spPr/>
      <dgm:t>
        <a:bodyPr/>
        <a:lstStyle/>
        <a:p>
          <a:r>
            <a:rPr lang="en-US">
              <a:latin typeface="Calibri Light" panose="020F0302020204030204"/>
            </a:rPr>
            <a:t>ROC</a:t>
          </a:r>
          <a:r>
            <a:rPr lang="en-US"/>
            <a:t> </a:t>
          </a:r>
        </a:p>
      </dgm:t>
    </dgm:pt>
    <dgm:pt modelId="{A2F1000A-D512-43A9-B251-EAB54C869B30}" type="parTrans" cxnId="{1EC3DCEC-FD5D-42EC-B1D7-E2B2A7599BD3}">
      <dgm:prSet/>
      <dgm:spPr/>
      <dgm:t>
        <a:bodyPr/>
        <a:lstStyle/>
        <a:p>
          <a:endParaRPr lang="en-US"/>
        </a:p>
      </dgm:t>
    </dgm:pt>
    <dgm:pt modelId="{40074659-1000-4714-BC8C-0776E9430297}" type="sibTrans" cxnId="{1EC3DCEC-FD5D-42EC-B1D7-E2B2A7599BD3}">
      <dgm:prSet/>
      <dgm:spPr/>
      <dgm:t>
        <a:bodyPr/>
        <a:lstStyle/>
        <a:p>
          <a:endParaRPr lang="en-US"/>
        </a:p>
      </dgm:t>
    </dgm:pt>
    <dgm:pt modelId="{C26A2CE6-694D-428A-819F-51CA99E726A3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Correctly Predicted</a:t>
          </a:r>
          <a:r>
            <a:rPr lang="en-US"/>
            <a:t> </a:t>
          </a:r>
          <a:r>
            <a:rPr lang="en-US">
              <a:latin typeface="Calibri Light" panose="020F0302020204030204"/>
            </a:rPr>
            <a:t>Spam: 42.98%</a:t>
          </a:r>
          <a:endParaRPr lang="en-US"/>
        </a:p>
      </dgm:t>
    </dgm:pt>
    <dgm:pt modelId="{B3529BBC-F1A1-46DF-A6F6-DAB3F50412BC}" type="parTrans" cxnId="{48DA3984-967E-408B-90BB-FAB6702890B8}">
      <dgm:prSet/>
      <dgm:spPr/>
    </dgm:pt>
    <dgm:pt modelId="{45181120-E241-47DB-BEC5-A6B7D829EAF8}" type="sibTrans" cxnId="{48DA3984-967E-408B-90BB-FAB6702890B8}">
      <dgm:prSet/>
      <dgm:spPr/>
    </dgm:pt>
    <dgm:pt modelId="{007EBD81-3740-47AD-8774-CFFCD8C0D756}">
      <dgm:prSet phldr="0"/>
      <dgm:spPr/>
      <dgm:t>
        <a:bodyPr/>
        <a:lstStyle/>
        <a:p>
          <a:pPr rtl="0"/>
          <a:r>
            <a:rPr lang="en-US" b="0">
              <a:latin typeface="Calibri Light" panose="020F0302020204030204"/>
            </a:rPr>
            <a:t>Correctly Predicted</a:t>
          </a:r>
          <a:r>
            <a:rPr lang="en-US" b="0"/>
            <a:t> </a:t>
          </a:r>
          <a:r>
            <a:rPr lang="en-US">
              <a:latin typeface="Calibri Light" panose="020F0302020204030204"/>
            </a:rPr>
            <a:t>Non-Spam: 95.42%</a:t>
          </a:r>
        </a:p>
      </dgm:t>
    </dgm:pt>
    <dgm:pt modelId="{05DF7B09-337B-4C2D-ACB9-2F3B7722F665}" type="parTrans" cxnId="{8211EE0D-E9C3-4C55-9EE0-85B17685F5C7}">
      <dgm:prSet/>
      <dgm:spPr/>
    </dgm:pt>
    <dgm:pt modelId="{F4745115-7977-4649-9F0D-CFD7277EC7E0}" type="sibTrans" cxnId="{8211EE0D-E9C3-4C55-9EE0-85B17685F5C7}">
      <dgm:prSet/>
      <dgm:spPr/>
    </dgm:pt>
    <dgm:pt modelId="{B4AD685E-354D-4A1D-8433-EF006F4E7694}" type="pres">
      <dgm:prSet presAssocID="{4C61D3EE-57F0-4089-8928-5F3FA9E5C534}" presName="linear" presStyleCnt="0">
        <dgm:presLayoutVars>
          <dgm:animLvl val="lvl"/>
          <dgm:resizeHandles val="exact"/>
        </dgm:presLayoutVars>
      </dgm:prSet>
      <dgm:spPr/>
    </dgm:pt>
    <dgm:pt modelId="{5DCD58CB-5D9D-477D-A72F-328BC395C1A8}" type="pres">
      <dgm:prSet presAssocID="{EDB79A8A-F72F-4B61-8DCB-A0CBCA78446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CFD6C07-4C25-4F82-8435-CF40E62F60AD}" type="pres">
      <dgm:prSet presAssocID="{EDB79A8A-F72F-4B61-8DCB-A0CBCA784462}" presName="childText" presStyleLbl="revTx" presStyleIdx="0" presStyleCnt="1">
        <dgm:presLayoutVars>
          <dgm:bulletEnabled val="1"/>
        </dgm:presLayoutVars>
      </dgm:prSet>
      <dgm:spPr/>
    </dgm:pt>
    <dgm:pt modelId="{D2797CA3-7C7A-4417-845F-7403EC2FBDDD}" type="pres">
      <dgm:prSet presAssocID="{59D40463-4DFE-446A-9CBE-45158DA2DB7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2374B09-4FEB-40B7-9121-E8EFA30D3320}" type="presOf" srcId="{C26A2CE6-694D-428A-819F-51CA99E726A3}" destId="{7CFD6C07-4C25-4F82-8435-CF40E62F60AD}" srcOrd="0" destOrd="0" presId="urn:microsoft.com/office/officeart/2005/8/layout/vList2"/>
    <dgm:cxn modelId="{8211EE0D-E9C3-4C55-9EE0-85B17685F5C7}" srcId="{EDB79A8A-F72F-4B61-8DCB-A0CBCA784462}" destId="{007EBD81-3740-47AD-8774-CFFCD8C0D756}" srcOrd="1" destOrd="0" parTransId="{05DF7B09-337B-4C2D-ACB9-2F3B7722F665}" sibTransId="{F4745115-7977-4649-9F0D-CFD7277EC7E0}"/>
    <dgm:cxn modelId="{3BECC823-6812-41CB-9150-5789BFF8B466}" type="presOf" srcId="{4C61D3EE-57F0-4089-8928-5F3FA9E5C534}" destId="{B4AD685E-354D-4A1D-8433-EF006F4E7694}" srcOrd="0" destOrd="0" presId="urn:microsoft.com/office/officeart/2005/8/layout/vList2"/>
    <dgm:cxn modelId="{E286A44A-68F3-4CF2-8C6E-139BDC3FA018}" type="presOf" srcId="{EDB79A8A-F72F-4B61-8DCB-A0CBCA784462}" destId="{5DCD58CB-5D9D-477D-A72F-328BC395C1A8}" srcOrd="0" destOrd="0" presId="urn:microsoft.com/office/officeart/2005/8/layout/vList2"/>
    <dgm:cxn modelId="{F60D3676-13BB-44DB-BB51-802F7D303C2E}" type="presOf" srcId="{59D40463-4DFE-446A-9CBE-45158DA2DB71}" destId="{D2797CA3-7C7A-4417-845F-7403EC2FBDDD}" srcOrd="0" destOrd="0" presId="urn:microsoft.com/office/officeart/2005/8/layout/vList2"/>
    <dgm:cxn modelId="{48DA3984-967E-408B-90BB-FAB6702890B8}" srcId="{EDB79A8A-F72F-4B61-8DCB-A0CBCA784462}" destId="{C26A2CE6-694D-428A-819F-51CA99E726A3}" srcOrd="0" destOrd="0" parTransId="{B3529BBC-F1A1-46DF-A6F6-DAB3F50412BC}" sibTransId="{45181120-E241-47DB-BEC5-A6B7D829EAF8}"/>
    <dgm:cxn modelId="{3A454AC7-5C6C-4215-8D91-5590B120C89D}" srcId="{4C61D3EE-57F0-4089-8928-5F3FA9E5C534}" destId="{EDB79A8A-F72F-4B61-8DCB-A0CBCA784462}" srcOrd="0" destOrd="0" parTransId="{8ED454C1-631C-4386-83E8-6ADBEE8ABC87}" sibTransId="{E5702D69-F0CC-48FC-9EB5-C341372B4A17}"/>
    <dgm:cxn modelId="{25105BE4-710B-451E-96C1-6E70D5113EA5}" type="presOf" srcId="{007EBD81-3740-47AD-8774-CFFCD8C0D756}" destId="{7CFD6C07-4C25-4F82-8435-CF40E62F60AD}" srcOrd="0" destOrd="1" presId="urn:microsoft.com/office/officeart/2005/8/layout/vList2"/>
    <dgm:cxn modelId="{1EC3DCEC-FD5D-42EC-B1D7-E2B2A7599BD3}" srcId="{4C61D3EE-57F0-4089-8928-5F3FA9E5C534}" destId="{59D40463-4DFE-446A-9CBE-45158DA2DB71}" srcOrd="1" destOrd="0" parTransId="{A2F1000A-D512-43A9-B251-EAB54C869B30}" sibTransId="{40074659-1000-4714-BC8C-0776E9430297}"/>
    <dgm:cxn modelId="{98A8F51B-30BA-45F8-B10B-FB53BF5FD989}" type="presParOf" srcId="{B4AD685E-354D-4A1D-8433-EF006F4E7694}" destId="{5DCD58CB-5D9D-477D-A72F-328BC395C1A8}" srcOrd="0" destOrd="0" presId="urn:microsoft.com/office/officeart/2005/8/layout/vList2"/>
    <dgm:cxn modelId="{816584DC-0183-44F8-9B2C-6465C31AB107}" type="presParOf" srcId="{B4AD685E-354D-4A1D-8433-EF006F4E7694}" destId="{7CFD6C07-4C25-4F82-8435-CF40E62F60AD}" srcOrd="1" destOrd="0" presId="urn:microsoft.com/office/officeart/2005/8/layout/vList2"/>
    <dgm:cxn modelId="{AFC2A082-C527-4CC5-A3BE-535D2B293B9A}" type="presParOf" srcId="{B4AD685E-354D-4A1D-8433-EF006F4E7694}" destId="{D2797CA3-7C7A-4417-845F-7403EC2FBDD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CD58CB-5D9D-477D-A72F-328BC395C1A8}">
      <dsp:nvSpPr>
        <dsp:cNvPr id="0" name=""/>
        <dsp:cNvSpPr/>
      </dsp:nvSpPr>
      <dsp:spPr>
        <a:xfrm>
          <a:off x="0" y="70074"/>
          <a:ext cx="5456734" cy="6475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libri Light" panose="020F0302020204030204"/>
            </a:rPr>
            <a:t>Initial Model Fitting</a:t>
          </a:r>
          <a:endParaRPr lang="en-US" sz="2700" kern="1200"/>
        </a:p>
      </dsp:txBody>
      <dsp:txXfrm>
        <a:off x="31613" y="101687"/>
        <a:ext cx="5393508" cy="584369"/>
      </dsp:txXfrm>
    </dsp:sp>
    <dsp:sp modelId="{7CFD6C07-4C25-4F82-8435-CF40E62F60AD}">
      <dsp:nvSpPr>
        <dsp:cNvPr id="0" name=""/>
        <dsp:cNvSpPr/>
      </dsp:nvSpPr>
      <dsp:spPr>
        <a:xfrm>
          <a:off x="0" y="717669"/>
          <a:ext cx="5456734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251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>
              <a:latin typeface="Calibri Light" panose="020F0302020204030204"/>
            </a:rPr>
            <a:t>Predictor "make" not statistically significant</a:t>
          </a:r>
          <a:endParaRPr lang="en-US" sz="2100" kern="1200"/>
        </a:p>
      </dsp:txBody>
      <dsp:txXfrm>
        <a:off x="0" y="717669"/>
        <a:ext cx="5456734" cy="447120"/>
      </dsp:txXfrm>
    </dsp:sp>
    <dsp:sp modelId="{D2797CA3-7C7A-4417-845F-7403EC2FBDDD}">
      <dsp:nvSpPr>
        <dsp:cNvPr id="0" name=""/>
        <dsp:cNvSpPr/>
      </dsp:nvSpPr>
      <dsp:spPr>
        <a:xfrm>
          <a:off x="0" y="1164789"/>
          <a:ext cx="5456734" cy="6475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libri Light" panose="020F0302020204030204"/>
            </a:rPr>
            <a:t>Stepwise</a:t>
          </a:r>
          <a:r>
            <a:rPr lang="en-US" sz="2700" kern="1200"/>
            <a:t> </a:t>
          </a:r>
          <a:r>
            <a:rPr lang="en-US" sz="2700" kern="1200">
              <a:latin typeface="Calibri Light" panose="020F0302020204030204"/>
            </a:rPr>
            <a:t>Selection</a:t>
          </a:r>
          <a:r>
            <a:rPr lang="en-US" sz="2700" kern="1200"/>
            <a:t> </a:t>
          </a:r>
        </a:p>
      </dsp:txBody>
      <dsp:txXfrm>
        <a:off x="31613" y="1196402"/>
        <a:ext cx="5393508" cy="584369"/>
      </dsp:txXfrm>
    </dsp:sp>
    <dsp:sp modelId="{51A335E3-17F6-4D28-A3B1-4EC9949BFF11}">
      <dsp:nvSpPr>
        <dsp:cNvPr id="0" name=""/>
        <dsp:cNvSpPr/>
      </dsp:nvSpPr>
      <dsp:spPr>
        <a:xfrm>
          <a:off x="0" y="1812384"/>
          <a:ext cx="5456734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251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>
              <a:latin typeface="Calibri Light" panose="020F0302020204030204"/>
            </a:rPr>
            <a:t>Final predictors: excluding "make"</a:t>
          </a:r>
        </a:p>
      </dsp:txBody>
      <dsp:txXfrm>
        <a:off x="0" y="1812384"/>
        <a:ext cx="5456734" cy="447120"/>
      </dsp:txXfrm>
    </dsp:sp>
    <dsp:sp modelId="{1E4EBA05-26F8-45B6-A188-E8759829B85A}">
      <dsp:nvSpPr>
        <dsp:cNvPr id="0" name=""/>
        <dsp:cNvSpPr/>
      </dsp:nvSpPr>
      <dsp:spPr>
        <a:xfrm>
          <a:off x="0" y="2259504"/>
          <a:ext cx="5456734" cy="6475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libri Light" panose="020F0302020204030204"/>
            </a:rPr>
            <a:t>Accuracy: 82.96%</a:t>
          </a:r>
          <a:endParaRPr lang="en-US" sz="2700" kern="1200"/>
        </a:p>
      </dsp:txBody>
      <dsp:txXfrm>
        <a:off x="31613" y="2291117"/>
        <a:ext cx="5393508" cy="584369"/>
      </dsp:txXfrm>
    </dsp:sp>
    <dsp:sp modelId="{B6046381-E9BD-4F7A-9A28-5FDCF8431BF8}">
      <dsp:nvSpPr>
        <dsp:cNvPr id="0" name=""/>
        <dsp:cNvSpPr/>
      </dsp:nvSpPr>
      <dsp:spPr>
        <a:xfrm>
          <a:off x="0" y="2907098"/>
          <a:ext cx="5456734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251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>
              <a:latin typeface="Calibri Light" panose="020F0302020204030204"/>
            </a:rPr>
            <a:t>Correctly Predicted Spam: 65.78%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>
              <a:latin typeface="Calibri Light" panose="020F0302020204030204"/>
            </a:rPr>
            <a:t>Correctly Predicted</a:t>
          </a:r>
          <a:r>
            <a:rPr lang="en-US" sz="2100" kern="1200"/>
            <a:t> </a:t>
          </a:r>
          <a:r>
            <a:rPr lang="en-US" sz="2100" kern="1200">
              <a:latin typeface="Calibri Light" panose="020F0302020204030204"/>
            </a:rPr>
            <a:t>Non-Spam: 94.06%</a:t>
          </a:r>
        </a:p>
      </dsp:txBody>
      <dsp:txXfrm>
        <a:off x="0" y="2907098"/>
        <a:ext cx="5456734" cy="726570"/>
      </dsp:txXfrm>
    </dsp:sp>
    <dsp:sp modelId="{FEA06F32-4A95-4C37-BBC2-E0108272E99F}">
      <dsp:nvSpPr>
        <dsp:cNvPr id="0" name=""/>
        <dsp:cNvSpPr/>
      </dsp:nvSpPr>
      <dsp:spPr>
        <a:xfrm>
          <a:off x="0" y="3633669"/>
          <a:ext cx="5456734" cy="6475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libri Light" panose="020F0302020204030204"/>
            </a:rPr>
            <a:t>ROC</a:t>
          </a:r>
          <a:endParaRPr lang="en-US" sz="2700" kern="1200"/>
        </a:p>
      </dsp:txBody>
      <dsp:txXfrm>
        <a:off x="31613" y="3665282"/>
        <a:ext cx="5393508" cy="584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CD58CB-5D9D-477D-A72F-328BC395C1A8}">
      <dsp:nvSpPr>
        <dsp:cNvPr id="0" name=""/>
        <dsp:cNvSpPr/>
      </dsp:nvSpPr>
      <dsp:spPr>
        <a:xfrm>
          <a:off x="0" y="44780"/>
          <a:ext cx="4773561" cy="6475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libri Light" panose="020F0302020204030204"/>
            </a:rPr>
            <a:t>Accuracy: 77.31%</a:t>
          </a:r>
          <a:endParaRPr lang="en-US" sz="2700" kern="1200"/>
        </a:p>
      </dsp:txBody>
      <dsp:txXfrm>
        <a:off x="31613" y="76393"/>
        <a:ext cx="4710335" cy="584369"/>
      </dsp:txXfrm>
    </dsp:sp>
    <dsp:sp modelId="{7CFD6C07-4C25-4F82-8435-CF40E62F60AD}">
      <dsp:nvSpPr>
        <dsp:cNvPr id="0" name=""/>
        <dsp:cNvSpPr/>
      </dsp:nvSpPr>
      <dsp:spPr>
        <a:xfrm>
          <a:off x="0" y="692375"/>
          <a:ext cx="4773561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561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>
              <a:latin typeface="Calibri Light" panose="020F0302020204030204"/>
            </a:rPr>
            <a:t>Correctly Predicted</a:t>
          </a:r>
          <a:r>
            <a:rPr lang="en-US" sz="2100" kern="1200"/>
            <a:t> </a:t>
          </a:r>
          <a:r>
            <a:rPr lang="en-US" sz="2100" kern="1200">
              <a:latin typeface="Calibri Light" panose="020F0302020204030204"/>
            </a:rPr>
            <a:t>Spam: 42.98%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kern="1200">
              <a:latin typeface="Calibri Light" panose="020F0302020204030204"/>
            </a:rPr>
            <a:t>Correctly Predicted</a:t>
          </a:r>
          <a:r>
            <a:rPr lang="en-US" sz="2100" b="0" kern="1200"/>
            <a:t> </a:t>
          </a:r>
          <a:r>
            <a:rPr lang="en-US" sz="2100" kern="1200">
              <a:latin typeface="Calibri Light" panose="020F0302020204030204"/>
            </a:rPr>
            <a:t>Non-Spam: 95.42%</a:t>
          </a:r>
        </a:p>
      </dsp:txBody>
      <dsp:txXfrm>
        <a:off x="0" y="692375"/>
        <a:ext cx="4773561" cy="726570"/>
      </dsp:txXfrm>
    </dsp:sp>
    <dsp:sp modelId="{D2797CA3-7C7A-4417-845F-7403EC2FBDDD}">
      <dsp:nvSpPr>
        <dsp:cNvPr id="0" name=""/>
        <dsp:cNvSpPr/>
      </dsp:nvSpPr>
      <dsp:spPr>
        <a:xfrm>
          <a:off x="0" y="1418945"/>
          <a:ext cx="4773561" cy="6475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libri Light" panose="020F0302020204030204"/>
            </a:rPr>
            <a:t>ROC</a:t>
          </a:r>
          <a:r>
            <a:rPr lang="en-US" sz="2700" kern="1200"/>
            <a:t> </a:t>
          </a:r>
        </a:p>
      </dsp:txBody>
      <dsp:txXfrm>
        <a:off x="31613" y="1450558"/>
        <a:ext cx="4710335" cy="584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866A7-698B-6A44-88F1-0082A6B9A9E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255FF-E733-7A46-8A77-BA6A8CE5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255FF-E733-7A46-8A77-BA6A8CE500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90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255FF-E733-7A46-8A77-BA6A8CE500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65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4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5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51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kiing, snow, slope&#10;&#10;Description automatically generated">
            <a:extLst>
              <a:ext uri="{FF2B5EF4-FFF2-40B4-BE49-F238E27FC236}">
                <a16:creationId xmlns:a16="http://schemas.microsoft.com/office/drawing/2014/main" id="{3F13BE34-2C7F-4742-86AB-1F433C7F6B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5686" y="1802656"/>
            <a:ext cx="10696239" cy="208682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533397" y="3952635"/>
            <a:ext cx="10696239" cy="72614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57677B3-F4EF-3B4F-BAB8-93395C8FD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5" y="5257817"/>
            <a:ext cx="5410200" cy="3143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189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DDDA9ED2-0687-FC4F-82A2-402184DF88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395" y="5657867"/>
            <a:ext cx="5410200" cy="3143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189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DD963A71-30DB-AF4C-8CA6-FE2287C1F0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8816" y="548735"/>
            <a:ext cx="2625435" cy="71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0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480" userDrawn="1">
          <p15:clr>
            <a:srgbClr val="FBAE40"/>
          </p15:clr>
        </p15:guide>
        <p15:guide id="4" pos="72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6"/>
          <p:cNvSpPr>
            <a:spLocks noGrp="1"/>
          </p:cNvSpPr>
          <p:nvPr>
            <p:ph type="title"/>
          </p:nvPr>
        </p:nvSpPr>
        <p:spPr>
          <a:xfrm>
            <a:off x="499176" y="969823"/>
            <a:ext cx="11189904" cy="7239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65FB38-CF8E-EC49-9B9C-9C905814BC9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801" y="626919"/>
            <a:ext cx="11190288" cy="246221"/>
          </a:xfrm>
        </p:spPr>
        <p:txBody>
          <a:bodyPr>
            <a:noAutofit/>
          </a:bodyPr>
          <a:lstStyle>
            <a:lvl1pPr marL="0" indent="0">
              <a:buNone/>
              <a:defRPr sz="1800" b="1" cap="all" spc="169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28" name="Content Placeholder 7"/>
          <p:cNvSpPr>
            <a:spLocks noGrp="1"/>
          </p:cNvSpPr>
          <p:nvPr>
            <p:ph sz="quarter" idx="15"/>
          </p:nvPr>
        </p:nvSpPr>
        <p:spPr>
          <a:xfrm>
            <a:off x="499176" y="2208807"/>
            <a:ext cx="11189905" cy="3533182"/>
          </a:xfrm>
        </p:spPr>
        <p:txBody>
          <a:bodyPr>
            <a:noAutofit/>
          </a:bodyPr>
          <a:lstStyle>
            <a:lvl1pPr marL="231769" indent="-231769">
              <a:buSzPct val="100000"/>
              <a:buFont typeface="Arial" panose="020B0604020202020204" pitchFamily="34" charset="0"/>
              <a:buChar char="•"/>
              <a:tabLst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0C5A6-DD29-F94F-B481-5D65878F0BD3}"/>
              </a:ext>
            </a:extLst>
          </p:cNvPr>
          <p:cNvSpPr txBox="1"/>
          <p:nvPr userDrawn="1"/>
        </p:nvSpPr>
        <p:spPr>
          <a:xfrm>
            <a:off x="531038" y="6227000"/>
            <a:ext cx="7159103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981186" y="6216214"/>
            <a:ext cx="2707895" cy="246221"/>
          </a:xfrm>
        </p:spPr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160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CB2C7-C01B-D14D-BC0A-D94F42968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739BD23D-DE90-304B-892F-3F288C4E84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485" y="626915"/>
            <a:ext cx="11190288" cy="246221"/>
          </a:xfrm>
        </p:spPr>
        <p:txBody>
          <a:bodyPr>
            <a:noAutofit/>
          </a:bodyPr>
          <a:lstStyle>
            <a:lvl1pPr marL="0" indent="0">
              <a:buNone/>
              <a:defRPr sz="1900" b="1" cap="all" spc="169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5"/>
          </p:nvPr>
        </p:nvSpPr>
        <p:spPr>
          <a:xfrm>
            <a:off x="499175" y="2208807"/>
            <a:ext cx="5418055" cy="3533182"/>
          </a:xfrm>
        </p:spPr>
        <p:txBody>
          <a:bodyPr>
            <a:noAutofit/>
          </a:bodyPr>
          <a:lstStyle>
            <a:lvl1pPr marL="231769" indent="-231769">
              <a:buSzPct val="100000"/>
              <a:buFont typeface="Arial" panose="020B0604020202020204" pitchFamily="34" charset="0"/>
              <a:buChar char="•"/>
              <a:defRPr lang="en-US" sz="2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6256422" y="2208807"/>
            <a:ext cx="5418055" cy="3533182"/>
          </a:xfrm>
        </p:spPr>
        <p:txBody>
          <a:bodyPr>
            <a:noAutofit/>
          </a:bodyPr>
          <a:lstStyle>
            <a:lvl1pPr marL="231769" indent="-231769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7686A8-6B7C-BF4C-A3B9-F6B65F958979}"/>
              </a:ext>
            </a:extLst>
          </p:cNvPr>
          <p:cNvSpPr txBox="1"/>
          <p:nvPr userDrawn="1"/>
        </p:nvSpPr>
        <p:spPr>
          <a:xfrm>
            <a:off x="531038" y="6227000"/>
            <a:ext cx="7159103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kiing, snow, slope&#10;&#10;Description automatically generated">
            <a:extLst>
              <a:ext uri="{FF2B5EF4-FFF2-40B4-BE49-F238E27FC236}">
                <a16:creationId xmlns:a16="http://schemas.microsoft.com/office/drawing/2014/main" id="{B9CF417C-6B2A-454C-A770-23F92F2339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8A6DE2C8-A71F-074C-A8AB-9061790333B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0980" y="2888392"/>
            <a:ext cx="3950040" cy="108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900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07A4D02-5B4C-5025-4847-D2DB106BE54F}"/>
              </a:ext>
            </a:extLst>
          </p:cNvPr>
          <p:cNvSpPr txBox="1">
            <a:spLocks/>
          </p:cNvSpPr>
          <p:nvPr userDrawn="1"/>
        </p:nvSpPr>
        <p:spPr>
          <a:xfrm>
            <a:off x="500842" y="-655422"/>
            <a:ext cx="11190319" cy="49991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400050" indent="-4000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None/>
              <a:tabLst/>
              <a:defRPr sz="5400" b="0" i="1" kern="1200" cap="none" spc="0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1400">
                <a:solidFill>
                  <a:schemeClr val="tx1"/>
                </a:solidFill>
              </a:rPr>
              <a:t>Photo slide</a:t>
            </a:r>
          </a:p>
        </p:txBody>
      </p:sp>
    </p:spTree>
    <p:extLst>
      <p:ext uri="{BB962C8B-B14F-4D97-AF65-F5344CB8AC3E}">
        <p14:creationId xmlns:p14="http://schemas.microsoft.com/office/powerpoint/2010/main" val="2964889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kiing, snow, slope&#10;&#10;Description automatically generated">
            <a:extLst>
              <a:ext uri="{FF2B5EF4-FFF2-40B4-BE49-F238E27FC236}">
                <a16:creationId xmlns:a16="http://schemas.microsoft.com/office/drawing/2014/main" id="{3F13BE34-2C7F-4742-86AB-1F433C7F6B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5686" y="1802656"/>
            <a:ext cx="10696239" cy="208682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533397" y="3952635"/>
            <a:ext cx="10696239" cy="72614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57677B3-F4EF-3B4F-BAB8-93395C8FD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5" y="5257817"/>
            <a:ext cx="5410200" cy="3143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189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DDDA9ED2-0687-FC4F-82A2-402184DF88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395" y="5657867"/>
            <a:ext cx="5410200" cy="3143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189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DD963A71-30DB-AF4C-8CA6-FE2287C1F0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8816" y="548735"/>
            <a:ext cx="2625435" cy="71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894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480" userDrawn="1">
          <p15:clr>
            <a:srgbClr val="FBAE40"/>
          </p15:clr>
        </p15:guide>
        <p15:guide id="4" pos="722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slope, hill, skiing&#10;&#10;Description automatically generated">
            <a:extLst>
              <a:ext uri="{FF2B5EF4-FFF2-40B4-BE49-F238E27FC236}">
                <a16:creationId xmlns:a16="http://schemas.microsoft.com/office/drawing/2014/main" id="{A639ABD4-BE37-7144-8803-B03332C383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5686" y="1802656"/>
            <a:ext cx="10696239" cy="208682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533397" y="3952635"/>
            <a:ext cx="10696239" cy="72614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57677B3-F4EF-3B4F-BAB8-93395C8FD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5" y="5257817"/>
            <a:ext cx="5410200" cy="3143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DDDA9ED2-0687-FC4F-82A2-402184DF88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395" y="5657867"/>
            <a:ext cx="5410200" cy="3143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DD963A71-30DB-AF4C-8CA6-FE2287C1F0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8816" y="548735"/>
            <a:ext cx="2625435" cy="71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871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480" userDrawn="1">
          <p15:clr>
            <a:srgbClr val="FBAE40"/>
          </p15:clr>
        </p15:guide>
        <p15:guide id="4" pos="7224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now, dark, skiing, covered&#10;&#10;Description automatically generated">
            <a:extLst>
              <a:ext uri="{FF2B5EF4-FFF2-40B4-BE49-F238E27FC236}">
                <a16:creationId xmlns:a16="http://schemas.microsoft.com/office/drawing/2014/main" id="{A49CDC17-E8DE-454D-A88A-120C5A1AB1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56260" y="2626419"/>
            <a:ext cx="11079480" cy="1156809"/>
          </a:xfrm>
        </p:spPr>
        <p:txBody>
          <a:bodyPr anchor="t" anchorCtr="0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0D9795C1-D152-B640-81E1-08A233E871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6262" y="2260656"/>
            <a:ext cx="11079479" cy="365760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169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3793F4-C58C-E34E-B4F9-D33ACD0ACD4A}"/>
              </a:ext>
            </a:extLst>
          </p:cNvPr>
          <p:cNvSpPr txBox="1"/>
          <p:nvPr userDrawn="1"/>
        </p:nvSpPr>
        <p:spPr>
          <a:xfrm>
            <a:off x="2516450" y="6227000"/>
            <a:ext cx="7159103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b="0" spc="180" baseline="0">
                <a:solidFill>
                  <a:schemeClr val="accent1"/>
                </a:solidFill>
              </a:rPr>
              <a:t>THE UNIVERSITY OF NORTH CAROLINA AT CHAPEL HILL</a:t>
            </a:r>
            <a:endParaRPr lang="en-US" sz="1200" b="0" i="1" spc="180" baseline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57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453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airplane, plane&#10;&#10;Description automatically generated">
            <a:extLst>
              <a:ext uri="{FF2B5EF4-FFF2-40B4-BE49-F238E27FC236}">
                <a16:creationId xmlns:a16="http://schemas.microsoft.com/office/drawing/2014/main" id="{4B51F1BC-EB0D-0B4D-AC2F-066F7381C5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15E196E-9CC7-D04D-B6B6-B8AE4CFC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260" y="2626419"/>
            <a:ext cx="11079480" cy="1156809"/>
          </a:xfrm>
        </p:spPr>
        <p:txBody>
          <a:bodyPr anchor="t" anchorCtr="0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792E69A-9710-9247-94F3-6D82C3FCC33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6262" y="2260656"/>
            <a:ext cx="11079479" cy="365760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169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EBFFE0-17E7-1C4D-A79C-775E13C7CE08}"/>
              </a:ext>
            </a:extLst>
          </p:cNvPr>
          <p:cNvSpPr txBox="1"/>
          <p:nvPr userDrawn="1"/>
        </p:nvSpPr>
        <p:spPr>
          <a:xfrm>
            <a:off x="2516450" y="6227000"/>
            <a:ext cx="7159103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b="0" spc="180" baseline="0">
                <a:solidFill>
                  <a:schemeClr val="tx1"/>
                </a:solidFill>
              </a:rPr>
              <a:t>THE UNIVERSITY OF NORTH CAROLINA AT CHAPEL HILL</a:t>
            </a:r>
            <a:endParaRPr lang="en-US" sz="1200" b="0" i="1" spc="180" baseline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0945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now, dark, skiing, covered&#10;&#10;Description automatically generated">
            <a:extLst>
              <a:ext uri="{FF2B5EF4-FFF2-40B4-BE49-F238E27FC236}">
                <a16:creationId xmlns:a16="http://schemas.microsoft.com/office/drawing/2014/main" id="{A49CDC17-E8DE-454D-A88A-120C5A1AB1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00842" y="743439"/>
            <a:ext cx="11190319" cy="2631781"/>
          </a:xfrm>
        </p:spPr>
        <p:txBody>
          <a:bodyPr anchor="b" anchorCtr="0">
            <a:noAutofit/>
          </a:bodyPr>
          <a:lstStyle>
            <a:lvl1pPr marL="400041" indent="-400041" algn="ctr">
              <a:tabLst/>
              <a:defRPr sz="5400" i="1">
                <a:solidFill>
                  <a:schemeClr val="bg1"/>
                </a:solidFill>
              </a:defRPr>
            </a:lvl1pPr>
          </a:lstStyle>
          <a:p>
            <a:r>
              <a:rPr lang="en-US"/>
              <a:t>“Click to edit Master title style.”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3793F4-C58C-E34E-B4F9-D33ACD0ACD4A}"/>
              </a:ext>
            </a:extLst>
          </p:cNvPr>
          <p:cNvSpPr txBox="1"/>
          <p:nvPr userDrawn="1"/>
        </p:nvSpPr>
        <p:spPr>
          <a:xfrm>
            <a:off x="531038" y="6227000"/>
            <a:ext cx="7159103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>
                <a:solidFill>
                  <a:schemeClr val="accent1"/>
                </a:solidFill>
              </a:rPr>
              <a:t>THE UNIVERSITY OF NORTH CAROLINA AT CHAPEL HILL</a:t>
            </a:r>
            <a:endParaRPr lang="en-US" sz="1200" b="0" i="1" spc="180" baseline="0">
              <a:solidFill>
                <a:schemeClr val="accent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3218C-ACB9-7445-928D-8B2D841F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02988" y="4451352"/>
            <a:ext cx="6586024" cy="297329"/>
          </a:xfrm>
        </p:spPr>
        <p:txBody>
          <a:bodyPr/>
          <a:lstStyle>
            <a:lvl1pPr marL="0" indent="0" algn="ctr">
              <a:buNone/>
              <a:defRPr lang="en-US" sz="1800" b="1" kern="1200" cap="all" spc="169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B5FBE95-3C8D-794F-8990-DD217721F8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02988" y="4774081"/>
            <a:ext cx="6586024" cy="297329"/>
          </a:xfrm>
        </p:spPr>
        <p:txBody>
          <a:bodyPr/>
          <a:lstStyle>
            <a:lvl1pPr marL="0" indent="0" algn="ctr">
              <a:buNone/>
              <a:defRPr lang="en-US" sz="1800" b="1" kern="1200" cap="all" spc="169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8" name="Pie 1">
            <a:extLst>
              <a:ext uri="{FF2B5EF4-FFF2-40B4-BE49-F238E27FC236}">
                <a16:creationId xmlns:a16="http://schemas.microsoft.com/office/drawing/2014/main" id="{FB813401-A57B-7947-AC0C-5B2D4C60DCC7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5947337" y="3601626"/>
            <a:ext cx="297329" cy="594657"/>
          </a:xfrm>
          <a:custGeom>
            <a:avLst/>
            <a:gdLst>
              <a:gd name="connsiteX0" fmla="*/ 1757548 w 1757548"/>
              <a:gd name="connsiteY0" fmla="*/ 878774 h 1757548"/>
              <a:gd name="connsiteX1" fmla="*/ 878774 w 1757548"/>
              <a:gd name="connsiteY1" fmla="*/ 1757548 h 1757548"/>
              <a:gd name="connsiteX2" fmla="*/ 0 w 1757548"/>
              <a:gd name="connsiteY2" fmla="*/ 878774 h 1757548"/>
              <a:gd name="connsiteX3" fmla="*/ 878774 w 1757548"/>
              <a:gd name="connsiteY3" fmla="*/ 0 h 1757548"/>
              <a:gd name="connsiteX4" fmla="*/ 878774 w 1757548"/>
              <a:gd name="connsiteY4" fmla="*/ 878774 h 1757548"/>
              <a:gd name="connsiteX5" fmla="*/ 1757548 w 1757548"/>
              <a:gd name="connsiteY5" fmla="*/ 878774 h 1757548"/>
              <a:gd name="connsiteX0" fmla="*/ 878774 w 878774"/>
              <a:gd name="connsiteY0" fmla="*/ 878774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  <a:gd name="connsiteX4" fmla="*/ 878774 w 878774"/>
              <a:gd name="connsiteY4" fmla="*/ 878774 h 1757548"/>
              <a:gd name="connsiteX0" fmla="*/ 878774 w 878774"/>
              <a:gd name="connsiteY0" fmla="*/ 0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774" h="1757548">
                <a:moveTo>
                  <a:pt x="878774" y="0"/>
                </a:moveTo>
                <a:lnTo>
                  <a:pt x="878774" y="1757548"/>
                </a:lnTo>
                <a:cubicBezTo>
                  <a:pt x="393441" y="1757548"/>
                  <a:pt x="0" y="1364107"/>
                  <a:pt x="0" y="878774"/>
                </a:cubicBezTo>
                <a:cubicBezTo>
                  <a:pt x="0" y="393441"/>
                  <a:pt x="393441" y="0"/>
                  <a:pt x="87877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3143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vid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airplane, plane&#10;&#10;Description automatically generated">
            <a:extLst>
              <a:ext uri="{FF2B5EF4-FFF2-40B4-BE49-F238E27FC236}">
                <a16:creationId xmlns:a16="http://schemas.microsoft.com/office/drawing/2014/main" id="{4B51F1BC-EB0D-0B4D-AC2F-066F7381C5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60BFDC3-40BA-C349-8A97-AF21AD985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0842" y="743439"/>
            <a:ext cx="11190319" cy="2631781"/>
          </a:xfrm>
        </p:spPr>
        <p:txBody>
          <a:bodyPr anchor="b" anchorCtr="0">
            <a:noAutofit/>
          </a:bodyPr>
          <a:lstStyle>
            <a:lvl1pPr marL="400041" indent="-400041" algn="ctr">
              <a:tabLst/>
              <a:defRPr sz="5400" i="1">
                <a:solidFill>
                  <a:schemeClr val="bg1"/>
                </a:solidFill>
              </a:defRPr>
            </a:lvl1pPr>
          </a:lstStyle>
          <a:p>
            <a:r>
              <a:rPr lang="en-US"/>
              <a:t>“Click to edit Master title style.”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DFA365D-BE31-3046-9043-F2F0DB9E64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02988" y="4451352"/>
            <a:ext cx="6586024" cy="297329"/>
          </a:xfrm>
        </p:spPr>
        <p:txBody>
          <a:bodyPr/>
          <a:lstStyle>
            <a:lvl1pPr marL="0" indent="0" algn="ctr">
              <a:buNone/>
              <a:defRPr lang="en-US" sz="1800" b="1" kern="1200" cap="all" spc="169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28EEF06-CAE3-E841-92CC-988A996F576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02988" y="4774081"/>
            <a:ext cx="6586024" cy="297329"/>
          </a:xfrm>
        </p:spPr>
        <p:txBody>
          <a:bodyPr/>
          <a:lstStyle>
            <a:lvl1pPr marL="0" indent="0" algn="ctr">
              <a:buNone/>
              <a:defRPr lang="en-US" sz="1800" b="1" kern="1200" cap="all" spc="169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A88A6B-2232-A141-89DD-E6CE7FBADB0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98671" y="3762570"/>
            <a:ext cx="594659" cy="29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025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6"/>
          <p:cNvSpPr>
            <a:spLocks noGrp="1"/>
          </p:cNvSpPr>
          <p:nvPr>
            <p:ph type="title"/>
          </p:nvPr>
        </p:nvSpPr>
        <p:spPr>
          <a:xfrm>
            <a:off x="499176" y="969823"/>
            <a:ext cx="11189904" cy="7239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65FB38-CF8E-EC49-9B9C-9C905814BC9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801" y="626919"/>
            <a:ext cx="11190288" cy="246221"/>
          </a:xfrm>
        </p:spPr>
        <p:txBody>
          <a:bodyPr>
            <a:noAutofit/>
          </a:bodyPr>
          <a:lstStyle>
            <a:lvl1pPr marL="0" indent="0">
              <a:buNone/>
              <a:defRPr sz="1800" b="1" cap="all" spc="169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28" name="Content Placeholder 7"/>
          <p:cNvSpPr>
            <a:spLocks noGrp="1"/>
          </p:cNvSpPr>
          <p:nvPr>
            <p:ph sz="quarter" idx="15"/>
          </p:nvPr>
        </p:nvSpPr>
        <p:spPr>
          <a:xfrm>
            <a:off x="499176" y="2208807"/>
            <a:ext cx="11189905" cy="3533182"/>
          </a:xfrm>
        </p:spPr>
        <p:txBody>
          <a:bodyPr>
            <a:noAutofit/>
          </a:bodyPr>
          <a:lstStyle>
            <a:lvl1pPr marL="231769" indent="-231769">
              <a:buSzPct val="100000"/>
              <a:buFont typeface="Arial" panose="020B0604020202020204" pitchFamily="34" charset="0"/>
              <a:buChar char="•"/>
              <a:tabLst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0C5A6-DD29-F94F-B481-5D65878F0BD3}"/>
              </a:ext>
            </a:extLst>
          </p:cNvPr>
          <p:cNvSpPr txBox="1"/>
          <p:nvPr userDrawn="1"/>
        </p:nvSpPr>
        <p:spPr>
          <a:xfrm>
            <a:off x="531038" y="6227000"/>
            <a:ext cx="7159103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981186" y="6216214"/>
            <a:ext cx="2707895" cy="246221"/>
          </a:xfrm>
        </p:spPr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972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6"/>
          <p:cNvSpPr>
            <a:spLocks noGrp="1"/>
          </p:cNvSpPr>
          <p:nvPr>
            <p:ph type="title"/>
          </p:nvPr>
        </p:nvSpPr>
        <p:spPr>
          <a:xfrm>
            <a:off x="499176" y="969823"/>
            <a:ext cx="11189904" cy="7239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65FB38-CF8E-EC49-9B9C-9C905814BC9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801" y="626919"/>
            <a:ext cx="11190288" cy="246221"/>
          </a:xfrm>
        </p:spPr>
        <p:txBody>
          <a:bodyPr>
            <a:noAutofit/>
          </a:bodyPr>
          <a:lstStyle>
            <a:lvl1pPr marL="0" indent="0">
              <a:buNone/>
              <a:defRPr sz="1800" b="1" cap="all" spc="169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684E4C-5A3F-FA4D-AF32-4620820CC2FC}"/>
              </a:ext>
            </a:extLst>
          </p:cNvPr>
          <p:cNvSpPr>
            <a:spLocks noChangeAspect="1"/>
          </p:cNvSpPr>
          <p:nvPr userDrawn="1"/>
        </p:nvSpPr>
        <p:spPr>
          <a:xfrm>
            <a:off x="609600" y="2133602"/>
            <a:ext cx="584200" cy="58420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6B068-B80A-0F40-B5EB-F3BBCB8828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35088" y="2225660"/>
            <a:ext cx="4239723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04" indent="0">
              <a:buNone/>
              <a:defRPr sz="2000"/>
            </a:lvl2pPr>
            <a:lvl3pPr marL="573074" indent="0">
              <a:buNone/>
              <a:defRPr sz="2000"/>
            </a:lvl3pPr>
            <a:lvl4pPr marL="804843" indent="0">
              <a:buNone/>
              <a:defRPr sz="2000"/>
            </a:lvl4pPr>
            <a:lvl5pPr marL="1036611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64DD79-0694-7642-B641-373D04167859}"/>
              </a:ext>
            </a:extLst>
          </p:cNvPr>
          <p:cNvSpPr>
            <a:spLocks noChangeAspect="1"/>
          </p:cNvSpPr>
          <p:nvPr userDrawn="1"/>
        </p:nvSpPr>
        <p:spPr>
          <a:xfrm>
            <a:off x="609600" y="2934213"/>
            <a:ext cx="584200" cy="58420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A1DEEE22-7C05-4343-BB8E-4107BC87C34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35088" y="3026271"/>
            <a:ext cx="4239723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04" indent="0">
              <a:buNone/>
              <a:defRPr sz="2000"/>
            </a:lvl2pPr>
            <a:lvl3pPr marL="573074" indent="0">
              <a:buNone/>
              <a:defRPr sz="2000"/>
            </a:lvl3pPr>
            <a:lvl4pPr marL="804843" indent="0">
              <a:buNone/>
              <a:defRPr sz="2000"/>
            </a:lvl4pPr>
            <a:lvl5pPr marL="1036611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4867E3-5A02-E943-BDCD-AFDC52457B2F}"/>
              </a:ext>
            </a:extLst>
          </p:cNvPr>
          <p:cNvSpPr>
            <a:spLocks noChangeAspect="1"/>
          </p:cNvSpPr>
          <p:nvPr userDrawn="1"/>
        </p:nvSpPr>
        <p:spPr>
          <a:xfrm>
            <a:off x="609600" y="3734824"/>
            <a:ext cx="584200" cy="58420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BF505965-A8FF-4E4B-B294-EDF25ACC9C3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35088" y="3826882"/>
            <a:ext cx="4239723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04" indent="0">
              <a:buNone/>
              <a:defRPr sz="2000"/>
            </a:lvl2pPr>
            <a:lvl3pPr marL="573074" indent="0">
              <a:buNone/>
              <a:defRPr sz="2000"/>
            </a:lvl3pPr>
            <a:lvl4pPr marL="804843" indent="0">
              <a:buNone/>
              <a:defRPr sz="2000"/>
            </a:lvl4pPr>
            <a:lvl5pPr marL="1036611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CFE98D-49A5-114C-9F04-B5A1418185E4}"/>
              </a:ext>
            </a:extLst>
          </p:cNvPr>
          <p:cNvSpPr>
            <a:spLocks noChangeAspect="1"/>
          </p:cNvSpPr>
          <p:nvPr userDrawn="1"/>
        </p:nvSpPr>
        <p:spPr>
          <a:xfrm>
            <a:off x="609600" y="4535435"/>
            <a:ext cx="584200" cy="584201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577BC94-939E-E04E-B3A7-895227DB86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35088" y="4627493"/>
            <a:ext cx="4239723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04" indent="0">
              <a:buNone/>
              <a:defRPr sz="2000"/>
            </a:lvl2pPr>
            <a:lvl3pPr marL="573074" indent="0">
              <a:buNone/>
              <a:defRPr sz="2000"/>
            </a:lvl3pPr>
            <a:lvl4pPr marL="804843" indent="0">
              <a:buNone/>
              <a:defRPr sz="2000"/>
            </a:lvl4pPr>
            <a:lvl5pPr marL="1036611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14223A-2874-304B-A611-FCE6E7CF7AC8}"/>
              </a:ext>
            </a:extLst>
          </p:cNvPr>
          <p:cNvSpPr>
            <a:spLocks noChangeAspect="1"/>
          </p:cNvSpPr>
          <p:nvPr userDrawn="1"/>
        </p:nvSpPr>
        <p:spPr>
          <a:xfrm>
            <a:off x="609600" y="5336045"/>
            <a:ext cx="584200" cy="584201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24A902F3-24F2-C64A-A854-2CA93D88CCB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335088" y="5428103"/>
            <a:ext cx="4239723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04" indent="0">
              <a:buNone/>
              <a:defRPr sz="2000"/>
            </a:lvl2pPr>
            <a:lvl3pPr marL="573074" indent="0">
              <a:buNone/>
              <a:defRPr sz="2000"/>
            </a:lvl3pPr>
            <a:lvl4pPr marL="804843" indent="0">
              <a:buNone/>
              <a:defRPr sz="2000"/>
            </a:lvl4pPr>
            <a:lvl5pPr marL="1036611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05EE45-BD6F-D44A-A433-2B2AD3A7E5AE}"/>
              </a:ext>
            </a:extLst>
          </p:cNvPr>
          <p:cNvSpPr>
            <a:spLocks noChangeAspect="1"/>
          </p:cNvSpPr>
          <p:nvPr userDrawn="1"/>
        </p:nvSpPr>
        <p:spPr>
          <a:xfrm>
            <a:off x="6108700" y="2133602"/>
            <a:ext cx="584200" cy="58420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3A1761A4-829F-5A40-96F6-F87757F350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35343" y="2225660"/>
            <a:ext cx="4239723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04" indent="0">
              <a:buNone/>
              <a:defRPr sz="2000"/>
            </a:lvl2pPr>
            <a:lvl3pPr marL="573074" indent="0">
              <a:buNone/>
              <a:defRPr sz="2000"/>
            </a:lvl3pPr>
            <a:lvl4pPr marL="804843" indent="0">
              <a:buNone/>
              <a:defRPr sz="2000"/>
            </a:lvl4pPr>
            <a:lvl5pPr marL="1036611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A465BCF-C417-A142-96BD-8D38B8D2B521}"/>
              </a:ext>
            </a:extLst>
          </p:cNvPr>
          <p:cNvSpPr>
            <a:spLocks noChangeAspect="1"/>
          </p:cNvSpPr>
          <p:nvPr userDrawn="1"/>
        </p:nvSpPr>
        <p:spPr>
          <a:xfrm>
            <a:off x="6108700" y="2934213"/>
            <a:ext cx="584200" cy="58420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E4CAA09B-E03A-7143-AE6D-BFDCB354E27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35343" y="3026271"/>
            <a:ext cx="4239723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04" indent="0">
              <a:buNone/>
              <a:defRPr sz="2000"/>
            </a:lvl2pPr>
            <a:lvl3pPr marL="573074" indent="0">
              <a:buNone/>
              <a:defRPr sz="2000"/>
            </a:lvl3pPr>
            <a:lvl4pPr marL="804843" indent="0">
              <a:buNone/>
              <a:defRPr sz="2000"/>
            </a:lvl4pPr>
            <a:lvl5pPr marL="1036611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D717B82-FAAA-A544-B9A7-7AFF1F80609B}"/>
              </a:ext>
            </a:extLst>
          </p:cNvPr>
          <p:cNvSpPr>
            <a:spLocks noChangeAspect="1"/>
          </p:cNvSpPr>
          <p:nvPr userDrawn="1"/>
        </p:nvSpPr>
        <p:spPr>
          <a:xfrm>
            <a:off x="6108700" y="3734824"/>
            <a:ext cx="584200" cy="58420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5B9F46E6-F6B1-654D-9686-30018D5183E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835343" y="3826882"/>
            <a:ext cx="4239723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04" indent="0">
              <a:buNone/>
              <a:defRPr sz="2000"/>
            </a:lvl2pPr>
            <a:lvl3pPr marL="573074" indent="0">
              <a:buNone/>
              <a:defRPr sz="2000"/>
            </a:lvl3pPr>
            <a:lvl4pPr marL="804843" indent="0">
              <a:buNone/>
              <a:defRPr sz="2000"/>
            </a:lvl4pPr>
            <a:lvl5pPr marL="1036611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D92E02-391C-8346-9175-481EDD789003}"/>
              </a:ext>
            </a:extLst>
          </p:cNvPr>
          <p:cNvSpPr>
            <a:spLocks noChangeAspect="1"/>
          </p:cNvSpPr>
          <p:nvPr userDrawn="1"/>
        </p:nvSpPr>
        <p:spPr>
          <a:xfrm>
            <a:off x="6108700" y="4535435"/>
            <a:ext cx="584200" cy="584201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CE911FD4-9BF8-2746-BB65-80336440D2B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835343" y="4627493"/>
            <a:ext cx="4239723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04" indent="0">
              <a:buNone/>
              <a:defRPr sz="2000"/>
            </a:lvl2pPr>
            <a:lvl3pPr marL="573074" indent="0">
              <a:buNone/>
              <a:defRPr sz="2000"/>
            </a:lvl3pPr>
            <a:lvl4pPr marL="804843" indent="0">
              <a:buNone/>
              <a:defRPr sz="2000"/>
            </a:lvl4pPr>
            <a:lvl5pPr marL="1036611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0D73757-6FD9-C344-94AE-F46CC887B733}"/>
              </a:ext>
            </a:extLst>
          </p:cNvPr>
          <p:cNvSpPr>
            <a:spLocks noChangeAspect="1"/>
          </p:cNvSpPr>
          <p:nvPr userDrawn="1"/>
        </p:nvSpPr>
        <p:spPr>
          <a:xfrm>
            <a:off x="6108700" y="5336045"/>
            <a:ext cx="584200" cy="584201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7A01C130-A524-854A-B729-75A2677286E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835343" y="5428103"/>
            <a:ext cx="4239723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04" indent="0">
              <a:buNone/>
              <a:defRPr sz="2000"/>
            </a:lvl2pPr>
            <a:lvl3pPr marL="573074" indent="0">
              <a:buNone/>
              <a:defRPr sz="2000"/>
            </a:lvl3pPr>
            <a:lvl4pPr marL="804843" indent="0">
              <a:buNone/>
              <a:defRPr sz="2000"/>
            </a:lvl4pPr>
            <a:lvl5pPr marL="1036611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A5D372-307D-E842-A741-DB16AB0C02BB}"/>
              </a:ext>
            </a:extLst>
          </p:cNvPr>
          <p:cNvSpPr txBox="1"/>
          <p:nvPr userDrawn="1"/>
        </p:nvSpPr>
        <p:spPr>
          <a:xfrm>
            <a:off x="531038" y="6227000"/>
            <a:ext cx="7159103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981186" y="6216214"/>
            <a:ext cx="2707895" cy="246221"/>
          </a:xfrm>
        </p:spPr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456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6"/>
          <p:cNvSpPr>
            <a:spLocks noGrp="1"/>
          </p:cNvSpPr>
          <p:nvPr>
            <p:ph type="title"/>
          </p:nvPr>
        </p:nvSpPr>
        <p:spPr>
          <a:xfrm>
            <a:off x="499176" y="969827"/>
            <a:ext cx="11189904" cy="723899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65FB38-CF8E-EC49-9B9C-9C905814BC9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485" y="626912"/>
            <a:ext cx="11190288" cy="228600"/>
          </a:xfrm>
        </p:spPr>
        <p:txBody>
          <a:bodyPr>
            <a:noAutofit/>
          </a:bodyPr>
          <a:lstStyle>
            <a:lvl1pPr marL="0" indent="0">
              <a:buNone/>
              <a:defRPr sz="1800" b="1" cap="all" spc="169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C98C1B8D-FFEF-2242-B9B5-3F30CF41DD56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609600" y="2209800"/>
            <a:ext cx="10972800" cy="4000500"/>
          </a:xfrm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A3DA83-43E4-7142-82E1-46053E45A21F}"/>
              </a:ext>
            </a:extLst>
          </p:cNvPr>
          <p:cNvSpPr txBox="1"/>
          <p:nvPr userDrawn="1"/>
        </p:nvSpPr>
        <p:spPr>
          <a:xfrm>
            <a:off x="531038" y="6227000"/>
            <a:ext cx="7159103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981186" y="6216214"/>
            <a:ext cx="2707895" cy="246221"/>
          </a:xfrm>
        </p:spPr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768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92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CB2C7-C01B-D14D-BC0A-D94F42968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739BD23D-DE90-304B-892F-3F288C4E84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485" y="626915"/>
            <a:ext cx="11190288" cy="246221"/>
          </a:xfrm>
        </p:spPr>
        <p:txBody>
          <a:bodyPr>
            <a:noAutofit/>
          </a:bodyPr>
          <a:lstStyle>
            <a:lvl1pPr marL="0" indent="0">
              <a:buNone/>
              <a:defRPr sz="1900" b="1" cap="all" spc="169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5"/>
          </p:nvPr>
        </p:nvSpPr>
        <p:spPr>
          <a:xfrm>
            <a:off x="499175" y="2208807"/>
            <a:ext cx="5418055" cy="3533182"/>
          </a:xfrm>
        </p:spPr>
        <p:txBody>
          <a:bodyPr>
            <a:noAutofit/>
          </a:bodyPr>
          <a:lstStyle>
            <a:lvl1pPr marL="231769" indent="-231769">
              <a:buSzPct val="100000"/>
              <a:buFont typeface="Arial" panose="020B0604020202020204" pitchFamily="34" charset="0"/>
              <a:buChar char="•"/>
              <a:defRPr lang="en-US" sz="2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6256422" y="2208807"/>
            <a:ext cx="5418055" cy="3533182"/>
          </a:xfrm>
        </p:spPr>
        <p:txBody>
          <a:bodyPr>
            <a:noAutofit/>
          </a:bodyPr>
          <a:lstStyle>
            <a:lvl1pPr marL="231769" indent="-231769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7686A8-6B7C-BF4C-A3B9-F6B65F958979}"/>
              </a:ext>
            </a:extLst>
          </p:cNvPr>
          <p:cNvSpPr txBox="1"/>
          <p:nvPr userDrawn="1"/>
        </p:nvSpPr>
        <p:spPr>
          <a:xfrm>
            <a:off x="531038" y="6227000"/>
            <a:ext cx="7159103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24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6"/>
          <p:cNvSpPr>
            <a:spLocks noGrp="1"/>
          </p:cNvSpPr>
          <p:nvPr>
            <p:ph type="title"/>
          </p:nvPr>
        </p:nvSpPr>
        <p:spPr>
          <a:xfrm>
            <a:off x="499176" y="632013"/>
            <a:ext cx="5418053" cy="1276865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5"/>
          </p:nvPr>
        </p:nvSpPr>
        <p:spPr>
          <a:xfrm>
            <a:off x="499175" y="2208807"/>
            <a:ext cx="5418055" cy="3533182"/>
          </a:xfrm>
        </p:spPr>
        <p:txBody>
          <a:bodyPr>
            <a:noAutofit/>
          </a:bodyPr>
          <a:lstStyle>
            <a:lvl1pPr marL="231769" indent="-231769">
              <a:buSzPct val="100000"/>
              <a:buFont typeface="Arial" panose="020B0604020202020204" pitchFamily="34" charset="0"/>
              <a:buChar char="•"/>
              <a:defRPr lang="en-US" sz="2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B8B11C-C73A-DA4C-80DE-8F4137916C9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CAC93-C9FE-8043-9CCE-6990BD4A47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56422" y="618379"/>
            <a:ext cx="5432343" cy="1304925"/>
          </a:xfrm>
        </p:spPr>
        <p:txBody>
          <a:bodyPr/>
          <a:lstStyle>
            <a:lvl1pPr marL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0" kern="1200" cap="none" spc="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354004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6256422" y="2208807"/>
            <a:ext cx="5418055" cy="3533182"/>
          </a:xfrm>
        </p:spPr>
        <p:txBody>
          <a:bodyPr>
            <a:noAutofit/>
          </a:bodyPr>
          <a:lstStyle>
            <a:lvl1pPr marL="231769" indent="-231769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369865-0C6D-E146-8408-38986A6B807B}"/>
              </a:ext>
            </a:extLst>
          </p:cNvPr>
          <p:cNvSpPr txBox="1"/>
          <p:nvPr userDrawn="1"/>
        </p:nvSpPr>
        <p:spPr>
          <a:xfrm>
            <a:off x="531038" y="6227000"/>
            <a:ext cx="7159103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289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6">
            <a:extLst>
              <a:ext uri="{FF2B5EF4-FFF2-40B4-BE49-F238E27FC236}">
                <a16:creationId xmlns:a16="http://schemas.microsoft.com/office/drawing/2014/main" id="{51730CD2-DAEF-0A4D-BDAB-9673E579A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76" y="969827"/>
            <a:ext cx="11189904" cy="723899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01BAC3A0-C801-7C4F-BB86-CC23A798BED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485" y="626915"/>
            <a:ext cx="11190288" cy="246221"/>
          </a:xfrm>
        </p:spPr>
        <p:txBody>
          <a:bodyPr>
            <a:noAutofit/>
          </a:bodyPr>
          <a:lstStyle>
            <a:lvl1pPr marL="0" indent="0">
              <a:buNone/>
              <a:defRPr sz="1900" b="1" cap="all" spc="169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6" name="Pie 1">
            <a:extLst>
              <a:ext uri="{FF2B5EF4-FFF2-40B4-BE49-F238E27FC236}">
                <a16:creationId xmlns:a16="http://schemas.microsoft.com/office/drawing/2014/main" id="{EDBEAA2E-A182-2145-9CC0-298CFDC8A5D5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2145304" y="2075294"/>
            <a:ext cx="246301" cy="492603"/>
          </a:xfrm>
          <a:custGeom>
            <a:avLst/>
            <a:gdLst>
              <a:gd name="connsiteX0" fmla="*/ 1757548 w 1757548"/>
              <a:gd name="connsiteY0" fmla="*/ 878774 h 1757548"/>
              <a:gd name="connsiteX1" fmla="*/ 878774 w 1757548"/>
              <a:gd name="connsiteY1" fmla="*/ 1757548 h 1757548"/>
              <a:gd name="connsiteX2" fmla="*/ 0 w 1757548"/>
              <a:gd name="connsiteY2" fmla="*/ 878774 h 1757548"/>
              <a:gd name="connsiteX3" fmla="*/ 878774 w 1757548"/>
              <a:gd name="connsiteY3" fmla="*/ 0 h 1757548"/>
              <a:gd name="connsiteX4" fmla="*/ 878774 w 1757548"/>
              <a:gd name="connsiteY4" fmla="*/ 878774 h 1757548"/>
              <a:gd name="connsiteX5" fmla="*/ 1757548 w 1757548"/>
              <a:gd name="connsiteY5" fmla="*/ 878774 h 1757548"/>
              <a:gd name="connsiteX0" fmla="*/ 878774 w 878774"/>
              <a:gd name="connsiteY0" fmla="*/ 878774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  <a:gd name="connsiteX4" fmla="*/ 878774 w 878774"/>
              <a:gd name="connsiteY4" fmla="*/ 878774 h 1757548"/>
              <a:gd name="connsiteX0" fmla="*/ 878774 w 878774"/>
              <a:gd name="connsiteY0" fmla="*/ 0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774" h="1757548">
                <a:moveTo>
                  <a:pt x="878774" y="0"/>
                </a:moveTo>
                <a:lnTo>
                  <a:pt x="878774" y="1757548"/>
                </a:lnTo>
                <a:cubicBezTo>
                  <a:pt x="393441" y="1757548"/>
                  <a:pt x="0" y="1364107"/>
                  <a:pt x="0" y="878774"/>
                </a:cubicBezTo>
                <a:cubicBezTo>
                  <a:pt x="0" y="393441"/>
                  <a:pt x="393441" y="0"/>
                  <a:pt x="8787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Content Placeholder 7"/>
          <p:cNvSpPr>
            <a:spLocks noGrp="1"/>
          </p:cNvSpPr>
          <p:nvPr>
            <p:ph sz="quarter" idx="15"/>
          </p:nvPr>
        </p:nvSpPr>
        <p:spPr>
          <a:xfrm>
            <a:off x="499175" y="2687798"/>
            <a:ext cx="3533039" cy="2479963"/>
          </a:xfrm>
        </p:spPr>
        <p:txBody>
          <a:bodyPr>
            <a:noAutofit/>
          </a:bodyPr>
          <a:lstStyle>
            <a:lvl1pPr marL="231769" indent="-231769">
              <a:buSzPct val="100000"/>
              <a:buFont typeface="Arial" panose="020B0604020202020204" pitchFamily="34" charset="0"/>
              <a:buChar char="•"/>
              <a:defRPr lang="en-US" sz="24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Pie 1">
            <a:extLst>
              <a:ext uri="{FF2B5EF4-FFF2-40B4-BE49-F238E27FC236}">
                <a16:creationId xmlns:a16="http://schemas.microsoft.com/office/drawing/2014/main" id="{5DD7E085-5E1F-5A40-BA5D-4404BF2700F4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5969162" y="2075295"/>
            <a:ext cx="246301" cy="492603"/>
          </a:xfrm>
          <a:custGeom>
            <a:avLst/>
            <a:gdLst>
              <a:gd name="connsiteX0" fmla="*/ 1757548 w 1757548"/>
              <a:gd name="connsiteY0" fmla="*/ 878774 h 1757548"/>
              <a:gd name="connsiteX1" fmla="*/ 878774 w 1757548"/>
              <a:gd name="connsiteY1" fmla="*/ 1757548 h 1757548"/>
              <a:gd name="connsiteX2" fmla="*/ 0 w 1757548"/>
              <a:gd name="connsiteY2" fmla="*/ 878774 h 1757548"/>
              <a:gd name="connsiteX3" fmla="*/ 878774 w 1757548"/>
              <a:gd name="connsiteY3" fmla="*/ 0 h 1757548"/>
              <a:gd name="connsiteX4" fmla="*/ 878774 w 1757548"/>
              <a:gd name="connsiteY4" fmla="*/ 878774 h 1757548"/>
              <a:gd name="connsiteX5" fmla="*/ 1757548 w 1757548"/>
              <a:gd name="connsiteY5" fmla="*/ 878774 h 1757548"/>
              <a:gd name="connsiteX0" fmla="*/ 878774 w 878774"/>
              <a:gd name="connsiteY0" fmla="*/ 878774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  <a:gd name="connsiteX4" fmla="*/ 878774 w 878774"/>
              <a:gd name="connsiteY4" fmla="*/ 878774 h 1757548"/>
              <a:gd name="connsiteX0" fmla="*/ 878774 w 878774"/>
              <a:gd name="connsiteY0" fmla="*/ 0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774" h="1757548">
                <a:moveTo>
                  <a:pt x="878774" y="0"/>
                </a:moveTo>
                <a:lnTo>
                  <a:pt x="878774" y="1757548"/>
                </a:lnTo>
                <a:cubicBezTo>
                  <a:pt x="393441" y="1757548"/>
                  <a:pt x="0" y="1364107"/>
                  <a:pt x="0" y="878774"/>
                </a:cubicBezTo>
                <a:cubicBezTo>
                  <a:pt x="0" y="393441"/>
                  <a:pt x="393441" y="0"/>
                  <a:pt x="8787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4327609" y="2687798"/>
            <a:ext cx="3533039" cy="2479963"/>
          </a:xfrm>
        </p:spPr>
        <p:txBody>
          <a:bodyPr>
            <a:noAutofit/>
          </a:bodyPr>
          <a:lstStyle>
            <a:lvl1pPr marL="231769" indent="-231769">
              <a:buSzPct val="100000"/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Pie 1">
            <a:extLst>
              <a:ext uri="{FF2B5EF4-FFF2-40B4-BE49-F238E27FC236}">
                <a16:creationId xmlns:a16="http://schemas.microsoft.com/office/drawing/2014/main" id="{9C0CCD42-D9FD-F546-83FF-3942079F02AE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9793018" y="2075296"/>
            <a:ext cx="246301" cy="492603"/>
          </a:xfrm>
          <a:custGeom>
            <a:avLst/>
            <a:gdLst>
              <a:gd name="connsiteX0" fmla="*/ 1757548 w 1757548"/>
              <a:gd name="connsiteY0" fmla="*/ 878774 h 1757548"/>
              <a:gd name="connsiteX1" fmla="*/ 878774 w 1757548"/>
              <a:gd name="connsiteY1" fmla="*/ 1757548 h 1757548"/>
              <a:gd name="connsiteX2" fmla="*/ 0 w 1757548"/>
              <a:gd name="connsiteY2" fmla="*/ 878774 h 1757548"/>
              <a:gd name="connsiteX3" fmla="*/ 878774 w 1757548"/>
              <a:gd name="connsiteY3" fmla="*/ 0 h 1757548"/>
              <a:gd name="connsiteX4" fmla="*/ 878774 w 1757548"/>
              <a:gd name="connsiteY4" fmla="*/ 878774 h 1757548"/>
              <a:gd name="connsiteX5" fmla="*/ 1757548 w 1757548"/>
              <a:gd name="connsiteY5" fmla="*/ 878774 h 1757548"/>
              <a:gd name="connsiteX0" fmla="*/ 878774 w 878774"/>
              <a:gd name="connsiteY0" fmla="*/ 878774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  <a:gd name="connsiteX4" fmla="*/ 878774 w 878774"/>
              <a:gd name="connsiteY4" fmla="*/ 878774 h 1757548"/>
              <a:gd name="connsiteX0" fmla="*/ 878774 w 878774"/>
              <a:gd name="connsiteY0" fmla="*/ 0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774" h="1757548">
                <a:moveTo>
                  <a:pt x="878774" y="0"/>
                </a:moveTo>
                <a:lnTo>
                  <a:pt x="878774" y="1757548"/>
                </a:lnTo>
                <a:cubicBezTo>
                  <a:pt x="393441" y="1757548"/>
                  <a:pt x="0" y="1364107"/>
                  <a:pt x="0" y="878774"/>
                </a:cubicBezTo>
                <a:cubicBezTo>
                  <a:pt x="0" y="393441"/>
                  <a:pt x="393441" y="0"/>
                  <a:pt x="878774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F5166AF5-ED84-E440-81B1-8C407DB0D96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151383" y="2687798"/>
            <a:ext cx="3533039" cy="2479963"/>
          </a:xfrm>
        </p:spPr>
        <p:txBody>
          <a:bodyPr>
            <a:noAutofit/>
          </a:bodyPr>
          <a:lstStyle>
            <a:lvl1pPr marL="231769" indent="-231769">
              <a:buSzPct val="100000"/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3B9A11-6BD7-6A43-A927-CC9215B222BD}"/>
              </a:ext>
            </a:extLst>
          </p:cNvPr>
          <p:cNvSpPr txBox="1"/>
          <p:nvPr userDrawn="1"/>
        </p:nvSpPr>
        <p:spPr>
          <a:xfrm>
            <a:off x="531038" y="6227000"/>
            <a:ext cx="7159103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981186" y="6216214"/>
            <a:ext cx="2707895" cy="246221"/>
          </a:xfrm>
        </p:spPr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790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6"/>
          <p:cNvSpPr>
            <a:spLocks noGrp="1"/>
          </p:cNvSpPr>
          <p:nvPr>
            <p:ph type="title"/>
          </p:nvPr>
        </p:nvSpPr>
        <p:spPr>
          <a:xfrm>
            <a:off x="499177" y="672354"/>
            <a:ext cx="5140361" cy="5069541"/>
          </a:xfrm>
        </p:spPr>
        <p:txBody>
          <a:bodyPr anchor="ctr" anchorCtr="0">
            <a:noAutofit/>
          </a:bodyPr>
          <a:lstStyle>
            <a:lvl1pPr>
              <a:defRPr sz="6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5"/>
          </p:nvPr>
        </p:nvSpPr>
        <p:spPr>
          <a:xfrm>
            <a:off x="6548720" y="874060"/>
            <a:ext cx="5140361" cy="921237"/>
          </a:xfrm>
        </p:spPr>
        <p:txBody>
          <a:bodyPr>
            <a:noAutofit/>
          </a:bodyPr>
          <a:lstStyle>
            <a:lvl1pPr marL="0" indent="0" algn="ctr">
              <a:buSzPct val="100000"/>
              <a:buFont typeface="Arial" panose="020B0604020202020204" pitchFamily="34" charset="0"/>
              <a:buNone/>
              <a:defRPr lang="en-US" sz="2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4004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e 1">
            <a:extLst>
              <a:ext uri="{FF2B5EF4-FFF2-40B4-BE49-F238E27FC236}">
                <a16:creationId xmlns:a16="http://schemas.microsoft.com/office/drawing/2014/main" id="{B869545A-2E10-864E-A839-F7A1602B4B3C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8995514" y="2024639"/>
            <a:ext cx="246301" cy="492603"/>
          </a:xfrm>
          <a:custGeom>
            <a:avLst/>
            <a:gdLst>
              <a:gd name="connsiteX0" fmla="*/ 1757548 w 1757548"/>
              <a:gd name="connsiteY0" fmla="*/ 878774 h 1757548"/>
              <a:gd name="connsiteX1" fmla="*/ 878774 w 1757548"/>
              <a:gd name="connsiteY1" fmla="*/ 1757548 h 1757548"/>
              <a:gd name="connsiteX2" fmla="*/ 0 w 1757548"/>
              <a:gd name="connsiteY2" fmla="*/ 878774 h 1757548"/>
              <a:gd name="connsiteX3" fmla="*/ 878774 w 1757548"/>
              <a:gd name="connsiteY3" fmla="*/ 0 h 1757548"/>
              <a:gd name="connsiteX4" fmla="*/ 878774 w 1757548"/>
              <a:gd name="connsiteY4" fmla="*/ 878774 h 1757548"/>
              <a:gd name="connsiteX5" fmla="*/ 1757548 w 1757548"/>
              <a:gd name="connsiteY5" fmla="*/ 878774 h 1757548"/>
              <a:gd name="connsiteX0" fmla="*/ 878774 w 878774"/>
              <a:gd name="connsiteY0" fmla="*/ 878774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  <a:gd name="connsiteX4" fmla="*/ 878774 w 878774"/>
              <a:gd name="connsiteY4" fmla="*/ 878774 h 1757548"/>
              <a:gd name="connsiteX0" fmla="*/ 878774 w 878774"/>
              <a:gd name="connsiteY0" fmla="*/ 0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774" h="1757548">
                <a:moveTo>
                  <a:pt x="878774" y="0"/>
                </a:moveTo>
                <a:lnTo>
                  <a:pt x="878774" y="1757548"/>
                </a:lnTo>
                <a:cubicBezTo>
                  <a:pt x="393441" y="1757548"/>
                  <a:pt x="0" y="1364107"/>
                  <a:pt x="0" y="878774"/>
                </a:cubicBezTo>
                <a:cubicBezTo>
                  <a:pt x="0" y="393441"/>
                  <a:pt x="393441" y="0"/>
                  <a:pt x="8787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310D9D45-DB1E-5F47-B682-BD44B72CED7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48720" y="2746507"/>
            <a:ext cx="5140361" cy="921237"/>
          </a:xfrm>
        </p:spPr>
        <p:txBody>
          <a:bodyPr>
            <a:noAutofit/>
          </a:bodyPr>
          <a:lstStyle>
            <a:lvl1pPr marL="0" indent="0" algn="ctr">
              <a:buSzPct val="100000"/>
              <a:buFont typeface="Arial" panose="020B0604020202020204" pitchFamily="34" charset="0"/>
              <a:buNone/>
              <a:defRPr lang="en-US" sz="2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4004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e 1">
            <a:extLst>
              <a:ext uri="{FF2B5EF4-FFF2-40B4-BE49-F238E27FC236}">
                <a16:creationId xmlns:a16="http://schemas.microsoft.com/office/drawing/2014/main" id="{55F94361-B64F-864E-A31C-C75FAA6C3AC5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8995514" y="3899935"/>
            <a:ext cx="246301" cy="492603"/>
          </a:xfrm>
          <a:custGeom>
            <a:avLst/>
            <a:gdLst>
              <a:gd name="connsiteX0" fmla="*/ 1757548 w 1757548"/>
              <a:gd name="connsiteY0" fmla="*/ 878774 h 1757548"/>
              <a:gd name="connsiteX1" fmla="*/ 878774 w 1757548"/>
              <a:gd name="connsiteY1" fmla="*/ 1757548 h 1757548"/>
              <a:gd name="connsiteX2" fmla="*/ 0 w 1757548"/>
              <a:gd name="connsiteY2" fmla="*/ 878774 h 1757548"/>
              <a:gd name="connsiteX3" fmla="*/ 878774 w 1757548"/>
              <a:gd name="connsiteY3" fmla="*/ 0 h 1757548"/>
              <a:gd name="connsiteX4" fmla="*/ 878774 w 1757548"/>
              <a:gd name="connsiteY4" fmla="*/ 878774 h 1757548"/>
              <a:gd name="connsiteX5" fmla="*/ 1757548 w 1757548"/>
              <a:gd name="connsiteY5" fmla="*/ 878774 h 1757548"/>
              <a:gd name="connsiteX0" fmla="*/ 878774 w 878774"/>
              <a:gd name="connsiteY0" fmla="*/ 878774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  <a:gd name="connsiteX4" fmla="*/ 878774 w 878774"/>
              <a:gd name="connsiteY4" fmla="*/ 878774 h 1757548"/>
              <a:gd name="connsiteX0" fmla="*/ 878774 w 878774"/>
              <a:gd name="connsiteY0" fmla="*/ 0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774" h="1757548">
                <a:moveTo>
                  <a:pt x="878774" y="0"/>
                </a:moveTo>
                <a:lnTo>
                  <a:pt x="878774" y="1757548"/>
                </a:lnTo>
                <a:cubicBezTo>
                  <a:pt x="393441" y="1757548"/>
                  <a:pt x="0" y="1364107"/>
                  <a:pt x="0" y="878774"/>
                </a:cubicBezTo>
                <a:cubicBezTo>
                  <a:pt x="0" y="393441"/>
                  <a:pt x="393441" y="0"/>
                  <a:pt x="8787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B288EF53-20A5-0A41-BCB9-189B84EA7A6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548720" y="4618953"/>
            <a:ext cx="5140361" cy="921237"/>
          </a:xfrm>
        </p:spPr>
        <p:txBody>
          <a:bodyPr>
            <a:noAutofit/>
          </a:bodyPr>
          <a:lstStyle>
            <a:lvl1pPr marL="0" indent="0" algn="ctr">
              <a:buSzPct val="100000"/>
              <a:buFont typeface="Arial" panose="020B0604020202020204" pitchFamily="34" charset="0"/>
              <a:buNone/>
              <a:defRPr lang="en-US" sz="2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4004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ECF239-E4F2-9749-B37B-4F5238D7D3C4}"/>
              </a:ext>
            </a:extLst>
          </p:cNvPr>
          <p:cNvSpPr txBox="1"/>
          <p:nvPr userDrawn="1"/>
        </p:nvSpPr>
        <p:spPr>
          <a:xfrm>
            <a:off x="531038" y="6227000"/>
            <a:ext cx="7159103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981186" y="6216214"/>
            <a:ext cx="2707895" cy="246221"/>
          </a:xfrm>
        </p:spPr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8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650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skiing, snow, slope&#10;&#10;Description automatically generated">
            <a:extLst>
              <a:ext uri="{FF2B5EF4-FFF2-40B4-BE49-F238E27FC236}">
                <a16:creationId xmlns:a16="http://schemas.microsoft.com/office/drawing/2014/main" id="{9A45F4D4-EBA2-B641-925E-931932B3A0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6"/>
          <p:cNvSpPr>
            <a:spLocks noGrp="1"/>
          </p:cNvSpPr>
          <p:nvPr>
            <p:ph type="title"/>
          </p:nvPr>
        </p:nvSpPr>
        <p:spPr>
          <a:xfrm>
            <a:off x="499177" y="672354"/>
            <a:ext cx="5140361" cy="5069541"/>
          </a:xfrm>
        </p:spPr>
        <p:txBody>
          <a:bodyPr anchor="ctr" anchorCtr="0">
            <a:noAutofit/>
          </a:bodyPr>
          <a:lstStyle>
            <a:lvl1pPr>
              <a:defRPr sz="66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5"/>
          </p:nvPr>
        </p:nvSpPr>
        <p:spPr>
          <a:xfrm>
            <a:off x="6548720" y="874060"/>
            <a:ext cx="5140361" cy="921237"/>
          </a:xfrm>
        </p:spPr>
        <p:txBody>
          <a:bodyPr>
            <a:noAutofit/>
          </a:bodyPr>
          <a:lstStyle>
            <a:lvl1pPr marL="0" indent="0" algn="ctr">
              <a:buSzPct val="100000"/>
              <a:buFont typeface="Arial" panose="020B0604020202020204" pitchFamily="34" charset="0"/>
              <a:buNone/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4004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e 1">
            <a:extLst>
              <a:ext uri="{FF2B5EF4-FFF2-40B4-BE49-F238E27FC236}">
                <a16:creationId xmlns:a16="http://schemas.microsoft.com/office/drawing/2014/main" id="{F46DD077-E11E-434B-A116-CBF41AA7A5D7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8995514" y="2024639"/>
            <a:ext cx="246301" cy="492603"/>
          </a:xfrm>
          <a:custGeom>
            <a:avLst/>
            <a:gdLst>
              <a:gd name="connsiteX0" fmla="*/ 1757548 w 1757548"/>
              <a:gd name="connsiteY0" fmla="*/ 878774 h 1757548"/>
              <a:gd name="connsiteX1" fmla="*/ 878774 w 1757548"/>
              <a:gd name="connsiteY1" fmla="*/ 1757548 h 1757548"/>
              <a:gd name="connsiteX2" fmla="*/ 0 w 1757548"/>
              <a:gd name="connsiteY2" fmla="*/ 878774 h 1757548"/>
              <a:gd name="connsiteX3" fmla="*/ 878774 w 1757548"/>
              <a:gd name="connsiteY3" fmla="*/ 0 h 1757548"/>
              <a:gd name="connsiteX4" fmla="*/ 878774 w 1757548"/>
              <a:gd name="connsiteY4" fmla="*/ 878774 h 1757548"/>
              <a:gd name="connsiteX5" fmla="*/ 1757548 w 1757548"/>
              <a:gd name="connsiteY5" fmla="*/ 878774 h 1757548"/>
              <a:gd name="connsiteX0" fmla="*/ 878774 w 878774"/>
              <a:gd name="connsiteY0" fmla="*/ 878774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  <a:gd name="connsiteX4" fmla="*/ 878774 w 878774"/>
              <a:gd name="connsiteY4" fmla="*/ 878774 h 1757548"/>
              <a:gd name="connsiteX0" fmla="*/ 878774 w 878774"/>
              <a:gd name="connsiteY0" fmla="*/ 0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774" h="1757548">
                <a:moveTo>
                  <a:pt x="878774" y="0"/>
                </a:moveTo>
                <a:lnTo>
                  <a:pt x="878774" y="1757548"/>
                </a:lnTo>
                <a:cubicBezTo>
                  <a:pt x="393441" y="1757548"/>
                  <a:pt x="0" y="1364107"/>
                  <a:pt x="0" y="878774"/>
                </a:cubicBezTo>
                <a:cubicBezTo>
                  <a:pt x="0" y="393441"/>
                  <a:pt x="393441" y="0"/>
                  <a:pt x="8787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310D9D45-DB1E-5F47-B682-BD44B72CED7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48720" y="2746507"/>
            <a:ext cx="5140361" cy="921237"/>
          </a:xfrm>
        </p:spPr>
        <p:txBody>
          <a:bodyPr>
            <a:noAutofit/>
          </a:bodyPr>
          <a:lstStyle>
            <a:lvl1pPr marL="0" indent="0" algn="ctr">
              <a:buSzPct val="100000"/>
              <a:buFont typeface="Arial" panose="020B0604020202020204" pitchFamily="34" charset="0"/>
              <a:buNone/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4004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e 1">
            <a:extLst>
              <a:ext uri="{FF2B5EF4-FFF2-40B4-BE49-F238E27FC236}">
                <a16:creationId xmlns:a16="http://schemas.microsoft.com/office/drawing/2014/main" id="{1BE27E8B-21F0-9F46-8A12-EF85620865A3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8995514" y="3899935"/>
            <a:ext cx="246301" cy="492603"/>
          </a:xfrm>
          <a:custGeom>
            <a:avLst/>
            <a:gdLst>
              <a:gd name="connsiteX0" fmla="*/ 1757548 w 1757548"/>
              <a:gd name="connsiteY0" fmla="*/ 878774 h 1757548"/>
              <a:gd name="connsiteX1" fmla="*/ 878774 w 1757548"/>
              <a:gd name="connsiteY1" fmla="*/ 1757548 h 1757548"/>
              <a:gd name="connsiteX2" fmla="*/ 0 w 1757548"/>
              <a:gd name="connsiteY2" fmla="*/ 878774 h 1757548"/>
              <a:gd name="connsiteX3" fmla="*/ 878774 w 1757548"/>
              <a:gd name="connsiteY3" fmla="*/ 0 h 1757548"/>
              <a:gd name="connsiteX4" fmla="*/ 878774 w 1757548"/>
              <a:gd name="connsiteY4" fmla="*/ 878774 h 1757548"/>
              <a:gd name="connsiteX5" fmla="*/ 1757548 w 1757548"/>
              <a:gd name="connsiteY5" fmla="*/ 878774 h 1757548"/>
              <a:gd name="connsiteX0" fmla="*/ 878774 w 878774"/>
              <a:gd name="connsiteY0" fmla="*/ 878774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  <a:gd name="connsiteX4" fmla="*/ 878774 w 878774"/>
              <a:gd name="connsiteY4" fmla="*/ 878774 h 1757548"/>
              <a:gd name="connsiteX0" fmla="*/ 878774 w 878774"/>
              <a:gd name="connsiteY0" fmla="*/ 0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774" h="1757548">
                <a:moveTo>
                  <a:pt x="878774" y="0"/>
                </a:moveTo>
                <a:lnTo>
                  <a:pt x="878774" y="1757548"/>
                </a:lnTo>
                <a:cubicBezTo>
                  <a:pt x="393441" y="1757548"/>
                  <a:pt x="0" y="1364107"/>
                  <a:pt x="0" y="878774"/>
                </a:cubicBezTo>
                <a:cubicBezTo>
                  <a:pt x="0" y="393441"/>
                  <a:pt x="393441" y="0"/>
                  <a:pt x="87877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B288EF53-20A5-0A41-BCB9-189B84EA7A6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548720" y="4618953"/>
            <a:ext cx="5140361" cy="921237"/>
          </a:xfrm>
        </p:spPr>
        <p:txBody>
          <a:bodyPr>
            <a:noAutofit/>
          </a:bodyPr>
          <a:lstStyle>
            <a:lvl1pPr marL="0" indent="0" algn="ctr">
              <a:buSzPct val="100000"/>
              <a:buFont typeface="Arial" panose="020B0604020202020204" pitchFamily="34" charset="0"/>
              <a:buNone/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4004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981186" y="6216214"/>
            <a:ext cx="2707895" cy="246221"/>
          </a:xfrm>
        </p:spPr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945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6"/>
          <p:cNvSpPr>
            <a:spLocks noGrp="1"/>
          </p:cNvSpPr>
          <p:nvPr>
            <p:ph type="title"/>
          </p:nvPr>
        </p:nvSpPr>
        <p:spPr>
          <a:xfrm>
            <a:off x="499176" y="969817"/>
            <a:ext cx="5090947" cy="1134403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0356464-113D-D342-826A-338514AC33C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65275" y="651165"/>
            <a:ext cx="5394960" cy="5278582"/>
          </a:xfrm>
          <a:ln w="76200">
            <a:solidFill>
              <a:schemeClr val="accent3"/>
            </a:solidFill>
            <a:miter lim="800000"/>
          </a:ln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ACFB233-9B6C-F641-BC39-CD1AFE255B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4480" y="635637"/>
            <a:ext cx="5090947" cy="219876"/>
          </a:xfrm>
        </p:spPr>
        <p:txBody>
          <a:bodyPr>
            <a:noAutofit/>
          </a:bodyPr>
          <a:lstStyle>
            <a:lvl1pPr marL="0" indent="0">
              <a:buNone/>
              <a:defRPr sz="1900" b="1" cap="all" spc="169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02920" y="2476500"/>
            <a:ext cx="5090947" cy="3265394"/>
          </a:xfrm>
        </p:spPr>
        <p:txBody>
          <a:bodyPr>
            <a:noAutofit/>
          </a:bodyPr>
          <a:lstStyle>
            <a:lvl1pPr marL="231769" indent="-231769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4F504-74F0-AC43-B262-9410F7CA2463}"/>
              </a:ext>
            </a:extLst>
          </p:cNvPr>
          <p:cNvSpPr txBox="1"/>
          <p:nvPr userDrawn="1"/>
        </p:nvSpPr>
        <p:spPr>
          <a:xfrm>
            <a:off x="531038" y="6227000"/>
            <a:ext cx="7159103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45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6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6"/>
          <p:cNvSpPr>
            <a:spLocks noGrp="1"/>
          </p:cNvSpPr>
          <p:nvPr>
            <p:ph type="title"/>
          </p:nvPr>
        </p:nvSpPr>
        <p:spPr>
          <a:xfrm>
            <a:off x="499176" y="969817"/>
            <a:ext cx="5090947" cy="1134403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8E3D45-0ED1-E744-BF9C-F4C13B0DA21C}"/>
              </a:ext>
            </a:extLst>
          </p:cNvPr>
          <p:cNvSpPr/>
          <p:nvPr userDrawn="1"/>
        </p:nvSpPr>
        <p:spPr>
          <a:xfrm>
            <a:off x="6293608" y="766261"/>
            <a:ext cx="5383283" cy="51062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0356464-113D-D342-826A-338514AC33C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39548" y="635637"/>
            <a:ext cx="5383283" cy="5106258"/>
          </a:xfrm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ACFB233-9B6C-F641-BC39-CD1AFE255B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4480" y="635637"/>
            <a:ext cx="5090947" cy="219876"/>
          </a:xfrm>
        </p:spPr>
        <p:txBody>
          <a:bodyPr>
            <a:noAutofit/>
          </a:bodyPr>
          <a:lstStyle>
            <a:lvl1pPr marL="0" indent="0">
              <a:buNone/>
              <a:defRPr sz="1900" b="1" cap="all" spc="169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02920" y="2476500"/>
            <a:ext cx="5090947" cy="3265394"/>
          </a:xfrm>
        </p:spPr>
        <p:txBody>
          <a:bodyPr>
            <a:noAutofit/>
          </a:bodyPr>
          <a:lstStyle>
            <a:lvl1pPr marL="231769" indent="-231769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16D521-02D7-3E43-8814-3C8FC720ECB5}"/>
              </a:ext>
            </a:extLst>
          </p:cNvPr>
          <p:cNvSpPr txBox="1"/>
          <p:nvPr userDrawn="1"/>
        </p:nvSpPr>
        <p:spPr>
          <a:xfrm>
            <a:off x="531038" y="6227000"/>
            <a:ext cx="7159103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91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6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6"/>
          <p:cNvSpPr>
            <a:spLocks noGrp="1"/>
          </p:cNvSpPr>
          <p:nvPr>
            <p:ph type="title"/>
          </p:nvPr>
        </p:nvSpPr>
        <p:spPr>
          <a:xfrm>
            <a:off x="6498187" y="969821"/>
            <a:ext cx="5093551" cy="1134403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ACFB233-9B6C-F641-BC39-CD1AFE255B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32411" y="621778"/>
            <a:ext cx="5090947" cy="246221"/>
          </a:xfrm>
        </p:spPr>
        <p:txBody>
          <a:bodyPr>
            <a:noAutofit/>
          </a:bodyPr>
          <a:lstStyle>
            <a:lvl1pPr marL="0" indent="0">
              <a:buNone/>
              <a:defRPr sz="1900" b="1" cap="all" spc="169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0356464-113D-D342-826A-338514AC33C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7309" y="651165"/>
            <a:ext cx="5389419" cy="5276088"/>
          </a:xfrm>
          <a:ln w="76200" cmpd="sng">
            <a:solidFill>
              <a:schemeClr val="accent6"/>
            </a:solidFill>
            <a:miter lim="800000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501931" y="2476500"/>
            <a:ext cx="5090947" cy="3265394"/>
          </a:xfrm>
        </p:spPr>
        <p:txBody>
          <a:bodyPr>
            <a:noAutofit/>
          </a:bodyPr>
          <a:lstStyle>
            <a:lvl1pPr marL="231769" indent="-231769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750364-9344-A342-BCF9-0F09BD591AD2}"/>
              </a:ext>
            </a:extLst>
          </p:cNvPr>
          <p:cNvSpPr txBox="1"/>
          <p:nvPr userDrawn="1"/>
        </p:nvSpPr>
        <p:spPr>
          <a:xfrm>
            <a:off x="531038" y="6227000"/>
            <a:ext cx="7159103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04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60" userDrawn="1">
          <p15:clr>
            <a:srgbClr val="FBAE40"/>
          </p15:clr>
        </p15:guide>
        <p15:guide id="2" pos="4176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6"/>
          <p:cNvSpPr>
            <a:spLocks noGrp="1"/>
          </p:cNvSpPr>
          <p:nvPr>
            <p:ph type="title"/>
          </p:nvPr>
        </p:nvSpPr>
        <p:spPr>
          <a:xfrm>
            <a:off x="6498187" y="969821"/>
            <a:ext cx="5093551" cy="1134403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655EA4-C67B-0A47-8483-2069990B49DF}"/>
              </a:ext>
            </a:extLst>
          </p:cNvPr>
          <p:cNvSpPr/>
          <p:nvPr userDrawn="1"/>
        </p:nvSpPr>
        <p:spPr>
          <a:xfrm>
            <a:off x="468495" y="766261"/>
            <a:ext cx="5383283" cy="51062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629FC58C-B022-BB41-BD5B-C25E4EC19F6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99123" y="635636"/>
            <a:ext cx="5383283" cy="5106258"/>
          </a:xfrm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ACFB233-9B6C-F641-BC39-CD1AFE255B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32411" y="621778"/>
            <a:ext cx="5090947" cy="246221"/>
          </a:xfrm>
        </p:spPr>
        <p:txBody>
          <a:bodyPr>
            <a:noAutofit/>
          </a:bodyPr>
          <a:lstStyle>
            <a:lvl1pPr marL="0" indent="0">
              <a:buNone/>
              <a:defRPr sz="1900" b="1" cap="all" spc="169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501931" y="2476500"/>
            <a:ext cx="5090947" cy="3265394"/>
          </a:xfrm>
        </p:spPr>
        <p:txBody>
          <a:bodyPr>
            <a:noAutofit/>
          </a:bodyPr>
          <a:lstStyle>
            <a:lvl1pPr marL="231769" indent="-231769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FB4E59-639B-8A40-8843-F1DD2290404A}"/>
              </a:ext>
            </a:extLst>
          </p:cNvPr>
          <p:cNvSpPr txBox="1"/>
          <p:nvPr userDrawn="1"/>
        </p:nvSpPr>
        <p:spPr>
          <a:xfrm>
            <a:off x="531038" y="6227000"/>
            <a:ext cx="7159103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607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60" userDrawn="1">
          <p15:clr>
            <a:srgbClr val="FBAE40"/>
          </p15:clr>
        </p15:guide>
        <p15:guide id="2" pos="4176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07A4D02-5B4C-5025-4847-D2DB106BE54F}"/>
              </a:ext>
            </a:extLst>
          </p:cNvPr>
          <p:cNvSpPr txBox="1">
            <a:spLocks/>
          </p:cNvSpPr>
          <p:nvPr userDrawn="1"/>
        </p:nvSpPr>
        <p:spPr>
          <a:xfrm>
            <a:off x="500842" y="-655422"/>
            <a:ext cx="11190319" cy="49991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400050" indent="-4000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None/>
              <a:tabLst/>
              <a:defRPr sz="5400" b="0" i="1" kern="1200" cap="none" spc="0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1400">
                <a:solidFill>
                  <a:schemeClr val="tx1"/>
                </a:solidFill>
              </a:rPr>
              <a:t>Photo slide</a:t>
            </a:r>
          </a:p>
        </p:txBody>
      </p:sp>
    </p:spTree>
    <p:extLst>
      <p:ext uri="{BB962C8B-B14F-4D97-AF65-F5344CB8AC3E}">
        <p14:creationId xmlns:p14="http://schemas.microsoft.com/office/powerpoint/2010/main" val="10439639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lope, hill, skiing&#10;&#10;Description automatically generated">
            <a:extLst>
              <a:ext uri="{FF2B5EF4-FFF2-40B4-BE49-F238E27FC236}">
                <a16:creationId xmlns:a16="http://schemas.microsoft.com/office/drawing/2014/main" id="{4A9D6BA7-0D63-B840-A6E1-D28DDEE24F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525F0340-37D6-F84C-BDE3-CEBE446BB8D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0980" y="2888392"/>
            <a:ext cx="3950040" cy="108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907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kiing, snow, slope&#10;&#10;Description automatically generated">
            <a:extLst>
              <a:ext uri="{FF2B5EF4-FFF2-40B4-BE49-F238E27FC236}">
                <a16:creationId xmlns:a16="http://schemas.microsoft.com/office/drawing/2014/main" id="{B9CF417C-6B2A-454C-A770-23F92F2339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8A6DE2C8-A71F-074C-A8AB-9061790333B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0980" y="2888392"/>
            <a:ext cx="3950040" cy="108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6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67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3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4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0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9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7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37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7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969825"/>
            <a:ext cx="11079480" cy="7238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25625"/>
            <a:ext cx="11186160" cy="3786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81186" y="6216214"/>
            <a:ext cx="2707895" cy="246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5E083E-CE1A-DA4B-85FA-B6928D5B93AD}"/>
              </a:ext>
            </a:extLst>
          </p:cNvPr>
          <p:cNvSpPr txBox="1"/>
          <p:nvPr userDrawn="1"/>
        </p:nvSpPr>
        <p:spPr>
          <a:xfrm>
            <a:off x="531038" y="6227000"/>
            <a:ext cx="7159103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75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70" r:id="rId2"/>
    <p:sldLayoutId id="2147483709" r:id="rId3"/>
    <p:sldLayoutId id="2147483731" r:id="rId4"/>
    <p:sldLayoutId id="2147483776" r:id="rId5"/>
    <p:sldLayoutId id="2147483777" r:id="rId6"/>
    <p:sldLayoutId id="2147483693" r:id="rId7"/>
    <p:sldLayoutId id="2147483793" r:id="rId8"/>
    <p:sldLayoutId id="2147483740" r:id="rId9"/>
    <p:sldLayoutId id="2147483712" r:id="rId10"/>
    <p:sldLayoutId id="2147483785" r:id="rId11"/>
    <p:sldLayoutId id="2147483786" r:id="rId12"/>
    <p:sldLayoutId id="2147483787" r:id="rId13"/>
    <p:sldLayoutId id="2147483788" r:id="rId14"/>
    <p:sldLayoutId id="2147483692" r:id="rId15"/>
    <p:sldLayoutId id="2147483791" r:id="rId16"/>
    <p:sldLayoutId id="2147483739" r:id="rId17"/>
    <p:sldLayoutId id="2147483792" r:id="rId18"/>
    <p:sldLayoutId id="2147483700" r:id="rId19"/>
    <p:sldLayoutId id="2147483721" r:id="rId20"/>
    <p:sldLayoutId id="2147483722" r:id="rId21"/>
  </p:sldLayoutIdLst>
  <p:hf hdr="0" ftr="0" dt="0"/>
  <p:txStyles>
    <p:titleStyle>
      <a:lvl1pPr algn="l" defTabSz="914377" rtl="0" eaLnBrk="1" fontAlgn="base" latinLnBrk="0" hangingPunct="1">
        <a:lnSpc>
          <a:spcPct val="100000"/>
        </a:lnSpc>
        <a:spcBef>
          <a:spcPct val="0"/>
        </a:spcBef>
        <a:buNone/>
        <a:defRPr sz="4000" b="0" kern="1200" cap="none" spc="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31769" indent="-231769" algn="l" defTabSz="914377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573074" indent="-219069" algn="l" defTabSz="914377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tabLst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804843" indent="-231769" algn="l" defTabSz="914377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tabLst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036613" indent="-231769" algn="l" defTabSz="914377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tabLst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269968" indent="-233357" algn="l" defTabSz="914377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tabLst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1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84" userDrawn="1">
          <p15:clr>
            <a:srgbClr val="F26B43"/>
          </p15:clr>
        </p15:guide>
        <p15:guide id="4" orient="horz" pos="2260" userDrawn="1">
          <p15:clr>
            <a:srgbClr val="F26B43"/>
          </p15:clr>
        </p15:guide>
        <p15:guide id="5" pos="384" userDrawn="1">
          <p15:clr>
            <a:srgbClr val="F26B43"/>
          </p15:clr>
        </p15:guide>
        <p15:guide id="6" pos="7296" userDrawn="1">
          <p15:clr>
            <a:srgbClr val="F26B43"/>
          </p15:clr>
        </p15:guide>
        <p15:guide id="7" orient="horz" pos="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r-project.org/CRAN/refmans/kernlab/html/spam.html" TargetMode="External"/><Relationship Id="rId2" Type="http://schemas.openxmlformats.org/officeDocument/2006/relationships/hyperlink" Target="https://github.com/rfordatascience/tidytuesday/tree/979c7204bb80fd3a00ca1b622de7ebd0f49766bf/data/2023/2023-08-1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856CA-F109-0147-8B58-2B94FCF90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86" y="1345456"/>
            <a:ext cx="10696239" cy="208682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7200"/>
              <a:t>Detecting Spam</a:t>
            </a:r>
            <a:endParaRPr lang="en-US" sz="7200">
              <a:cs typeface="Calibri Ligh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C05B8E-E4F7-FE46-85E1-FB94BF46C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7997" y="3063635"/>
            <a:ext cx="10696239" cy="7261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 baseline="30000" dirty="0">
                <a:solidFill>
                  <a:schemeClr val="bg1"/>
                </a:solidFill>
                <a:ea typeface="+mn-lt"/>
                <a:cs typeface="+mn-lt"/>
              </a:rPr>
              <a:t>Daniel </a:t>
            </a:r>
            <a:r>
              <a:rPr lang="en-US" sz="4000" baseline="30000" dirty="0" err="1">
                <a:solidFill>
                  <a:schemeClr val="bg1"/>
                </a:solidFill>
                <a:ea typeface="+mn-lt"/>
                <a:cs typeface="+mn-lt"/>
              </a:rPr>
              <a:t>Jouran</a:t>
            </a:r>
            <a:r>
              <a:rPr lang="en-US" sz="4000" baseline="30000" dirty="0">
                <a:solidFill>
                  <a:schemeClr val="bg1"/>
                </a:solidFill>
                <a:ea typeface="+mn-lt"/>
                <a:cs typeface="+mn-lt"/>
              </a:rPr>
              <a:t>, Ryan Smith, Morgan Wood, &amp; </a:t>
            </a:r>
            <a:r>
              <a:rPr lang="en-US" sz="4000" baseline="30000" dirty="0" err="1">
                <a:solidFill>
                  <a:schemeClr val="bg1"/>
                </a:solidFill>
                <a:ea typeface="+mn-lt"/>
                <a:cs typeface="+mn-lt"/>
              </a:rPr>
              <a:t>Shiyunyang</a:t>
            </a:r>
            <a:r>
              <a:rPr lang="en-US" sz="4000" baseline="30000" dirty="0">
                <a:solidFill>
                  <a:schemeClr val="bg1"/>
                </a:solidFill>
                <a:ea typeface="+mn-lt"/>
                <a:cs typeface="+mn-lt"/>
              </a:rPr>
              <a:t> Zhao</a:t>
            </a:r>
            <a:endParaRPr lang="en-US" sz="4000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2F51E3E-4861-2E44-7C93-92229EB65A7F}"/>
              </a:ext>
            </a:extLst>
          </p:cNvPr>
          <p:cNvSpPr txBox="1">
            <a:spLocks/>
          </p:cNvSpPr>
          <p:nvPr/>
        </p:nvSpPr>
        <p:spPr>
          <a:xfrm>
            <a:off x="507997" y="4854335"/>
            <a:ext cx="10696239" cy="13484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aseline="30000">
                <a:solidFill>
                  <a:srgbClr val="BFBFBF"/>
                </a:solidFill>
                <a:ea typeface="+mn-lt"/>
                <a:cs typeface="+mn-lt"/>
              </a:rPr>
              <a:t>Presentation for STOR 565</a:t>
            </a:r>
            <a:endParaRPr lang="en-US">
              <a:cs typeface="Calibri" panose="020F0502020204030204"/>
            </a:endParaRPr>
          </a:p>
          <a:p>
            <a:r>
              <a:rPr lang="en-US" sz="3200" baseline="30000">
                <a:solidFill>
                  <a:srgbClr val="BFBFBF"/>
                </a:solidFill>
                <a:cs typeface="Calibri"/>
              </a:rPr>
              <a:t>December 1, 2023</a:t>
            </a:r>
          </a:p>
        </p:txBody>
      </p:sp>
    </p:spTree>
    <p:extLst>
      <p:ext uri="{BB962C8B-B14F-4D97-AF65-F5344CB8AC3E}">
        <p14:creationId xmlns:p14="http://schemas.microsoft.com/office/powerpoint/2010/main" val="3307934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0A8B-15F9-341A-217D-FEAC80CC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>
                <a:solidFill>
                  <a:schemeClr val="accent1">
                    <a:lumMod val="75000"/>
                  </a:schemeClr>
                </a:solidFill>
                <a:cs typeface="Calibri Light"/>
              </a:rPr>
              <a:t>Tree-Based Methods</a:t>
            </a:r>
            <a:endParaRPr lang="en-US" sz="5400">
              <a:solidFill>
                <a:srgbClr val="2F5597"/>
              </a:solidFill>
              <a:cs typeface="Calibri Light"/>
            </a:endParaRPr>
          </a:p>
        </p:txBody>
      </p:sp>
      <p:pic>
        <p:nvPicPr>
          <p:cNvPr id="988" name="Picture 98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15A9E46-0B26-D7D9-E754-4979A44FC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6380"/>
            <a:ext cx="7493000" cy="4463139"/>
          </a:xfrm>
          <a:prstGeom prst="rect">
            <a:avLst/>
          </a:prstGeom>
        </p:spPr>
      </p:pic>
      <p:sp>
        <p:nvSpPr>
          <p:cNvPr id="991" name="TextBox 990">
            <a:extLst>
              <a:ext uri="{FF2B5EF4-FFF2-40B4-BE49-F238E27FC236}">
                <a16:creationId xmlns:a16="http://schemas.microsoft.com/office/drawing/2014/main" id="{A4677C07-6FF3-705F-BAD2-06C9D6F6B3E3}"/>
              </a:ext>
            </a:extLst>
          </p:cNvPr>
          <p:cNvSpPr txBox="1"/>
          <p:nvPr/>
        </p:nvSpPr>
        <p:spPr>
          <a:xfrm>
            <a:off x="8959850" y="1714500"/>
            <a:ext cx="2546350" cy="200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1B284F"/>
                </a:solidFill>
                <a:cs typeface="Calibri"/>
              </a:rPr>
              <a:t>Methods:</a:t>
            </a: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Classification Tree</a:t>
            </a:r>
          </a:p>
          <a:p>
            <a:r>
              <a:rPr lang="en-US" sz="2400">
                <a:cs typeface="Calibri"/>
              </a:rPr>
              <a:t>Boosting</a:t>
            </a:r>
          </a:p>
          <a:p>
            <a:r>
              <a:rPr lang="en-US" sz="2400">
                <a:cs typeface="Calibri"/>
              </a:rPr>
              <a:t>Random Forest</a:t>
            </a:r>
          </a:p>
          <a:p>
            <a:r>
              <a:rPr lang="en-US" sz="2400">
                <a:cs typeface="Calibri"/>
              </a:rPr>
              <a:t>Bagging</a:t>
            </a:r>
          </a:p>
        </p:txBody>
      </p:sp>
      <p:sp>
        <p:nvSpPr>
          <p:cNvPr id="992" name="TextBox 991">
            <a:extLst>
              <a:ext uri="{FF2B5EF4-FFF2-40B4-BE49-F238E27FC236}">
                <a16:creationId xmlns:a16="http://schemas.microsoft.com/office/drawing/2014/main" id="{7E58BCA8-9532-000B-F499-1D87C5CD9C29}"/>
              </a:ext>
            </a:extLst>
          </p:cNvPr>
          <p:cNvSpPr txBox="1"/>
          <p:nvPr/>
        </p:nvSpPr>
        <p:spPr>
          <a:xfrm>
            <a:off x="8959850" y="4394199"/>
            <a:ext cx="2203450" cy="1261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1B284F"/>
                </a:solidFill>
                <a:cs typeface="Calibri"/>
              </a:rPr>
              <a:t>Performance:</a:t>
            </a:r>
            <a:endParaRPr lang="en-US"/>
          </a:p>
          <a:p>
            <a:r>
              <a:rPr lang="en-US" sz="2400">
                <a:cs typeface="Calibri"/>
              </a:rPr>
              <a:t>84% - 88% accurate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2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" grpId="0"/>
      <p:bldP spid="99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0A8B-15F9-341A-217D-FEAC80CC7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125"/>
            <a:ext cx="10515600" cy="1325563"/>
          </a:xfrm>
        </p:spPr>
        <p:txBody>
          <a:bodyPr/>
          <a:lstStyle/>
          <a:p>
            <a:r>
              <a:rPr lang="en-US" sz="5400">
                <a:solidFill>
                  <a:schemeClr val="accent1">
                    <a:lumMod val="75000"/>
                  </a:schemeClr>
                </a:solidFill>
                <a:cs typeface="Calibri Light"/>
              </a:rPr>
              <a:t>Results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1F185-0A7E-849A-3CCB-2581B5E45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386411"/>
              </p:ext>
            </p:extLst>
          </p:nvPr>
        </p:nvGraphicFramePr>
        <p:xfrm>
          <a:off x="963283" y="1351471"/>
          <a:ext cx="10123700" cy="50596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30925">
                  <a:extLst>
                    <a:ext uri="{9D8B030D-6E8A-4147-A177-3AD203B41FA5}">
                      <a16:colId xmlns:a16="http://schemas.microsoft.com/office/drawing/2014/main" val="2848682471"/>
                    </a:ext>
                  </a:extLst>
                </a:gridCol>
                <a:gridCol w="2530925">
                  <a:extLst>
                    <a:ext uri="{9D8B030D-6E8A-4147-A177-3AD203B41FA5}">
                      <a16:colId xmlns:a16="http://schemas.microsoft.com/office/drawing/2014/main" val="3832029971"/>
                    </a:ext>
                  </a:extLst>
                </a:gridCol>
                <a:gridCol w="2530925">
                  <a:extLst>
                    <a:ext uri="{9D8B030D-6E8A-4147-A177-3AD203B41FA5}">
                      <a16:colId xmlns:a16="http://schemas.microsoft.com/office/drawing/2014/main" val="3532105592"/>
                    </a:ext>
                  </a:extLst>
                </a:gridCol>
                <a:gridCol w="2530925">
                  <a:extLst>
                    <a:ext uri="{9D8B030D-6E8A-4147-A177-3AD203B41FA5}">
                      <a16:colId xmlns:a16="http://schemas.microsoft.com/office/drawing/2014/main" val="16502481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solidFill>
                            <a:srgbClr val="FFFFFF"/>
                          </a:solidFill>
                          <a:effectLst/>
                        </a:rPr>
                        <a:t>Method</a:t>
                      </a:r>
                      <a:endParaRPr lang="en-US" sz="2000">
                        <a:effectLst/>
                      </a:endParaRPr>
                    </a:p>
                  </a:txBody>
                  <a:tcPr marL="45720" marR="45720">
                    <a:solidFill>
                      <a:srgbClr val="1B284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solidFill>
                            <a:srgbClr val="FFFFFF"/>
                          </a:solidFill>
                          <a:effectLst/>
                        </a:rPr>
                        <a:t>%(Correctly ID as Spam)</a:t>
                      </a:r>
                      <a:endParaRPr lang="en-US" sz="2000">
                        <a:effectLst/>
                      </a:endParaRPr>
                    </a:p>
                  </a:txBody>
                  <a:tcPr marL="45720" marR="45720">
                    <a:solidFill>
                      <a:srgbClr val="1B284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solidFill>
                            <a:srgbClr val="FFFFFF"/>
                          </a:solidFill>
                          <a:effectLst/>
                        </a:rPr>
                        <a:t>%(Correctly ID as Not Spam)</a:t>
                      </a:r>
                      <a:endParaRPr lang="en-US" sz="2000">
                        <a:effectLst/>
                      </a:endParaRPr>
                    </a:p>
                  </a:txBody>
                  <a:tcPr marL="45720" marR="45720">
                    <a:solidFill>
                      <a:srgbClr val="1B284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solidFill>
                            <a:srgbClr val="FFFFFF"/>
                          </a:solidFill>
                          <a:effectLst/>
                        </a:rPr>
                        <a:t>%(Correctly Classified)</a:t>
                      </a:r>
                      <a:endParaRPr lang="en-US" sz="2000">
                        <a:effectLst/>
                      </a:endParaRPr>
                    </a:p>
                  </a:txBody>
                  <a:tcPr marL="45720" marR="45720">
                    <a:solidFill>
                      <a:srgbClr val="1B2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7309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>
                          <a:solidFill>
                            <a:schemeClr val="tx1"/>
                          </a:solidFill>
                          <a:effectLst/>
                        </a:rPr>
                        <a:t>Random Forest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</a:rPr>
                        <a:t>78.52%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</a:rPr>
                        <a:t>94.06%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>
                          <a:solidFill>
                            <a:schemeClr val="tx1"/>
                          </a:solidFill>
                          <a:effectLst/>
                        </a:rPr>
                        <a:t>87.96%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33031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>
                          <a:solidFill>
                            <a:schemeClr val="tx1"/>
                          </a:solidFill>
                          <a:effectLst/>
                        </a:rPr>
                        <a:t>Bagging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</a:rPr>
                        <a:t>81.17%</a:t>
                      </a:r>
                      <a:endParaRPr lang="en-US" sz="200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</a:rPr>
                        <a:t>89.84%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>
                          <a:solidFill>
                            <a:schemeClr val="tx1"/>
                          </a:solidFill>
                          <a:effectLst/>
                        </a:rPr>
                        <a:t>86.44%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423398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>
                          <a:solidFill>
                            <a:schemeClr val="tx1"/>
                          </a:solidFill>
                          <a:effectLst/>
                        </a:rPr>
                        <a:t>Boosting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</a:rPr>
                        <a:t>78.63%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</a:rPr>
                        <a:t>91.42%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>
                          <a:solidFill>
                            <a:schemeClr val="tx1"/>
                          </a:solidFill>
                          <a:effectLst/>
                        </a:rPr>
                        <a:t>86.40%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918438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SVM (Non-Linear)</a:t>
                      </a:r>
                      <a:endParaRPr lang="en-US" sz="200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74.42%</a:t>
                      </a:r>
                      <a:endParaRPr lang="en-US" sz="200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92.99%</a:t>
                      </a:r>
                      <a:endParaRPr lang="en-US" sz="200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85.7%</a:t>
                      </a:r>
                      <a:endParaRPr lang="en-US" sz="200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254543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Classification Tree</a:t>
                      </a:r>
                      <a:endParaRPr lang="en-US" sz="200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74.64%</a:t>
                      </a:r>
                      <a:endParaRPr lang="en-US" sz="200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90.41%</a:t>
                      </a:r>
                      <a:endParaRPr lang="en-US" sz="200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84.22%</a:t>
                      </a:r>
                      <a:endParaRPr lang="en-US" sz="200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744660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SVM (Linear)</a:t>
                      </a:r>
                      <a:endParaRPr lang="en-US" sz="200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65.23%</a:t>
                      </a:r>
                      <a:endParaRPr lang="en-US" sz="200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94.49%</a:t>
                      </a:r>
                      <a:endParaRPr lang="en-US" sz="200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83%</a:t>
                      </a:r>
                      <a:endParaRPr lang="en-US" sz="200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306003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Logistic Regression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65.78%</a:t>
                      </a:r>
                      <a:endParaRPr lang="en-US" sz="200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94.06%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82.96%</a:t>
                      </a:r>
                      <a:endParaRPr lang="en-US" sz="200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564148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QDA</a:t>
                      </a:r>
                      <a:endParaRPr lang="en-US" sz="200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50.28%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95.14%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77.53%</a:t>
                      </a:r>
                      <a:endParaRPr lang="en-US" sz="200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94799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Naïve Bayes Regression</a:t>
                      </a:r>
                      <a:endParaRPr lang="en-US" sz="200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49.28%</a:t>
                      </a:r>
                      <a:endParaRPr lang="en-US" sz="2000" b="0" i="0" noProof="0">
                        <a:latin typeface="Calibri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95.42%</a:t>
                      </a:r>
                      <a:endParaRPr lang="en-US" sz="2000" b="0" i="0" noProof="0">
                        <a:latin typeface="Calibri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77.31%</a:t>
                      </a:r>
                      <a:endParaRPr lang="en-US" sz="2000" b="0" i="0" noProof="0">
                        <a:latin typeface="Calibri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71231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</a:rPr>
                        <a:t>LDA</a:t>
                      </a:r>
                      <a:endParaRPr lang="en-US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</a:rPr>
                        <a:t>42.64%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</a:rPr>
                        <a:t>97.07%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</a:rPr>
                        <a:t>75.71%</a:t>
                      </a:r>
                      <a:endParaRPr lang="en-US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473350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</a:rPr>
                        <a:t>K-Nearest Neighbors</a:t>
                      </a:r>
                      <a:endParaRPr lang="en-US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</a:rPr>
                        <a:t>55.15%</a:t>
                      </a:r>
                      <a:endParaRPr lang="en-US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</a:rPr>
                        <a:t>84.12%</a:t>
                      </a:r>
                      <a:endParaRPr lang="en-US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</a:rPr>
                        <a:t>72.75%</a:t>
                      </a:r>
                      <a:endParaRPr lang="en-US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302425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564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856CA-F109-0147-8B58-2B94FCF90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48331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D2774-B7A1-3D8A-F7B6-5A3BB8B6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Additional Notes on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9079EE-19C1-141E-4834-E7DF7973F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Data has 1813 spam observations and 2788 non-spam observations</a:t>
            </a:r>
            <a:endParaRPr lang="en-US"/>
          </a:p>
          <a:p>
            <a:r>
              <a:rPr lang="en-US">
                <a:ea typeface="Calibri"/>
                <a:cs typeface="Calibri"/>
              </a:rPr>
              <a:t>For all methods, Training to Test split is 1:1</a:t>
            </a:r>
          </a:p>
          <a:p>
            <a:r>
              <a:rPr lang="en-US">
                <a:ea typeface="Calibri"/>
                <a:cs typeface="Calibri"/>
              </a:rPr>
              <a:t>Random Forest is shown with 2 predictors (model with three predictors has 87.4% accuracy)</a:t>
            </a:r>
          </a:p>
          <a:p>
            <a:r>
              <a:rPr lang="en-US">
                <a:ea typeface="Calibri"/>
                <a:cs typeface="Calibri"/>
              </a:rPr>
              <a:t>Classification trees were grown using deviance and pruned using cv and misclassification rate</a:t>
            </a:r>
          </a:p>
          <a:p>
            <a:r>
              <a:rPr lang="en-US">
                <a:ea typeface="Calibri"/>
                <a:cs typeface="Calibri"/>
              </a:rPr>
              <a:t>Boosting is displayed using stumps (i.e., single interaction level) and using shrinkage of 0.06 (chosen using cv)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4509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0A8B-15F9-341A-217D-FEAC80CC7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>
                <a:latin typeface="+mj-lt"/>
                <a:ea typeface="+mj-ea"/>
                <a:cs typeface="+mj-cs"/>
              </a:rPr>
              <a:t>Naive Bayes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EC691B-260C-AD5B-B902-A7AD6B855AA6}"/>
              </a:ext>
            </a:extLst>
          </p:cNvPr>
          <p:cNvSpPr txBox="1"/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/>
              <a:t>Accuracy: 77.31%</a:t>
            </a:r>
            <a:endParaRPr lang="en-US" sz="32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/>
              <a:t>True Positive: 49.28</a:t>
            </a:r>
            <a:endParaRPr lang="en-US" sz="32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/>
              <a:t>True Negative: 95.42%</a:t>
            </a:r>
            <a:endParaRPr lang="en-US" sz="3200">
              <a:ea typeface="Calibri"/>
              <a:cs typeface="Calibri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CFDA87-F772-5918-7138-221236EF6A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8305345"/>
              </p:ext>
            </p:extLst>
          </p:nvPr>
        </p:nvGraphicFramePr>
        <p:xfrm>
          <a:off x="1256730" y="2926366"/>
          <a:ext cx="9766933" cy="309924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223704">
                  <a:extLst>
                    <a:ext uri="{9D8B030D-6E8A-4147-A177-3AD203B41FA5}">
                      <a16:colId xmlns:a16="http://schemas.microsoft.com/office/drawing/2014/main" val="1075995212"/>
                    </a:ext>
                  </a:extLst>
                </a:gridCol>
                <a:gridCol w="3319525">
                  <a:extLst>
                    <a:ext uri="{9D8B030D-6E8A-4147-A177-3AD203B41FA5}">
                      <a16:colId xmlns:a16="http://schemas.microsoft.com/office/drawing/2014/main" val="600303287"/>
                    </a:ext>
                  </a:extLst>
                </a:gridCol>
                <a:gridCol w="3223704">
                  <a:extLst>
                    <a:ext uri="{9D8B030D-6E8A-4147-A177-3AD203B41FA5}">
                      <a16:colId xmlns:a16="http://schemas.microsoft.com/office/drawing/2014/main" val="3593173330"/>
                    </a:ext>
                  </a:extLst>
                </a:gridCol>
              </a:tblGrid>
              <a:tr h="1137857">
                <a:tc>
                  <a:txBody>
                    <a:bodyPr/>
                    <a:lstStyle/>
                    <a:p>
                      <a:pPr algn="ctr"/>
                      <a:endParaRPr lang="en-US" sz="3300"/>
                    </a:p>
                  </a:txBody>
                  <a:tcPr marL="94298" marR="94298" marT="47149" marB="471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Actual Not Spam</a:t>
                      </a:r>
                    </a:p>
                  </a:txBody>
                  <a:tcPr marL="94298" marR="94298" marT="47149" marB="471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Actual Spam</a:t>
                      </a:r>
                    </a:p>
                  </a:txBody>
                  <a:tcPr marL="94298" marR="94298" marT="47149" marB="47149" anchor="ctr"/>
                </a:tc>
                <a:extLst>
                  <a:ext uri="{0D108BD9-81ED-4DB2-BD59-A6C34878D82A}">
                    <a16:rowId xmlns:a16="http://schemas.microsoft.com/office/drawing/2014/main" val="3502819069"/>
                  </a:ext>
                </a:extLst>
              </a:tr>
              <a:tr h="1137857">
                <a:tc>
                  <a:txBody>
                    <a:bodyPr/>
                    <a:lstStyle/>
                    <a:p>
                      <a:pPr algn="ctr"/>
                      <a:r>
                        <a:rPr lang="en-US" sz="3300">
                          <a:solidFill>
                            <a:srgbClr val="FFFFFF"/>
                          </a:solidFill>
                        </a:rPr>
                        <a:t>Predicted Not Spam</a:t>
                      </a:r>
                    </a:p>
                  </a:txBody>
                  <a:tcPr marL="94298" marR="94298" marT="47149" marB="471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500"/>
                        <a:t>1334</a:t>
                      </a:r>
                    </a:p>
                  </a:txBody>
                  <a:tcPr marL="94298" marR="94298" marT="47149" marB="471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500"/>
                        <a:t>458</a:t>
                      </a:r>
                    </a:p>
                  </a:txBody>
                  <a:tcPr marL="94298" marR="94298" marT="47149" marB="47149" anchor="ctr"/>
                </a:tc>
                <a:extLst>
                  <a:ext uri="{0D108BD9-81ED-4DB2-BD59-A6C34878D82A}">
                    <a16:rowId xmlns:a16="http://schemas.microsoft.com/office/drawing/2014/main" val="2131794729"/>
                  </a:ext>
                </a:extLst>
              </a:tr>
              <a:tr h="823532">
                <a:tc>
                  <a:txBody>
                    <a:bodyPr/>
                    <a:lstStyle/>
                    <a:p>
                      <a:pPr algn="ctr"/>
                      <a:r>
                        <a:rPr lang="en-US" sz="3300">
                          <a:solidFill>
                            <a:srgbClr val="FFFFFF"/>
                          </a:solidFill>
                        </a:rPr>
                        <a:t>Predicted Spam</a:t>
                      </a:r>
                    </a:p>
                  </a:txBody>
                  <a:tcPr marL="94298" marR="94298" marT="47149" marB="471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500"/>
                        <a:t>64</a:t>
                      </a:r>
                    </a:p>
                  </a:txBody>
                  <a:tcPr marL="94298" marR="94298" marT="47149" marB="471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500"/>
                        <a:t>445</a:t>
                      </a:r>
                    </a:p>
                  </a:txBody>
                  <a:tcPr marL="94298" marR="94298" marT="47149" marB="47149" anchor="ctr"/>
                </a:tc>
                <a:extLst>
                  <a:ext uri="{0D108BD9-81ED-4DB2-BD59-A6C34878D82A}">
                    <a16:rowId xmlns:a16="http://schemas.microsoft.com/office/drawing/2014/main" val="35227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0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0A8B-15F9-341A-217D-FEAC80CC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>
                <a:solidFill>
                  <a:schemeClr val="accent1">
                    <a:lumMod val="75000"/>
                  </a:schemeClr>
                </a:solidFill>
                <a:cs typeface="Calibri Light"/>
              </a:rPr>
              <a:t>Overview</a:t>
            </a:r>
            <a:endParaRPr lang="en-US" sz="5400">
              <a:solidFill>
                <a:srgbClr val="2F5597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4A6EA-FED4-88EA-F2EA-54CE49F85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81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3200" b="1">
                <a:solidFill>
                  <a:srgbClr val="1B284F"/>
                </a:solidFill>
                <a:ea typeface="+mn-lt"/>
                <a:cs typeface="+mn-lt"/>
              </a:rPr>
              <a:t>Goal:</a:t>
            </a:r>
            <a:r>
              <a:rPr lang="en-US" sz="3200">
                <a:solidFill>
                  <a:srgbClr val="000000"/>
                </a:solidFill>
                <a:ea typeface="+mn-lt"/>
                <a:cs typeface="+mn-lt"/>
              </a:rPr>
              <a:t> Compare the performance of various classification methods for detecting spam emails</a:t>
            </a:r>
            <a:endParaRPr lang="en-US" sz="3200">
              <a:solidFill>
                <a:srgbClr val="000000"/>
              </a:solidFill>
              <a:cs typeface="Calibri"/>
            </a:endParaRPr>
          </a:p>
          <a:p>
            <a:r>
              <a:rPr lang="en-US" sz="3200" b="1">
                <a:solidFill>
                  <a:srgbClr val="1B284F"/>
                </a:solidFill>
                <a:ea typeface="+mn-lt"/>
                <a:cs typeface="+mn-lt"/>
              </a:rPr>
              <a:t>Data set:</a:t>
            </a:r>
            <a:r>
              <a:rPr lang="en-US" sz="3200">
                <a:solidFill>
                  <a:srgbClr val="000000"/>
                </a:solidFill>
                <a:ea typeface="+mn-lt"/>
                <a:cs typeface="+mn-lt"/>
              </a:rPr>
              <a:t>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800">
                <a:solidFill>
                  <a:srgbClr val="000000"/>
                </a:solidFill>
                <a:ea typeface="+mn-lt"/>
                <a:cs typeface="+mn-lt"/>
              </a:rPr>
              <a:t> Classification of 4601 emails as either spam or non-spam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800">
                <a:solidFill>
                  <a:srgbClr val="000000"/>
                </a:solidFill>
                <a:ea typeface="+mn-lt"/>
                <a:cs typeface="+mn-lt"/>
              </a:rPr>
              <a:t> 6 numerical variables describing the frequency of certain words or characters in each email</a:t>
            </a:r>
            <a:endParaRPr lang="en-US">
              <a:cs typeface="Calibri"/>
            </a:endParaRPr>
          </a:p>
          <a:p>
            <a:r>
              <a:rPr lang="en-US" sz="3200" b="1">
                <a:solidFill>
                  <a:srgbClr val="1B284F"/>
                </a:solidFill>
                <a:ea typeface="+mn-lt"/>
                <a:cs typeface="+mn-lt"/>
              </a:rPr>
              <a:t>Data source: </a:t>
            </a:r>
            <a:r>
              <a:rPr lang="en-US" sz="3200">
                <a:solidFill>
                  <a:srgbClr val="000000"/>
                </a:solidFill>
                <a:ea typeface="+mn-lt"/>
                <a:cs typeface="+mn-lt"/>
              </a:rPr>
              <a:t>From the </a:t>
            </a:r>
            <a:r>
              <a:rPr lang="en-US" sz="3200" err="1">
                <a:solidFill>
                  <a:srgbClr val="000000"/>
                </a:solidFill>
                <a:ea typeface="+mn-lt"/>
                <a:cs typeface="+mn-lt"/>
              </a:rPr>
              <a:t>TidyTuesday</a:t>
            </a:r>
            <a:r>
              <a:rPr lang="en-US" sz="3200">
                <a:solidFill>
                  <a:srgbClr val="000000"/>
                </a:solidFill>
                <a:ea typeface="+mn-lt"/>
                <a:cs typeface="+mn-lt"/>
              </a:rPr>
              <a:t> project</a:t>
            </a:r>
            <a:r>
              <a:rPr lang="en-US" sz="3200" baseline="30000">
                <a:solidFill>
                  <a:srgbClr val="000000"/>
                </a:solidFill>
                <a:ea typeface="+mn-lt"/>
                <a:cs typeface="+mn-lt"/>
              </a:rPr>
              <a:t>1</a:t>
            </a:r>
            <a:r>
              <a:rPr lang="en-US" sz="3200">
                <a:solidFill>
                  <a:srgbClr val="000000"/>
                </a:solidFill>
                <a:ea typeface="+mn-lt"/>
                <a:cs typeface="+mn-lt"/>
              </a:rPr>
              <a:t>.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800">
                <a:solidFill>
                  <a:srgbClr val="000000"/>
                </a:solidFill>
                <a:cs typeface="Calibri"/>
              </a:rPr>
              <a:t>This dataset is a subset of the Spam E-mail Database</a:t>
            </a:r>
            <a:r>
              <a:rPr lang="en-US" sz="2800" baseline="30000">
                <a:solidFill>
                  <a:srgbClr val="000000"/>
                </a:solidFill>
                <a:cs typeface="Calibri"/>
              </a:rPr>
              <a:t>2</a:t>
            </a:r>
            <a:r>
              <a:rPr lang="en-US" sz="2800">
                <a:solidFill>
                  <a:srgbClr val="000000"/>
                </a:solidFill>
                <a:cs typeface="Calibri"/>
              </a:rPr>
              <a:t> distributed by R and collected by </a:t>
            </a:r>
            <a:r>
              <a:rPr lang="en-US" sz="2800">
                <a:solidFill>
                  <a:srgbClr val="000000"/>
                </a:solidFill>
                <a:latin typeface="Calibri"/>
                <a:cs typeface="Calibri"/>
              </a:rPr>
              <a:t>Hewlett-Packard Labs</a:t>
            </a:r>
            <a:r>
              <a:rPr lang="en-US" sz="2800">
                <a:solidFill>
                  <a:srgbClr val="000000"/>
                </a:solidFill>
                <a:cs typeface="Calibri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3C73D8-DE69-A254-5CE6-4493CAC38BD5}"/>
              </a:ext>
            </a:extLst>
          </p:cNvPr>
          <p:cNvSpPr txBox="1"/>
          <p:nvPr/>
        </p:nvSpPr>
        <p:spPr>
          <a:xfrm>
            <a:off x="838200" y="5969000"/>
            <a:ext cx="105156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aseline="30000">
                <a:solidFill>
                  <a:srgbClr val="000000"/>
                </a:solidFill>
              </a:rPr>
              <a:t>1</a:t>
            </a:r>
            <a:r>
              <a:rPr lang="en-US" sz="1400">
                <a:solidFill>
                  <a:srgbClr val="0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https://github.com/rfordatascience/tidytuesday/tree/979c7204bb80fd3a00ca1b622de7ebd0f49766bf/data/2023/2023-08-15</a:t>
            </a:r>
            <a:endParaRPr lang="en-US" sz="1400">
              <a:solidFill>
                <a:srgbClr val="000000"/>
              </a:solidFill>
            </a:endParaRPr>
          </a:p>
          <a:p>
            <a:r>
              <a:rPr lang="en-US" sz="1400" baseline="30000">
                <a:solidFill>
                  <a:srgbClr val="000000"/>
                </a:solidFill>
                <a:ea typeface="+mn-lt"/>
                <a:cs typeface="+mn-lt"/>
              </a:rPr>
              <a:t>2</a:t>
            </a:r>
            <a:r>
              <a:rPr lang="en-US" sz="1400">
                <a:solidFill>
                  <a:srgbClr val="000000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https://search.r-project.org/CRAN/refmans/kernlab/html/spam.html</a:t>
            </a:r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67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0A8B-15F9-341A-217D-FEAC80CC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>
                <a:solidFill>
                  <a:schemeClr val="accent1">
                    <a:lumMod val="75000"/>
                  </a:schemeClr>
                </a:solidFill>
                <a:cs typeface="Calibri Light"/>
              </a:rPr>
              <a:t>Variables</a:t>
            </a:r>
            <a:endParaRPr lang="en-US" sz="5400">
              <a:solidFill>
                <a:srgbClr val="2F5597"/>
              </a:solidFill>
              <a:cs typeface="Calibri Light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0F3C279-52D4-7A5B-C2DF-1410D4607A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3610692"/>
              </p:ext>
            </p:extLst>
          </p:nvPr>
        </p:nvGraphicFramePr>
        <p:xfrm>
          <a:off x="838200" y="1825625"/>
          <a:ext cx="10443305" cy="3352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15589">
                  <a:extLst>
                    <a:ext uri="{9D8B030D-6E8A-4147-A177-3AD203B41FA5}">
                      <a16:colId xmlns:a16="http://schemas.microsoft.com/office/drawing/2014/main" val="1547366209"/>
                    </a:ext>
                  </a:extLst>
                </a:gridCol>
                <a:gridCol w="8127716">
                  <a:extLst>
                    <a:ext uri="{9D8B030D-6E8A-4147-A177-3AD203B41FA5}">
                      <a16:colId xmlns:a16="http://schemas.microsoft.com/office/drawing/2014/main" val="23322003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Variable</a:t>
                      </a:r>
                    </a:p>
                  </a:txBody>
                  <a:tcPr marL="123825" marR="123825" marT="57150" marB="57150" anchor="ctr">
                    <a:solidFill>
                      <a:srgbClr val="1B284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Description</a:t>
                      </a:r>
                    </a:p>
                  </a:txBody>
                  <a:tcPr marL="123825" marR="123825" marT="57150" marB="57150" anchor="ctr">
                    <a:solidFill>
                      <a:srgbClr val="1B2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053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 err="1">
                          <a:effectLst/>
                        </a:rPr>
                        <a:t>crl.tot</a:t>
                      </a:r>
                      <a:endParaRPr lang="en-US" sz="20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Total length of words in </a:t>
                      </a:r>
                      <a:r>
                        <a:rPr lang="en-US" sz="2000" b="1">
                          <a:effectLst/>
                        </a:rPr>
                        <a:t>ALL CAPITALS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644998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dollar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Occurrences of "</a:t>
                      </a:r>
                      <a:r>
                        <a:rPr lang="en-US" sz="2000" b="1">
                          <a:effectLst/>
                        </a:rPr>
                        <a:t> $ "</a:t>
                      </a:r>
                      <a:r>
                        <a:rPr lang="en-US" sz="2000">
                          <a:effectLst/>
                        </a:rPr>
                        <a:t>, as percent of total number of characters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980547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bang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Occurrences of " </a:t>
                      </a:r>
                      <a:r>
                        <a:rPr lang="en-US" sz="2000" b="1">
                          <a:effectLst/>
                        </a:rPr>
                        <a:t>! "</a:t>
                      </a:r>
                      <a:r>
                        <a:rPr lang="en-US" sz="2000">
                          <a:effectLst/>
                        </a:rPr>
                        <a:t>, as percent of total number of characters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977873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money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Occurrences of "</a:t>
                      </a:r>
                      <a:r>
                        <a:rPr lang="en-US" sz="2000" b="1">
                          <a:effectLst/>
                        </a:rPr>
                        <a:t>money</a:t>
                      </a:r>
                      <a:r>
                        <a:rPr lang="en-US" sz="2000">
                          <a:effectLst/>
                        </a:rPr>
                        <a:t>", as percent of total number of words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094280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n000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Occurrences of the string "</a:t>
                      </a:r>
                      <a:r>
                        <a:rPr lang="en-US" sz="2000" b="1">
                          <a:effectLst/>
                        </a:rPr>
                        <a:t>000</a:t>
                      </a:r>
                      <a:r>
                        <a:rPr lang="en-US" sz="2000">
                          <a:effectLst/>
                        </a:rPr>
                        <a:t>", as percent of total number of words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99129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make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Occurrences of "</a:t>
                      </a:r>
                      <a:r>
                        <a:rPr lang="en-US" sz="2000" b="1">
                          <a:effectLst/>
                        </a:rPr>
                        <a:t>make</a:t>
                      </a:r>
                      <a:r>
                        <a:rPr lang="en-US" sz="2000">
                          <a:effectLst/>
                        </a:rPr>
                        <a:t>", as a percent of total number of words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9616588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 err="1">
                          <a:effectLst/>
                        </a:rPr>
                        <a:t>yesno</a:t>
                      </a:r>
                      <a:endParaRPr lang="en-US" sz="20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effectLst/>
                        </a:rPr>
                        <a:t>Outcome</a:t>
                      </a:r>
                      <a:r>
                        <a:rPr lang="en-US" sz="2000">
                          <a:effectLst/>
                        </a:rPr>
                        <a:t> variable, a factor with levels 'n' </a:t>
                      </a:r>
                      <a:r>
                        <a:rPr lang="en-US" sz="2000" b="1">
                          <a:effectLst/>
                        </a:rPr>
                        <a:t>not spam</a:t>
                      </a:r>
                      <a:r>
                        <a:rPr lang="en-US" sz="2000">
                          <a:effectLst/>
                        </a:rPr>
                        <a:t>, 'y' </a:t>
                      </a:r>
                      <a:r>
                        <a:rPr lang="en-US" sz="2000" b="1">
                          <a:effectLst/>
                        </a:rPr>
                        <a:t>spam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776649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64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0A8B-15F9-341A-217D-FEAC80CC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>
                <a:solidFill>
                  <a:schemeClr val="accent1">
                    <a:lumMod val="75000"/>
                  </a:schemeClr>
                </a:solidFill>
                <a:cs typeface="Calibri Light"/>
              </a:rPr>
              <a:t>Methodology</a:t>
            </a:r>
            <a:endParaRPr lang="en-US" sz="5400">
              <a:solidFill>
                <a:srgbClr val="2F5597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4A6EA-FED4-88EA-F2EA-54CE49F85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cs typeface="Calibri"/>
              </a:rPr>
              <a:t>Naïve Bayes</a:t>
            </a:r>
          </a:p>
          <a:p>
            <a:r>
              <a:rPr lang="en-US" sz="3200">
                <a:cs typeface="Calibri"/>
              </a:rPr>
              <a:t>Logistic Regression</a:t>
            </a:r>
            <a:endParaRPr lang="en-US" sz="3200"/>
          </a:p>
          <a:p>
            <a:r>
              <a:rPr lang="en-US" sz="3200">
                <a:cs typeface="Calibri"/>
              </a:rPr>
              <a:t>Linear Determinate Analysis (LDA)</a:t>
            </a:r>
            <a:endParaRPr lang="en-US" sz="3200">
              <a:ea typeface="Calibri"/>
              <a:cs typeface="Calibri"/>
            </a:endParaRPr>
          </a:p>
          <a:p>
            <a:r>
              <a:rPr lang="en-US" sz="3200">
                <a:cs typeface="Calibri"/>
              </a:rPr>
              <a:t>Quadratic Determinate Analysis (QDA)</a:t>
            </a:r>
            <a:endParaRPr lang="en-US" sz="3200">
              <a:ea typeface="Calibri"/>
              <a:cs typeface="Calibri"/>
            </a:endParaRPr>
          </a:p>
          <a:p>
            <a:r>
              <a:rPr lang="en-US" sz="3200">
                <a:ea typeface="Calibri"/>
                <a:cs typeface="Calibri"/>
              </a:rPr>
              <a:t>K-Nearest Neighbors (KNN)</a:t>
            </a:r>
          </a:p>
          <a:p>
            <a:endParaRPr lang="en-US" sz="3200">
              <a:cs typeface="Calibri"/>
            </a:endParaRPr>
          </a:p>
          <a:p>
            <a:endParaRPr lang="en-US" sz="3200">
              <a:ea typeface="Calibri" panose="020F0502020204030204"/>
              <a:cs typeface="Calibri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BE4735-2EEF-3484-C107-90E6716B7B62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7531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>
                <a:cs typeface="Calibri"/>
              </a:rPr>
              <a:t>Support Vector Machines (SVM)</a:t>
            </a:r>
            <a:endParaRPr lang="en-US" sz="320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800">
                <a:ea typeface="Calibri"/>
                <a:cs typeface="Calibri"/>
              </a:rPr>
              <a:t> Linear &amp; Non-Linear</a:t>
            </a:r>
          </a:p>
          <a:p>
            <a:r>
              <a:rPr lang="en-US" sz="3200">
                <a:cs typeface="Calibri"/>
              </a:rPr>
              <a:t>Classification Trees</a:t>
            </a:r>
            <a:endParaRPr lang="en-US" sz="3200">
              <a:ea typeface="Calibri"/>
              <a:cs typeface="Calibri"/>
            </a:endParaRPr>
          </a:p>
          <a:p>
            <a:r>
              <a:rPr lang="en-US" sz="3200">
                <a:cs typeface="Calibri"/>
              </a:rPr>
              <a:t>Bagging Trees</a:t>
            </a:r>
            <a:endParaRPr lang="en-US" sz="3200">
              <a:ea typeface="Calibri"/>
              <a:cs typeface="Calibri"/>
            </a:endParaRPr>
          </a:p>
          <a:p>
            <a:r>
              <a:rPr lang="en-US" sz="3200">
                <a:cs typeface="Calibri"/>
              </a:rPr>
              <a:t>Boosting Trees</a:t>
            </a:r>
            <a:endParaRPr lang="en-US" sz="3200">
              <a:ea typeface="Calibri"/>
              <a:cs typeface="Calibri"/>
            </a:endParaRPr>
          </a:p>
          <a:p>
            <a:r>
              <a:rPr lang="en-US" sz="3200">
                <a:cs typeface="Calibri"/>
              </a:rPr>
              <a:t>Random Forest</a:t>
            </a:r>
            <a:endParaRPr lang="en-US" sz="3200">
              <a:ea typeface="Calibri"/>
              <a:cs typeface="Calibri"/>
            </a:endParaRPr>
          </a:p>
          <a:p>
            <a:endParaRPr lang="en-US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049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0A8B-15F9-341A-217D-FEAC80CC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>
                <a:solidFill>
                  <a:schemeClr val="accent1">
                    <a:lumMod val="75000"/>
                  </a:schemeClr>
                </a:solidFill>
                <a:cs typeface="Calibri Light"/>
              </a:rPr>
              <a:t>Logistic Regression</a:t>
            </a:r>
            <a:endParaRPr lang="en-US" sz="5400">
              <a:solidFill>
                <a:srgbClr val="2F5597"/>
              </a:solidFill>
              <a:cs typeface="Calibri Light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B7825F4-9FFC-E9C5-0F7C-1EB248403C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1748254"/>
              </p:ext>
            </p:extLst>
          </p:nvPr>
        </p:nvGraphicFramePr>
        <p:xfrm>
          <a:off x="379520" y="1825625"/>
          <a:ext cx="545673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78" name="Picture 777" descr="A graph of a logistic model&#10;&#10;Description automatically generated">
            <a:extLst>
              <a:ext uri="{FF2B5EF4-FFF2-40B4-BE49-F238E27FC236}">
                <a16:creationId xmlns:a16="http://schemas.microsoft.com/office/drawing/2014/main" id="{AF51C569-1C93-5AC2-D3AC-F5C28DC795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7393" y="1955981"/>
            <a:ext cx="6002886" cy="397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3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0A8B-15F9-341A-217D-FEAC80CC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>
                <a:solidFill>
                  <a:schemeClr val="accent1">
                    <a:lumMod val="75000"/>
                  </a:schemeClr>
                </a:solidFill>
                <a:cs typeface="Calibri Light"/>
              </a:rPr>
              <a:t>Naïve Bayes Regression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B7825F4-9FFC-E9C5-0F7C-1EB248403C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2282873"/>
              </p:ext>
            </p:extLst>
          </p:nvPr>
        </p:nvGraphicFramePr>
        <p:xfrm>
          <a:off x="379520" y="1825625"/>
          <a:ext cx="4773561" cy="2111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11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46071B36-C2B7-6BC7-EE2B-8BE75CB0B8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1569" y="1987295"/>
            <a:ext cx="6096000" cy="376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89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B3149AB8-1C18-2B6E-19E1-65976799AF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648750"/>
              </p:ext>
            </p:extLst>
          </p:nvPr>
        </p:nvGraphicFramePr>
        <p:xfrm>
          <a:off x="141353" y="3584166"/>
          <a:ext cx="5811360" cy="275748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937120">
                  <a:extLst>
                    <a:ext uri="{9D8B030D-6E8A-4147-A177-3AD203B41FA5}">
                      <a16:colId xmlns:a16="http://schemas.microsoft.com/office/drawing/2014/main" val="1075995212"/>
                    </a:ext>
                  </a:extLst>
                </a:gridCol>
                <a:gridCol w="1937120">
                  <a:extLst>
                    <a:ext uri="{9D8B030D-6E8A-4147-A177-3AD203B41FA5}">
                      <a16:colId xmlns:a16="http://schemas.microsoft.com/office/drawing/2014/main" val="600303287"/>
                    </a:ext>
                  </a:extLst>
                </a:gridCol>
                <a:gridCol w="1937120">
                  <a:extLst>
                    <a:ext uri="{9D8B030D-6E8A-4147-A177-3AD203B41FA5}">
                      <a16:colId xmlns:a16="http://schemas.microsoft.com/office/drawing/2014/main" val="3593173330"/>
                    </a:ext>
                  </a:extLst>
                </a:gridCol>
              </a:tblGrid>
              <a:tr h="919162">
                <a:tc>
                  <a:txBody>
                    <a:bodyPr/>
                    <a:lstStyle/>
                    <a:p>
                      <a:pPr algn="ctr"/>
                      <a:r>
                        <a:rPr lang="en-US" sz="2700" u="sng"/>
                        <a:t>QDA</a:t>
                      </a:r>
                    </a:p>
                  </a:txBody>
                  <a:tcPr marL="76174" marR="76174" marT="38087" marB="38087" anchor="ctr">
                    <a:solidFill>
                      <a:srgbClr val="1B28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Actual Not Spam</a:t>
                      </a:r>
                    </a:p>
                  </a:txBody>
                  <a:tcPr marL="76174" marR="76174" marT="38087" marB="38087" anchor="ctr">
                    <a:solidFill>
                      <a:srgbClr val="1B28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Actual Spam</a:t>
                      </a:r>
                    </a:p>
                  </a:txBody>
                  <a:tcPr marL="76174" marR="76174" marT="38087" marB="38087" anchor="ctr">
                    <a:solidFill>
                      <a:srgbClr val="1B2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819069"/>
                  </a:ext>
                </a:extLst>
              </a:tr>
              <a:tr h="919162">
                <a:tc>
                  <a:txBody>
                    <a:bodyPr/>
                    <a:lstStyle/>
                    <a:p>
                      <a:pPr algn="ctr"/>
                      <a:r>
                        <a:rPr lang="en-US" sz="2700">
                          <a:solidFill>
                            <a:srgbClr val="FFFFFF"/>
                          </a:solidFill>
                        </a:rPr>
                        <a:t>Predicted Not Spam</a:t>
                      </a:r>
                    </a:p>
                  </a:txBody>
                  <a:tcPr marL="76174" marR="76174" marT="38087" marB="38087" anchor="ctr">
                    <a:solidFill>
                      <a:srgbClr val="1B28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700"/>
                        <a:t>1330</a:t>
                      </a:r>
                    </a:p>
                  </a:txBody>
                  <a:tcPr marL="76174" marR="76174" marT="38087" marB="380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700"/>
                        <a:t>449</a:t>
                      </a:r>
                    </a:p>
                  </a:txBody>
                  <a:tcPr marL="76174" marR="76174" marT="38087" marB="38087" anchor="ctr"/>
                </a:tc>
                <a:extLst>
                  <a:ext uri="{0D108BD9-81ED-4DB2-BD59-A6C34878D82A}">
                    <a16:rowId xmlns:a16="http://schemas.microsoft.com/office/drawing/2014/main" val="2131794729"/>
                  </a:ext>
                </a:extLst>
              </a:tr>
              <a:tr h="919162">
                <a:tc>
                  <a:txBody>
                    <a:bodyPr/>
                    <a:lstStyle/>
                    <a:p>
                      <a:pPr algn="ctr"/>
                      <a:r>
                        <a:rPr lang="en-US" sz="2700">
                          <a:solidFill>
                            <a:srgbClr val="FFFFFF"/>
                          </a:solidFill>
                        </a:rPr>
                        <a:t>Predicted Spam</a:t>
                      </a:r>
                    </a:p>
                  </a:txBody>
                  <a:tcPr marL="76174" marR="76174" marT="38087" marB="38087" anchor="ctr">
                    <a:solidFill>
                      <a:srgbClr val="1B28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700"/>
                        <a:t>68</a:t>
                      </a:r>
                    </a:p>
                  </a:txBody>
                  <a:tcPr marL="76174" marR="76174" marT="38087" marB="380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700"/>
                        <a:t>454</a:t>
                      </a:r>
                    </a:p>
                  </a:txBody>
                  <a:tcPr marL="76174" marR="76174" marT="38087" marB="38087" anchor="ctr"/>
                </a:tc>
                <a:extLst>
                  <a:ext uri="{0D108BD9-81ED-4DB2-BD59-A6C34878D82A}">
                    <a16:rowId xmlns:a16="http://schemas.microsoft.com/office/drawing/2014/main" val="352274787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812A2662-50D3-C070-6171-B788D8606F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299916"/>
              </p:ext>
            </p:extLst>
          </p:nvPr>
        </p:nvGraphicFramePr>
        <p:xfrm>
          <a:off x="144103" y="510079"/>
          <a:ext cx="5795646" cy="275748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931882">
                  <a:extLst>
                    <a:ext uri="{9D8B030D-6E8A-4147-A177-3AD203B41FA5}">
                      <a16:colId xmlns:a16="http://schemas.microsoft.com/office/drawing/2014/main" val="1075995212"/>
                    </a:ext>
                  </a:extLst>
                </a:gridCol>
                <a:gridCol w="1931882">
                  <a:extLst>
                    <a:ext uri="{9D8B030D-6E8A-4147-A177-3AD203B41FA5}">
                      <a16:colId xmlns:a16="http://schemas.microsoft.com/office/drawing/2014/main" val="600303287"/>
                    </a:ext>
                  </a:extLst>
                </a:gridCol>
                <a:gridCol w="1931882">
                  <a:extLst>
                    <a:ext uri="{9D8B030D-6E8A-4147-A177-3AD203B41FA5}">
                      <a16:colId xmlns:a16="http://schemas.microsoft.com/office/drawing/2014/main" val="3593173330"/>
                    </a:ext>
                  </a:extLst>
                </a:gridCol>
              </a:tblGrid>
              <a:tr h="919162">
                <a:tc>
                  <a:txBody>
                    <a:bodyPr/>
                    <a:lstStyle/>
                    <a:p>
                      <a:pPr algn="ctr"/>
                      <a:r>
                        <a:rPr lang="en-US" sz="2700" u="sng"/>
                        <a:t>LDA</a:t>
                      </a:r>
                    </a:p>
                  </a:txBody>
                  <a:tcPr marL="76174" marR="76174" marT="38087" marB="38087" anchor="ctr">
                    <a:solidFill>
                      <a:srgbClr val="1B28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Actual Not Spam</a:t>
                      </a:r>
                    </a:p>
                  </a:txBody>
                  <a:tcPr marL="76174" marR="76174" marT="38087" marB="38087" anchor="ctr">
                    <a:solidFill>
                      <a:srgbClr val="1B28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Actual Spam</a:t>
                      </a:r>
                    </a:p>
                  </a:txBody>
                  <a:tcPr marL="76174" marR="76174" marT="38087" marB="38087" anchor="ctr">
                    <a:solidFill>
                      <a:srgbClr val="1B2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819069"/>
                  </a:ext>
                </a:extLst>
              </a:tr>
              <a:tr h="919162">
                <a:tc>
                  <a:txBody>
                    <a:bodyPr/>
                    <a:lstStyle/>
                    <a:p>
                      <a:pPr algn="ctr"/>
                      <a:r>
                        <a:rPr lang="en-US" sz="2700">
                          <a:solidFill>
                            <a:srgbClr val="FFFFFF"/>
                          </a:solidFill>
                        </a:rPr>
                        <a:t>Predicted Not Spam</a:t>
                      </a:r>
                    </a:p>
                  </a:txBody>
                  <a:tcPr marL="76174" marR="76174" marT="38087" marB="38087" anchor="ctr">
                    <a:solidFill>
                      <a:srgbClr val="1B28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700"/>
                        <a:t>1357</a:t>
                      </a:r>
                      <a:endParaRPr lang="en-US"/>
                    </a:p>
                  </a:txBody>
                  <a:tcPr marL="76174" marR="76174" marT="38087" marB="380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700"/>
                        <a:t>518</a:t>
                      </a:r>
                    </a:p>
                  </a:txBody>
                  <a:tcPr marL="76174" marR="76174" marT="38087" marB="38087" anchor="ctr"/>
                </a:tc>
                <a:extLst>
                  <a:ext uri="{0D108BD9-81ED-4DB2-BD59-A6C34878D82A}">
                    <a16:rowId xmlns:a16="http://schemas.microsoft.com/office/drawing/2014/main" val="2131794729"/>
                  </a:ext>
                </a:extLst>
              </a:tr>
              <a:tr h="919162">
                <a:tc>
                  <a:txBody>
                    <a:bodyPr/>
                    <a:lstStyle/>
                    <a:p>
                      <a:pPr algn="ctr"/>
                      <a:r>
                        <a:rPr lang="en-US" sz="2700">
                          <a:solidFill>
                            <a:srgbClr val="FFFFFF"/>
                          </a:solidFill>
                        </a:rPr>
                        <a:t>Predicted Spam</a:t>
                      </a:r>
                    </a:p>
                  </a:txBody>
                  <a:tcPr marL="76174" marR="76174" marT="38087" marB="38087" anchor="ctr">
                    <a:solidFill>
                      <a:srgbClr val="1B28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700"/>
                        <a:t>41</a:t>
                      </a:r>
                    </a:p>
                  </a:txBody>
                  <a:tcPr marL="76174" marR="76174" marT="38087" marB="380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700"/>
                        <a:t>385</a:t>
                      </a:r>
                    </a:p>
                  </a:txBody>
                  <a:tcPr marL="76174" marR="76174" marT="38087" marB="38087" anchor="ctr"/>
                </a:tc>
                <a:extLst>
                  <a:ext uri="{0D108BD9-81ED-4DB2-BD59-A6C34878D82A}">
                    <a16:rowId xmlns:a16="http://schemas.microsoft.com/office/drawing/2014/main" val="352274787"/>
                  </a:ext>
                </a:extLst>
              </a:tr>
            </a:tbl>
          </a:graphicData>
        </a:graphic>
      </p:graphicFrame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8C0F31AF-229C-E663-9EE6-9AAA8AB7B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598" y="1603235"/>
            <a:ext cx="6096000" cy="37615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F61CAF-FEA4-F37F-7885-7ED8766EB36D}"/>
              </a:ext>
            </a:extLst>
          </p:cNvPr>
          <p:cNvSpPr txBox="1"/>
          <p:nvPr/>
        </p:nvSpPr>
        <p:spPr>
          <a:xfrm>
            <a:off x="7219360" y="384927"/>
            <a:ext cx="3566474" cy="12160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00" b="1" u="sng">
                <a:solidFill>
                  <a:srgbClr val="2F5496"/>
                </a:solidFill>
                <a:ea typeface="+mn-lt"/>
                <a:cs typeface="+mn-lt"/>
              </a:rPr>
              <a:t>LDA Accuracy:</a:t>
            </a:r>
            <a:endParaRPr lang="en-US" sz="2700" b="1">
              <a:solidFill>
                <a:srgbClr val="2F5496"/>
              </a:solidFill>
              <a:ea typeface="+mn-lt"/>
              <a:cs typeface="+mn-lt"/>
            </a:endParaRPr>
          </a:p>
          <a:p>
            <a:pPr algn="ctr"/>
            <a:r>
              <a:rPr lang="en-US" sz="2700" b="1" u="sng">
                <a:solidFill>
                  <a:srgbClr val="2F5496"/>
                </a:solidFill>
                <a:ea typeface="+mn-lt"/>
                <a:cs typeface="+mn-lt"/>
              </a:rPr>
              <a:t>75.71%</a:t>
            </a:r>
            <a:endParaRPr lang="en-US" sz="2700" b="1">
              <a:solidFill>
                <a:srgbClr val="2F5496"/>
              </a:solidFill>
              <a:ea typeface="+mn-lt"/>
              <a:cs typeface="+mn-lt"/>
            </a:endParaRPr>
          </a:p>
          <a:p>
            <a:pPr algn="l"/>
            <a:endParaRPr lang="en-US">
              <a:solidFill>
                <a:srgbClr val="2F5496"/>
              </a:solidFill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08599D-2E5A-2A46-F3F9-E3C6FE79D48C}"/>
              </a:ext>
            </a:extLst>
          </p:cNvPr>
          <p:cNvSpPr txBox="1"/>
          <p:nvPr/>
        </p:nvSpPr>
        <p:spPr>
          <a:xfrm>
            <a:off x="6967978" y="5585381"/>
            <a:ext cx="406923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00" b="1" u="sng">
                <a:solidFill>
                  <a:srgbClr val="2F5496"/>
                </a:solidFill>
                <a:ea typeface="+mn-lt"/>
                <a:cs typeface="+mn-lt"/>
              </a:rPr>
              <a:t>QDA Accuracy:</a:t>
            </a:r>
            <a:endParaRPr lang="en-US" sz="2700" b="1">
              <a:solidFill>
                <a:srgbClr val="2F5496"/>
              </a:solidFill>
              <a:ea typeface="+mn-lt"/>
              <a:cs typeface="+mn-lt"/>
            </a:endParaRPr>
          </a:p>
          <a:p>
            <a:pPr algn="ctr"/>
            <a:r>
              <a:rPr lang="en-US" sz="2700" b="1" u="sng">
                <a:solidFill>
                  <a:srgbClr val="2F5496"/>
                </a:solidFill>
                <a:ea typeface="+mn-lt"/>
                <a:cs typeface="+mn-lt"/>
              </a:rPr>
              <a:t>77.53%</a:t>
            </a:r>
            <a:endParaRPr lang="en-US" sz="2700" b="1">
              <a:solidFill>
                <a:srgbClr val="2F5496"/>
              </a:solidFill>
              <a:ea typeface="+mn-lt"/>
              <a:cs typeface="+mn-lt"/>
            </a:endParaRPr>
          </a:p>
          <a:p>
            <a:pPr algn="l"/>
            <a:endParaRPr lang="en-US">
              <a:solidFill>
                <a:srgbClr val="2F5496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1141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0A8B-15F9-341A-217D-FEAC80CC7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162"/>
            <a:ext cx="10515600" cy="1325563"/>
          </a:xfrm>
        </p:spPr>
        <p:txBody>
          <a:bodyPr/>
          <a:lstStyle/>
          <a:p>
            <a:r>
              <a:rPr lang="en-US" sz="5400">
                <a:solidFill>
                  <a:schemeClr val="accent1">
                    <a:lumMod val="75000"/>
                  </a:schemeClr>
                </a:solidFill>
                <a:ea typeface="Calibri Light"/>
                <a:cs typeface="Calibri Light"/>
              </a:rPr>
              <a:t>Support Vectors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1C7845AD-E18D-9F69-D860-F798708DF3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145207"/>
              </p:ext>
            </p:extLst>
          </p:nvPr>
        </p:nvGraphicFramePr>
        <p:xfrm>
          <a:off x="835790" y="1906006"/>
          <a:ext cx="4781763" cy="269740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593921">
                  <a:extLst>
                    <a:ext uri="{9D8B030D-6E8A-4147-A177-3AD203B41FA5}">
                      <a16:colId xmlns:a16="http://schemas.microsoft.com/office/drawing/2014/main" val="1075995212"/>
                    </a:ext>
                  </a:extLst>
                </a:gridCol>
                <a:gridCol w="1593921">
                  <a:extLst>
                    <a:ext uri="{9D8B030D-6E8A-4147-A177-3AD203B41FA5}">
                      <a16:colId xmlns:a16="http://schemas.microsoft.com/office/drawing/2014/main" val="600303287"/>
                    </a:ext>
                  </a:extLst>
                </a:gridCol>
                <a:gridCol w="1593921">
                  <a:extLst>
                    <a:ext uri="{9D8B030D-6E8A-4147-A177-3AD203B41FA5}">
                      <a16:colId xmlns:a16="http://schemas.microsoft.com/office/drawing/2014/main" val="3593173330"/>
                    </a:ext>
                  </a:extLst>
                </a:gridCol>
              </a:tblGrid>
              <a:tr h="837002"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Linear SVM</a:t>
                      </a:r>
                    </a:p>
                  </a:txBody>
                  <a:tcPr marL="76174" marR="76174" marT="38087" marB="38087" anchor="ctr">
                    <a:solidFill>
                      <a:srgbClr val="1B28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Actual</a:t>
                      </a:r>
                      <a:r>
                        <a:rPr lang="en-US" sz="2700"/>
                        <a:t> Not Spam</a:t>
                      </a:r>
                    </a:p>
                  </a:txBody>
                  <a:tcPr marL="76174" marR="76174" marT="38087" marB="38087" anchor="ctr">
                    <a:solidFill>
                      <a:srgbClr val="1B28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Actual</a:t>
                      </a:r>
                      <a:r>
                        <a:rPr lang="en-US" sz="2700"/>
                        <a:t> Spam</a:t>
                      </a:r>
                    </a:p>
                  </a:txBody>
                  <a:tcPr marL="76174" marR="76174" marT="38087" marB="38087" anchor="ctr">
                    <a:solidFill>
                      <a:srgbClr val="1B2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819069"/>
                  </a:ext>
                </a:extLst>
              </a:tr>
              <a:tr h="837002">
                <a:tc>
                  <a:txBody>
                    <a:bodyPr/>
                    <a:lstStyle/>
                    <a:p>
                      <a:pPr algn="ctr"/>
                      <a:r>
                        <a:rPr lang="en-US" sz="2700">
                          <a:solidFill>
                            <a:srgbClr val="FFFFFF"/>
                          </a:solidFill>
                        </a:rPr>
                        <a:t>Predicted Not Spam</a:t>
                      </a:r>
                    </a:p>
                  </a:txBody>
                  <a:tcPr marL="76174" marR="76174" marT="38087" marB="38087" anchor="ctr">
                    <a:solidFill>
                      <a:srgbClr val="1B28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700"/>
                        <a:t>1321</a:t>
                      </a:r>
                      <a:endParaRPr lang="en-US"/>
                    </a:p>
                  </a:txBody>
                  <a:tcPr marL="76174" marR="76174" marT="38087" marB="380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700"/>
                        <a:t>314</a:t>
                      </a:r>
                    </a:p>
                  </a:txBody>
                  <a:tcPr marL="76174" marR="76174" marT="38087" marB="38087" anchor="ctr"/>
                </a:tc>
                <a:extLst>
                  <a:ext uri="{0D108BD9-81ED-4DB2-BD59-A6C34878D82A}">
                    <a16:rowId xmlns:a16="http://schemas.microsoft.com/office/drawing/2014/main" val="2131794729"/>
                  </a:ext>
                </a:extLst>
              </a:tr>
              <a:tr h="837002">
                <a:tc>
                  <a:txBody>
                    <a:bodyPr/>
                    <a:lstStyle/>
                    <a:p>
                      <a:pPr algn="ctr"/>
                      <a:r>
                        <a:rPr lang="en-US" sz="2700">
                          <a:solidFill>
                            <a:srgbClr val="FFFFFF"/>
                          </a:solidFill>
                        </a:rPr>
                        <a:t>Predicted Spam</a:t>
                      </a:r>
                    </a:p>
                  </a:txBody>
                  <a:tcPr marL="76174" marR="76174" marT="38087" marB="38087" anchor="ctr">
                    <a:solidFill>
                      <a:srgbClr val="1B28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700"/>
                        <a:t>77</a:t>
                      </a:r>
                    </a:p>
                  </a:txBody>
                  <a:tcPr marL="76174" marR="76174" marT="38087" marB="380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700"/>
                        <a:t>589</a:t>
                      </a:r>
                    </a:p>
                  </a:txBody>
                  <a:tcPr marL="76174" marR="76174" marT="38087" marB="38087" anchor="ctr"/>
                </a:tc>
                <a:extLst>
                  <a:ext uri="{0D108BD9-81ED-4DB2-BD59-A6C34878D82A}">
                    <a16:rowId xmlns:a16="http://schemas.microsoft.com/office/drawing/2014/main" val="352274787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4241411B-123A-9F84-A280-E2FC07A352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4593752"/>
              </p:ext>
            </p:extLst>
          </p:nvPr>
        </p:nvGraphicFramePr>
        <p:xfrm>
          <a:off x="6246518" y="1906494"/>
          <a:ext cx="5449704" cy="2713593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816568">
                  <a:extLst>
                    <a:ext uri="{9D8B030D-6E8A-4147-A177-3AD203B41FA5}">
                      <a16:colId xmlns:a16="http://schemas.microsoft.com/office/drawing/2014/main" val="1075995212"/>
                    </a:ext>
                  </a:extLst>
                </a:gridCol>
                <a:gridCol w="1816568">
                  <a:extLst>
                    <a:ext uri="{9D8B030D-6E8A-4147-A177-3AD203B41FA5}">
                      <a16:colId xmlns:a16="http://schemas.microsoft.com/office/drawing/2014/main" val="600303287"/>
                    </a:ext>
                  </a:extLst>
                </a:gridCol>
                <a:gridCol w="1816568">
                  <a:extLst>
                    <a:ext uri="{9D8B030D-6E8A-4147-A177-3AD203B41FA5}">
                      <a16:colId xmlns:a16="http://schemas.microsoft.com/office/drawing/2014/main" val="3593173330"/>
                    </a:ext>
                  </a:extLst>
                </a:gridCol>
              </a:tblGrid>
              <a:tr h="915325"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Non-Linear SV</a:t>
                      </a:r>
                      <a:r>
                        <a:rPr lang="en-US" sz="2700" kern="1200">
                          <a:solidFill>
                            <a:srgbClr val="FFFFFF"/>
                          </a:solidFill>
                        </a:rPr>
                        <a:t>M</a:t>
                      </a:r>
                    </a:p>
                  </a:txBody>
                  <a:tcPr marL="76174" marR="76174" marT="38087" marB="38087" anchor="ctr">
                    <a:solidFill>
                      <a:srgbClr val="1B28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Actual Not Spam</a:t>
                      </a:r>
                    </a:p>
                  </a:txBody>
                  <a:tcPr marL="76174" marR="76174" marT="38087" marB="38087" anchor="ctr">
                    <a:solidFill>
                      <a:srgbClr val="1B28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Actual Spam</a:t>
                      </a:r>
                    </a:p>
                  </a:txBody>
                  <a:tcPr marL="76174" marR="76174" marT="38087" marB="38087" anchor="ctr">
                    <a:solidFill>
                      <a:srgbClr val="1B2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819069"/>
                  </a:ext>
                </a:extLst>
              </a:tr>
              <a:tr h="887588">
                <a:tc>
                  <a:txBody>
                    <a:bodyPr/>
                    <a:lstStyle/>
                    <a:p>
                      <a:pPr algn="ctr"/>
                      <a:r>
                        <a:rPr lang="en-US" sz="2700">
                          <a:solidFill>
                            <a:srgbClr val="FFFFFF"/>
                          </a:solidFill>
                        </a:rPr>
                        <a:t>Predicted Not Spam</a:t>
                      </a:r>
                    </a:p>
                  </a:txBody>
                  <a:tcPr marL="76174" marR="76174" marT="38087" marB="38087" anchor="ctr">
                    <a:solidFill>
                      <a:srgbClr val="1B28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700"/>
                        <a:t>1300</a:t>
                      </a:r>
                      <a:endParaRPr lang="en-US"/>
                    </a:p>
                  </a:txBody>
                  <a:tcPr marL="76174" marR="76174" marT="38087" marB="380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700"/>
                        <a:t>231</a:t>
                      </a:r>
                    </a:p>
                  </a:txBody>
                  <a:tcPr marL="76174" marR="76174" marT="38087" marB="38087" anchor="ctr"/>
                </a:tc>
                <a:extLst>
                  <a:ext uri="{0D108BD9-81ED-4DB2-BD59-A6C34878D82A}">
                    <a16:rowId xmlns:a16="http://schemas.microsoft.com/office/drawing/2014/main" val="2131794729"/>
                  </a:ext>
                </a:extLst>
              </a:tr>
              <a:tr h="887588">
                <a:tc>
                  <a:txBody>
                    <a:bodyPr/>
                    <a:lstStyle/>
                    <a:p>
                      <a:pPr algn="ctr"/>
                      <a:r>
                        <a:rPr lang="en-US" sz="2700">
                          <a:solidFill>
                            <a:srgbClr val="FFFFFF"/>
                          </a:solidFill>
                        </a:rPr>
                        <a:t>Predicted Spam</a:t>
                      </a:r>
                    </a:p>
                  </a:txBody>
                  <a:tcPr marL="76174" marR="76174" marT="38087" marB="38087" anchor="ctr">
                    <a:solidFill>
                      <a:srgbClr val="1B28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700"/>
                        <a:t>98</a:t>
                      </a:r>
                    </a:p>
                  </a:txBody>
                  <a:tcPr marL="76174" marR="76174" marT="38087" marB="380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700"/>
                        <a:t>672</a:t>
                      </a:r>
                    </a:p>
                  </a:txBody>
                  <a:tcPr marL="76174" marR="76174" marT="38087" marB="38087" anchor="ctr"/>
                </a:tc>
                <a:extLst>
                  <a:ext uri="{0D108BD9-81ED-4DB2-BD59-A6C34878D82A}">
                    <a16:rowId xmlns:a16="http://schemas.microsoft.com/office/drawing/2014/main" val="352274787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F08C3707-E0DC-3A65-E72E-1859ADEAF16F}"/>
              </a:ext>
            </a:extLst>
          </p:cNvPr>
          <p:cNvSpPr txBox="1">
            <a:spLocks/>
          </p:cNvSpPr>
          <p:nvPr/>
        </p:nvSpPr>
        <p:spPr>
          <a:xfrm>
            <a:off x="5794632" y="3994517"/>
            <a:ext cx="6434260" cy="24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>
                <a:ea typeface="+mj-lt"/>
                <a:cs typeface="+mj-lt"/>
              </a:rPr>
              <a:t>Non-Linear Accuracy: 85.7%</a:t>
            </a: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F2A46E1-E714-1F38-D3E8-5FA3B2B285BA}"/>
              </a:ext>
            </a:extLst>
          </p:cNvPr>
          <p:cNvSpPr txBox="1">
            <a:spLocks/>
          </p:cNvSpPr>
          <p:nvPr/>
        </p:nvSpPr>
        <p:spPr>
          <a:xfrm>
            <a:off x="86991" y="3986881"/>
            <a:ext cx="6434260" cy="24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>
                <a:ea typeface="+mj-lt"/>
                <a:cs typeface="+mj-lt"/>
              </a:rPr>
              <a:t>Linear Accuracy: 83%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04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0A8B-15F9-341A-217D-FEAC80CC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>
                <a:solidFill>
                  <a:schemeClr val="accent1">
                    <a:lumMod val="75000"/>
                  </a:schemeClr>
                </a:solidFill>
                <a:ea typeface="Calibri Light"/>
                <a:cs typeface="Calibri Light"/>
              </a:rPr>
              <a:t>K-Nearest Neighbors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790CECD9-7949-C39B-BAF6-789FCAB100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685134"/>
              </p:ext>
            </p:extLst>
          </p:nvPr>
        </p:nvGraphicFramePr>
        <p:xfrm>
          <a:off x="835790" y="2420870"/>
          <a:ext cx="4781763" cy="269740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593921">
                  <a:extLst>
                    <a:ext uri="{9D8B030D-6E8A-4147-A177-3AD203B41FA5}">
                      <a16:colId xmlns:a16="http://schemas.microsoft.com/office/drawing/2014/main" val="1075995212"/>
                    </a:ext>
                  </a:extLst>
                </a:gridCol>
                <a:gridCol w="1593921">
                  <a:extLst>
                    <a:ext uri="{9D8B030D-6E8A-4147-A177-3AD203B41FA5}">
                      <a16:colId xmlns:a16="http://schemas.microsoft.com/office/drawing/2014/main" val="600303287"/>
                    </a:ext>
                  </a:extLst>
                </a:gridCol>
                <a:gridCol w="1593921">
                  <a:extLst>
                    <a:ext uri="{9D8B030D-6E8A-4147-A177-3AD203B41FA5}">
                      <a16:colId xmlns:a16="http://schemas.microsoft.com/office/drawing/2014/main" val="3593173330"/>
                    </a:ext>
                  </a:extLst>
                </a:gridCol>
              </a:tblGrid>
              <a:tr h="837002"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KNN</a:t>
                      </a:r>
                    </a:p>
                  </a:txBody>
                  <a:tcPr marL="76174" marR="76174" marT="38087" marB="38087" anchor="ctr">
                    <a:solidFill>
                      <a:srgbClr val="1B28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Actual Not Spam</a:t>
                      </a:r>
                    </a:p>
                  </a:txBody>
                  <a:tcPr marL="76174" marR="76174" marT="38087" marB="38087" anchor="ctr">
                    <a:solidFill>
                      <a:srgbClr val="1B28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Actual Spam</a:t>
                      </a:r>
                    </a:p>
                  </a:txBody>
                  <a:tcPr marL="76174" marR="76174" marT="38087" marB="38087" anchor="ctr">
                    <a:solidFill>
                      <a:srgbClr val="1B2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819069"/>
                  </a:ext>
                </a:extLst>
              </a:tr>
              <a:tr h="837002">
                <a:tc>
                  <a:txBody>
                    <a:bodyPr/>
                    <a:lstStyle/>
                    <a:p>
                      <a:pPr algn="ctr"/>
                      <a:r>
                        <a:rPr lang="en-US" sz="2700">
                          <a:solidFill>
                            <a:srgbClr val="FFFFFF"/>
                          </a:solidFill>
                        </a:rPr>
                        <a:t>Predicted Not Spam</a:t>
                      </a:r>
                    </a:p>
                  </a:txBody>
                  <a:tcPr marL="76174" marR="76174" marT="38087" marB="38087" anchor="ctr">
                    <a:solidFill>
                      <a:srgbClr val="1B28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700"/>
                        <a:t>1176</a:t>
                      </a:r>
                      <a:endParaRPr lang="en-US"/>
                    </a:p>
                  </a:txBody>
                  <a:tcPr marL="76174" marR="76174" marT="38087" marB="38087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700"/>
                        <a:t>405</a:t>
                      </a:r>
                    </a:p>
                  </a:txBody>
                  <a:tcPr marL="76174" marR="76174" marT="38087" marB="38087" anchor="ctr"/>
                </a:tc>
                <a:extLst>
                  <a:ext uri="{0D108BD9-81ED-4DB2-BD59-A6C34878D82A}">
                    <a16:rowId xmlns:a16="http://schemas.microsoft.com/office/drawing/2014/main" val="2131794729"/>
                  </a:ext>
                </a:extLst>
              </a:tr>
              <a:tr h="83700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700">
                          <a:solidFill>
                            <a:srgbClr val="FFFFFF"/>
                          </a:solidFill>
                        </a:rPr>
                        <a:t>Predicted Spam</a:t>
                      </a:r>
                      <a:endParaRPr lang="en-US">
                        <a:solidFill>
                          <a:srgbClr val="FFFFFF"/>
                        </a:solidFill>
                      </a:endParaRPr>
                    </a:p>
                  </a:txBody>
                  <a:tcPr marL="76174" marR="76174" marT="38087" marB="38087" anchor="ctr">
                    <a:solidFill>
                      <a:srgbClr val="1B284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700"/>
                        <a:t>222</a:t>
                      </a:r>
                    </a:p>
                  </a:txBody>
                  <a:tcPr marL="76174" marR="76174" marT="38087" marB="38087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700"/>
                        <a:t>498</a:t>
                      </a:r>
                    </a:p>
                  </a:txBody>
                  <a:tcPr marL="76174" marR="76174" marT="38087" marB="38087" anchor="ctr"/>
                </a:tc>
                <a:extLst>
                  <a:ext uri="{0D108BD9-81ED-4DB2-BD59-A6C34878D82A}">
                    <a16:rowId xmlns:a16="http://schemas.microsoft.com/office/drawing/2014/main" val="35227478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CE0019A-71CA-F01D-BC14-084C4ED70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103" y="2028277"/>
            <a:ext cx="6254578" cy="385177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AC19F81-F21E-9EBA-C41F-CAA89ABFEC85}"/>
              </a:ext>
            </a:extLst>
          </p:cNvPr>
          <p:cNvSpPr txBox="1">
            <a:spLocks/>
          </p:cNvSpPr>
          <p:nvPr/>
        </p:nvSpPr>
        <p:spPr>
          <a:xfrm>
            <a:off x="56099" y="4491449"/>
            <a:ext cx="6434260" cy="24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>
                <a:ea typeface="+mj-lt"/>
                <a:cs typeface="+mj-lt"/>
              </a:rPr>
              <a:t>KNN Accuracy: 72.75%</a:t>
            </a: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C596F62-A298-6DD8-98DA-6AB2EF332B8C}"/>
              </a:ext>
            </a:extLst>
          </p:cNvPr>
          <p:cNvSpPr txBox="1">
            <a:spLocks/>
          </p:cNvSpPr>
          <p:nvPr/>
        </p:nvSpPr>
        <p:spPr>
          <a:xfrm>
            <a:off x="5760802" y="897691"/>
            <a:ext cx="6434260" cy="24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>
                <a:ea typeface="+mj-lt"/>
                <a:cs typeface="+mj-lt"/>
              </a:rPr>
              <a:t>ROC Curve</a:t>
            </a:r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45EFDD2-74A3-437E-BCDB-E26E3AD46312}"/>
              </a:ext>
            </a:extLst>
          </p:cNvPr>
          <p:cNvSpPr txBox="1">
            <a:spLocks/>
          </p:cNvSpPr>
          <p:nvPr/>
        </p:nvSpPr>
        <p:spPr>
          <a:xfrm>
            <a:off x="4613" y="897692"/>
            <a:ext cx="6434260" cy="24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>
                <a:ea typeface="+mj-lt"/>
                <a:cs typeface="+mj-lt"/>
              </a:rPr>
              <a:t>When K=10</a:t>
            </a:r>
            <a:endParaRPr lang="en-US" sz="4000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6854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4">
      <a:dk1>
        <a:srgbClr val="13284B"/>
      </a:dk1>
      <a:lt1>
        <a:srgbClr val="FFFFFF"/>
      </a:lt1>
      <a:dk2>
        <a:srgbClr val="151515"/>
      </a:dk2>
      <a:lt2>
        <a:srgbClr val="E1E1E1"/>
      </a:lt2>
      <a:accent1>
        <a:srgbClr val="4B9CD3"/>
      </a:accent1>
      <a:accent2>
        <a:srgbClr val="13294B"/>
      </a:accent2>
      <a:accent3>
        <a:srgbClr val="EF446F"/>
      </a:accent3>
      <a:accent4>
        <a:srgbClr val="4F758B"/>
      </a:accent4>
      <a:accent5>
        <a:srgbClr val="00594C"/>
      </a:accent5>
      <a:accent6>
        <a:srgbClr val="C3D600"/>
      </a:accent6>
      <a:hlink>
        <a:srgbClr val="007FAE"/>
      </a:hlink>
      <a:folHlink>
        <a:srgbClr val="007FAE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671</Words>
  <Application>Microsoft Office PowerPoint</Application>
  <PresentationFormat>Widescreen</PresentationFormat>
  <Paragraphs>190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Custom Design</vt:lpstr>
      <vt:lpstr>Detecting Spam</vt:lpstr>
      <vt:lpstr>Overview</vt:lpstr>
      <vt:lpstr>Variables</vt:lpstr>
      <vt:lpstr>Methodology</vt:lpstr>
      <vt:lpstr>Logistic Regression</vt:lpstr>
      <vt:lpstr>Naïve Bayes Regression</vt:lpstr>
      <vt:lpstr>PowerPoint Presentation</vt:lpstr>
      <vt:lpstr>Support Vectors</vt:lpstr>
      <vt:lpstr>K-Nearest Neighbors</vt:lpstr>
      <vt:lpstr>Tree-Based Methods</vt:lpstr>
      <vt:lpstr>Results</vt:lpstr>
      <vt:lpstr>Thank You</vt:lpstr>
      <vt:lpstr>Additional Notes on Analysis</vt:lpstr>
      <vt:lpstr>Naive Bayes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Jacobs, Andrew</dc:creator>
  <cp:lastModifiedBy>Smith, Morgan Marie</cp:lastModifiedBy>
  <cp:revision>4</cp:revision>
  <dcterms:created xsi:type="dcterms:W3CDTF">2018-12-12T18:27:48Z</dcterms:created>
  <dcterms:modified xsi:type="dcterms:W3CDTF">2023-12-01T15:55:38Z</dcterms:modified>
</cp:coreProperties>
</file>