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3" r:id="rId10"/>
    <p:sldId id="269" r:id="rId11"/>
    <p:sldId id="262" r:id="rId12"/>
    <p:sldId id="264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4368-39C5-4DDE-A108-0FCCC12B76C1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BF91-04BC-4679-9C52-B88F68305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5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57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55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07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74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81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whether you were able to answer these questions to your satisfaction, and briefly summarize your findings</a:t>
            </a:r>
            <a:r>
              <a:rPr lang="en-AU" dirty="0"/>
              <a:t>.</a:t>
            </a:r>
          </a:p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91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0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World of Data has graphs and contains datasets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Limited and small datasets on deforestation: trees grow slowly, small datasets over decades</a:t>
            </a:r>
          </a:p>
          <a:p>
            <a:endParaRPr lang="en-AU" dirty="0"/>
          </a:p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6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31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73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 – reason for increase: UN forests authority signed. Worth investigating the data and exploring the drivers of the increase – carbon credits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6420-D48E-469B-8F27-EEB9DDA1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7114A-00E3-4980-9767-82CC4F62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4460-53AA-4C05-8208-6552C936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8000-8D75-4F9E-8615-5779959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E726-A8D9-4ABD-9578-F7E4C8B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47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33D1-08DF-4749-9D8C-F974B73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DCFA-1962-4BB1-847A-77251325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A9CC-12E8-48C8-928E-D4F33E2C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8D1B-28D4-4A03-A385-8851084B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CD9-3FA0-452A-BE02-54AC0B01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8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8785-7966-4164-BACC-37030443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AF22-E0DE-4AEF-9909-044D0342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82AA-BABC-48AD-AFE4-FB7633E9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7865-9B67-4A4B-8864-29217F57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8289-078C-48EE-B761-051A84FB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22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D44B-8B7F-47BC-A392-CE1A315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6A53-3E8C-4D27-9943-0092E8E0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4859-51F5-4C40-A330-7048730C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830B-4294-4017-AFDA-6FA4D489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C11E-C42A-49B5-BD9F-286DDD0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9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A9F-2105-4146-87E4-C31A8024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519-2DFD-4475-A4F0-8AAF629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8A6F-E4D8-433D-A3B1-61CC6166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E79D-68A5-4E7B-9015-234575D1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BCE3-B40C-4727-A344-ADFFDE0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6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F6C-B297-4808-9975-6B5EA2B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EC8D-8694-42D0-8C37-1A167584D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F162-377A-487A-9554-1CE5E6EC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5654-0A38-46FF-95B0-5FEDCF1A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480C-ED81-4FD0-807C-D243E26C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5A5C-F526-4769-90AD-6618993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51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E640-502B-4FEE-A516-254D91F7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27335-A5D6-4D6C-B8DE-A89B59A1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97AF-B6DC-4959-902D-AC274078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6772-266D-4330-92B4-BA399507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EA6A9-A433-4372-BCFA-6E8BFDC55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703C2-CAD2-4D41-BED2-4D0C9F74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3EB0-1DEB-4967-AEE2-282A286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49911-DADC-420D-832E-141C3A5D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81E6-5B6B-4603-8617-3876922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636D-36F4-446E-8E04-1B60EC4A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1C41B-7585-444D-826A-4FDC4817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B3A1C-6BBE-42AA-9AA9-26168F1E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8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76DE-4AD4-4889-B5A5-416FF916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E3719-E3CF-4C6E-97DB-A9E262F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BB76-1949-42CD-86DB-8A9D2443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0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EF7D-3F6F-4022-AC91-8461B74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2BCA-291E-4107-860B-F32E1B3E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5678-C321-4952-B173-A2623165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89F90-0B04-434B-A1C0-261E921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A2D1-1FCB-4EA9-B768-C01C2B6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88A1-79C8-412B-9F4A-7B188186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3A89-D168-47C5-BBF6-E2216226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9C83F-72D8-4639-A599-01AC78DF3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5DD9-14D9-4C42-9364-16E8C5CD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389E-1567-45A9-A674-CC1DF3C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2C21-203F-4973-B6C4-06BBB20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7BCF-84D3-4D47-84CE-621AEB12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65846-3ED0-4AD4-8472-4E0D3DA6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518B-F575-41B2-A7E9-A217261E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D720-6B3E-4A77-847E-A9747B4D2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7CFA-517A-45B9-84E4-52C5E13D2DCE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ED10-0056-4987-A86F-835AF3D1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2A4-4442-4363-8562-3ED5A634A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2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ndscape with trees and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E747ADB4-262F-42D8-A03D-EEF177DE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0"/>
            <a:ext cx="120300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0C234-7759-4D67-84A9-99368426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976"/>
            <a:ext cx="9144000" cy="2387600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Global Deforestation</a:t>
            </a:r>
            <a:br>
              <a:rPr lang="en-AU" b="1" dirty="0">
                <a:solidFill>
                  <a:schemeClr val="bg1"/>
                </a:solidFill>
              </a:rPr>
            </a:br>
            <a:br>
              <a:rPr lang="en-AU" b="1" dirty="0">
                <a:solidFill>
                  <a:schemeClr val="bg1"/>
                </a:solidFill>
              </a:rPr>
            </a:br>
            <a:r>
              <a:rPr lang="en-AU" sz="3600" b="1" dirty="0">
                <a:solidFill>
                  <a:schemeClr val="bg1"/>
                </a:solidFill>
              </a:rPr>
              <a:t>With a focus on South American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53403-E0BF-46C0-8BDA-191D8B18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AU" b="1" dirty="0" err="1">
                <a:solidFill>
                  <a:schemeClr val="bg1"/>
                </a:solidFill>
              </a:rPr>
              <a:t>Nouhad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err="1">
                <a:solidFill>
                  <a:schemeClr val="bg1"/>
                </a:solidFill>
              </a:rPr>
              <a:t>Louedziane</a:t>
            </a:r>
            <a:endParaRPr lang="en-AU" b="1" dirty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Marty </a:t>
            </a:r>
            <a:r>
              <a:rPr lang="en-AU" b="1" dirty="0" err="1">
                <a:solidFill>
                  <a:schemeClr val="bg1"/>
                </a:solidFill>
              </a:rPr>
              <a:t>Semenas</a:t>
            </a:r>
            <a:endParaRPr lang="en-AU" b="1" dirty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Morgan </a:t>
            </a:r>
            <a:r>
              <a:rPr lang="en-AU" b="1" dirty="0" err="1">
                <a:solidFill>
                  <a:schemeClr val="bg1"/>
                </a:solidFill>
              </a:rPr>
              <a:t>Maciupa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6AA03CC-7A02-430F-AD8D-F03674F7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" y="1154410"/>
            <a:ext cx="5485713" cy="365714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E8205C-FCA7-42D5-A544-C318B9132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04" y="105895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E1B12E-704B-4AC9-97CC-BAAEA107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30" y="989633"/>
            <a:ext cx="7188740" cy="4878734"/>
          </a:xfrm>
        </p:spPr>
      </p:pic>
    </p:spTree>
    <p:extLst>
      <p:ext uri="{BB962C8B-B14F-4D97-AF65-F5344CB8AC3E}">
        <p14:creationId xmlns:p14="http://schemas.microsoft.com/office/powerpoint/2010/main" val="196428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7BAEFA9-CCBA-4883-A36C-855A5A3F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8" y="1118132"/>
            <a:ext cx="6932603" cy="4621736"/>
          </a:xfrm>
        </p:spPr>
      </p:pic>
    </p:spTree>
    <p:extLst>
      <p:ext uri="{BB962C8B-B14F-4D97-AF65-F5344CB8AC3E}">
        <p14:creationId xmlns:p14="http://schemas.microsoft.com/office/powerpoint/2010/main" val="323123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D164311-90B9-4ADD-AAAD-2ABDACF72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36" y="1160957"/>
            <a:ext cx="6804128" cy="4536086"/>
          </a:xfrm>
        </p:spPr>
      </p:pic>
    </p:spTree>
    <p:extLst>
      <p:ext uri="{BB962C8B-B14F-4D97-AF65-F5344CB8AC3E}">
        <p14:creationId xmlns:p14="http://schemas.microsoft.com/office/powerpoint/2010/main" val="15291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62C7-96AA-43E5-9DF2-A64F2D91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C97-2F8F-471D-904C-3E81F8A4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Spending more time on researching biodiversity data</a:t>
            </a:r>
          </a:p>
          <a:p>
            <a:endParaRPr lang="en-AU" dirty="0"/>
          </a:p>
          <a:p>
            <a:r>
              <a:rPr lang="en-AU" dirty="0"/>
              <a:t>Looking for more data on other specific countries such as Australia</a:t>
            </a:r>
          </a:p>
          <a:p>
            <a:endParaRPr lang="en-AU" dirty="0"/>
          </a:p>
          <a:p>
            <a:r>
              <a:rPr lang="en-AU" dirty="0"/>
              <a:t>Found data on countries that are driving deforestation in developing countries through imports/exports</a:t>
            </a:r>
          </a:p>
        </p:txBody>
      </p:sp>
    </p:spTree>
    <p:extLst>
      <p:ext uri="{BB962C8B-B14F-4D97-AF65-F5344CB8AC3E}">
        <p14:creationId xmlns:p14="http://schemas.microsoft.com/office/powerpoint/2010/main" val="19341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9ACAF0-5440-4A78-B7CE-23855FB2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81" y="2563576"/>
            <a:ext cx="10515600" cy="1325563"/>
          </a:xfrm>
        </p:spPr>
        <p:txBody>
          <a:bodyPr/>
          <a:lstStyle/>
          <a:p>
            <a:r>
              <a:rPr lang="en-AU" dirty="0"/>
              <a:t>Questions for the computer screens</a:t>
            </a:r>
          </a:p>
        </p:txBody>
      </p:sp>
    </p:spTree>
    <p:extLst>
      <p:ext uri="{BB962C8B-B14F-4D97-AF65-F5344CB8AC3E}">
        <p14:creationId xmlns:p14="http://schemas.microsoft.com/office/powerpoint/2010/main" val="26049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119D-DDB7-4D1B-9777-67509B6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E2E6-8FF5-4C03-976A-D8055CD7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Core idea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Looking at trends of deforestation and subsequent reforestation in South America, and the following increase of biodiversity following reforestation.</a:t>
            </a:r>
          </a:p>
          <a:p>
            <a:pPr marL="0" indent="0">
              <a:buNone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AU" dirty="0"/>
              <a:t>Motivation: Genuine interest in deforestation data/global sustainability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Questions: - Which continents are leading with deforestation</a:t>
            </a:r>
          </a:p>
          <a:p>
            <a:pPr marL="0" indent="0">
              <a:buNone/>
            </a:pPr>
            <a:r>
              <a:rPr lang="en-AU" dirty="0"/>
              <a:t>	         - Deforestation/Reforestation rates in South America</a:t>
            </a:r>
          </a:p>
          <a:p>
            <a:pPr marL="0" indent="0">
              <a:buNone/>
            </a:pPr>
            <a:r>
              <a:rPr lang="en-AU" dirty="0"/>
              <a:t>	         - Main drivers of deforestation</a:t>
            </a:r>
          </a:p>
        </p:txBody>
      </p:sp>
    </p:spTree>
    <p:extLst>
      <p:ext uri="{BB962C8B-B14F-4D97-AF65-F5344CB8AC3E}">
        <p14:creationId xmlns:p14="http://schemas.microsoft.com/office/powerpoint/2010/main" val="12182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CA8-30B3-44A5-8C2D-588C3F12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77E8-A007-4416-A40D-8F049BE6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Sources: - Global Forest Watch</a:t>
            </a:r>
          </a:p>
          <a:p>
            <a:pPr marL="0" indent="0">
              <a:buNone/>
            </a:pPr>
            <a:r>
              <a:rPr lang="en-AU" dirty="0"/>
              <a:t>	     - Our World in Data</a:t>
            </a:r>
          </a:p>
          <a:p>
            <a:pPr marL="0" indent="0">
              <a:buNone/>
            </a:pPr>
            <a:r>
              <a:rPr lang="en-AU" dirty="0"/>
              <a:t>	     - UN Food and Agriculture Organisation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Type: Forest cover over time in csv format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9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1656-2FB1-4A8C-93D5-CC71817D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 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C483-90BE-4CAC-8CD2-431C08E9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Gathered global data and filtered down to South American countries</a:t>
            </a:r>
          </a:p>
          <a:p>
            <a:endParaRPr lang="en-AU" dirty="0"/>
          </a:p>
          <a:p>
            <a:r>
              <a:rPr lang="en-AU" dirty="0"/>
              <a:t>Lack of data on the link between reforestation and biodiversity</a:t>
            </a:r>
          </a:p>
          <a:p>
            <a:endParaRPr lang="en-AU" dirty="0"/>
          </a:p>
          <a:p>
            <a:r>
              <a:rPr lang="en-AU" dirty="0"/>
              <a:t>Limited and small datasets on deforestation</a:t>
            </a:r>
          </a:p>
          <a:p>
            <a:endParaRPr lang="en-AU" dirty="0"/>
          </a:p>
          <a:p>
            <a:r>
              <a:rPr lang="en-AU" dirty="0"/>
              <a:t>Increase in size in forest area in North American, Australia/Oceania</a:t>
            </a:r>
          </a:p>
          <a:p>
            <a:endParaRPr lang="en-AU" dirty="0"/>
          </a:p>
          <a:p>
            <a:r>
              <a:rPr lang="en-AU" dirty="0"/>
              <a:t>Marked difference in deforestation rates in Brazil compared to other South American countries</a:t>
            </a:r>
          </a:p>
        </p:txBody>
      </p:sp>
    </p:spTree>
    <p:extLst>
      <p:ext uri="{BB962C8B-B14F-4D97-AF65-F5344CB8AC3E}">
        <p14:creationId xmlns:p14="http://schemas.microsoft.com/office/powerpoint/2010/main" val="121153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6FE8-D71E-4D44-938E-E3D1301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E957-3A45-4E3A-B162-29DEC737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Global deforestation/Reforestation</a:t>
            </a:r>
          </a:p>
          <a:p>
            <a:endParaRPr lang="en-AU" dirty="0"/>
          </a:p>
          <a:p>
            <a:r>
              <a:rPr lang="en-AU" dirty="0"/>
              <a:t>Filtered down to rates of deforestation/reforestation in South American countries</a:t>
            </a:r>
          </a:p>
          <a:p>
            <a:endParaRPr lang="en-AU" dirty="0"/>
          </a:p>
          <a:p>
            <a:r>
              <a:rPr lang="en-AU" dirty="0"/>
              <a:t>Focus on Brazil’s rates of deforestation/reforestation</a:t>
            </a:r>
          </a:p>
          <a:p>
            <a:endParaRPr lang="en-AU" dirty="0"/>
          </a:p>
          <a:p>
            <a:r>
              <a:rPr lang="en-AU" dirty="0"/>
              <a:t>Explore drivers of deforestation</a:t>
            </a:r>
          </a:p>
        </p:txBody>
      </p:sp>
    </p:spTree>
    <p:extLst>
      <p:ext uri="{BB962C8B-B14F-4D97-AF65-F5344CB8AC3E}">
        <p14:creationId xmlns:p14="http://schemas.microsoft.com/office/powerpoint/2010/main" val="40931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Chart, shape, line chart, polygon&#10;&#10;Description automatically generated">
            <a:extLst>
              <a:ext uri="{FF2B5EF4-FFF2-40B4-BE49-F238E27FC236}">
                <a16:creationId xmlns:a16="http://schemas.microsoft.com/office/drawing/2014/main" id="{1A76A1E1-E1BE-40DA-AFD3-4774F35F3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99" y="909561"/>
            <a:ext cx="6686202" cy="5038878"/>
          </a:xfrm>
        </p:spPr>
      </p:pic>
    </p:spTree>
    <p:extLst>
      <p:ext uri="{BB962C8B-B14F-4D97-AF65-F5344CB8AC3E}">
        <p14:creationId xmlns:p14="http://schemas.microsoft.com/office/powerpoint/2010/main" val="113847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779A8A3-B36D-46C0-8606-DD803F4E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0" y="790595"/>
            <a:ext cx="7535588" cy="5276810"/>
          </a:xfrm>
        </p:spPr>
      </p:pic>
    </p:spTree>
    <p:extLst>
      <p:ext uri="{BB962C8B-B14F-4D97-AF65-F5344CB8AC3E}">
        <p14:creationId xmlns:p14="http://schemas.microsoft.com/office/powerpoint/2010/main" val="8061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13A8714-7FCF-4704-90B0-EF25D651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31" y="853724"/>
            <a:ext cx="7697937" cy="5150552"/>
          </a:xfrm>
        </p:spPr>
      </p:pic>
    </p:spTree>
    <p:extLst>
      <p:ext uri="{BB962C8B-B14F-4D97-AF65-F5344CB8AC3E}">
        <p14:creationId xmlns:p14="http://schemas.microsoft.com/office/powerpoint/2010/main" val="342664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00762B0-0138-4ABD-9CA9-26822452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01" y="1135865"/>
            <a:ext cx="9281998" cy="4586270"/>
          </a:xfrm>
        </p:spPr>
      </p:pic>
    </p:spTree>
    <p:extLst>
      <p:ext uri="{BB962C8B-B14F-4D97-AF65-F5344CB8AC3E}">
        <p14:creationId xmlns:p14="http://schemas.microsoft.com/office/powerpoint/2010/main" val="342720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332</Words>
  <Application>Microsoft Office PowerPoint</Application>
  <PresentationFormat>Widescreen</PresentationFormat>
  <Paragraphs>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Slack-Lato</vt:lpstr>
      <vt:lpstr>Office Theme</vt:lpstr>
      <vt:lpstr>Global Deforestation  With a focus on South American countries</vt:lpstr>
      <vt:lpstr>Motivation and Summary</vt:lpstr>
      <vt:lpstr>Data</vt:lpstr>
      <vt:lpstr>Data Clean 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Mortem</vt:lpstr>
      <vt:lpstr>Questions for the computer 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Deforestation  With a focus on South American countries</dc:title>
  <dc:creator>Nou Had</dc:creator>
  <cp:lastModifiedBy>Nou Had</cp:lastModifiedBy>
  <cp:revision>1</cp:revision>
  <dcterms:created xsi:type="dcterms:W3CDTF">2022-05-03T10:34:47Z</dcterms:created>
  <dcterms:modified xsi:type="dcterms:W3CDTF">2022-05-03T13:18:00Z</dcterms:modified>
</cp:coreProperties>
</file>