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.gov.au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178DD-1D97-B159-327B-EF619397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549" y="1407381"/>
            <a:ext cx="3330106" cy="2904121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Grandview Display" panose="020B0502040204020203" pitchFamily="34" charset="0"/>
              </a:rPr>
              <a:t>Australian Energy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493F-BFC9-BEA3-F453-16439AD2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0559" y="5300330"/>
            <a:ext cx="3381956" cy="1084567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AU" dirty="0"/>
              <a:t>An insight, provided by Morgan, Fares &amp; Carly.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AF52AF-2E73-A864-A549-AD2A2E15C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5" b="12942"/>
          <a:stretch/>
        </p:blipFill>
        <p:spPr>
          <a:xfrm>
            <a:off x="710344" y="2086972"/>
            <a:ext cx="6917251" cy="244732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0CAFC-3FEC-1668-410B-7B5FEF32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1" y="3000894"/>
            <a:ext cx="7010546" cy="330015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C104EA7-6ECD-84DA-FBF6-66F6544C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15" y="580159"/>
            <a:ext cx="41191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06273-5298-2FB2-FD98-C3ED23746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821" y="697951"/>
            <a:ext cx="8756358" cy="5069033"/>
          </a:xfrm>
        </p:spPr>
      </p:pic>
    </p:spTree>
    <p:extLst>
      <p:ext uri="{BB962C8B-B14F-4D97-AF65-F5344CB8AC3E}">
        <p14:creationId xmlns:p14="http://schemas.microsoft.com/office/powerpoint/2010/main" val="33434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C9C-9AD2-AF7B-4C92-36A51A6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Presenting Part I &amp; II Of The Data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AD38-3FA8-8BE6-60BA-55109FCB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3" cy="382772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Back end ETL, data sourcing &amp; data cleaning.</a:t>
            </a:r>
            <a:br>
              <a:rPr lang="en-AU" dirty="0">
                <a:latin typeface="Grandview Display" panose="020B0502040204020203" pitchFamily="34" charset="0"/>
              </a:rPr>
            </a:br>
            <a:endParaRPr lang="en-AU" dirty="0">
              <a:latin typeface="Grandview Display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Visualisations, dashboard and story telling. </a:t>
            </a:r>
          </a:p>
        </p:txBody>
      </p:sp>
    </p:spTree>
    <p:extLst>
      <p:ext uri="{BB962C8B-B14F-4D97-AF65-F5344CB8AC3E}">
        <p14:creationId xmlns:p14="http://schemas.microsoft.com/office/powerpoint/2010/main" val="16308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79" y="1083379"/>
            <a:ext cx="6063037" cy="136410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Extract, Transform, Load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BA31A348-D275-03E6-C5CA-4BF996FE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25" y1="55444" x2="40125" y2="55444"/>
                        <a14:foregroundMark x1="35438" y1="74379" x2="35438" y2="74379"/>
                        <a14:foregroundMark x1="65563" y1="80710" x2="65563" y2="80710"/>
                        <a14:foregroundMark x1="23063" y1="47041" x2="31938" y2="58698"/>
                        <a14:foregroundMark x1="31938" y1="58698" x2="40438" y2="59467"/>
                        <a14:foregroundMark x1="40438" y1="59467" x2="42813" y2="57515"/>
                        <a14:foregroundMark x1="46563" y1="62899" x2="49500" y2="64556"/>
                        <a14:foregroundMark x1="26500" y1="47041" x2="27750" y2="47515"/>
                        <a14:foregroundMark x1="24063" y1="66686" x2="37875" y2="78580"/>
                        <a14:foregroundMark x1="62875" y1="80947" x2="67563" y2="79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5828" r="18253" b="13620"/>
          <a:stretch/>
        </p:blipFill>
        <p:spPr>
          <a:xfrm>
            <a:off x="3228325" y="2580413"/>
            <a:ext cx="2364533" cy="30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D34-51FB-6427-C29D-3EB8DB6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ETL: Data Sourcing &amp;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90E-6DF1-9FF5-AB21-08DE1C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Government Data (</a:t>
            </a:r>
            <a:r>
              <a:rPr lang="en-AU" dirty="0">
                <a:latin typeface="Grandview Display" panose="020B0502040204020203" pitchFamily="34" charset="0"/>
                <a:hlinkClick r:id="rId2"/>
              </a:rPr>
              <a:t>www.energy.gov.au/data</a:t>
            </a:r>
            <a:r>
              <a:rPr lang="en-AU" dirty="0">
                <a:latin typeface="Grandview Display" panose="020B0502040204020203" pitchFamily="34" charset="0"/>
              </a:rPr>
              <a:t> &amp; the ABS)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Energy.gov data extracted through CSVs &amp; ABS data extracted through web scraping.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PostgreSQL Database.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Loading through python in Pandas notebook.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See next page for more cleaning.</a:t>
            </a:r>
          </a:p>
        </p:txBody>
      </p:sp>
    </p:spTree>
    <p:extLst>
      <p:ext uri="{BB962C8B-B14F-4D97-AF65-F5344CB8AC3E}">
        <p14:creationId xmlns:p14="http://schemas.microsoft.com/office/powerpoint/2010/main" val="25973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80D39A-0BA2-4F75-B566-62366618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E4653-4C0D-4C98-9FD1-95AD4A0C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03301" y="377320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FB7586-D41B-4287-9864-5CA49B350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68349" y="422322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9E833B-71C6-4E5A-8EE9-2F5C6CF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76088" y="584312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49" y="1441683"/>
            <a:ext cx="3737320" cy="208528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Cleaning Steps &amp;  Observations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E159FC-3666-4232-8B04-4E2040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19578" y="526618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792" y="1133062"/>
            <a:ext cx="5098347" cy="4216490"/>
          </a:xfrm>
        </p:spPr>
        <p:txBody>
          <a:bodyPr anchor="ctr">
            <a:normAutofit fontScale="85000" lnSpcReduction="2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Poorly uniformed data.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Poor use of excel to create usable CSV’s.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Adding columns for year of data &amp; column for renewable/non-renewable indicator.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Use google API to find latitudes &amp; longitudes for all energy plants.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Source only from years that have fuel source data.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Remove irrelevant columns from all data frames.</a:t>
            </a:r>
          </a:p>
        </p:txBody>
      </p:sp>
    </p:spTree>
    <p:extLst>
      <p:ext uri="{BB962C8B-B14F-4D97-AF65-F5344CB8AC3E}">
        <p14:creationId xmlns:p14="http://schemas.microsoft.com/office/powerpoint/2010/main" val="38133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378226"/>
            <a:ext cx="3519304" cy="3117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Dashboard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 Data 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5B59-851D-65FC-65A8-0FC7A5CC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648" y="1065487"/>
            <a:ext cx="6085217" cy="45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n-AU" sz="3700" dirty="0"/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Flask API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library Leaflet Awesome Markers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Jinja HTML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CSS Bootswatch Theme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</a:t>
            </a:r>
            <a:r>
              <a:rPr lang="en-AU" sz="1600" dirty="0" err="1">
                <a:latin typeface="Grandview Display" panose="020B0502040204020203" pitchFamily="34" charset="0"/>
              </a:rPr>
              <a:t>Plotly</a:t>
            </a:r>
            <a:r>
              <a:rPr lang="en-AU" sz="1600" dirty="0">
                <a:latin typeface="Grandview Display" panose="020B0502040204020203" pitchFamily="34" charset="0"/>
              </a:rPr>
              <a:t>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31168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Our Visualizations &amp; 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AA77-143B-ADBF-8F7E-39039B5F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098" y="4752812"/>
            <a:ext cx="3178813" cy="95186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Let’s check out the dashboard, shall we?</a:t>
            </a:r>
          </a:p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*Link Here*</a:t>
            </a:r>
          </a:p>
        </p:txBody>
      </p:sp>
      <p:pic>
        <p:nvPicPr>
          <p:cNvPr id="5" name="Graphic 4" descr="Bar chart outline">
            <a:extLst>
              <a:ext uri="{FF2B5EF4-FFF2-40B4-BE49-F238E27FC236}">
                <a16:creationId xmlns:a16="http://schemas.microsoft.com/office/drawing/2014/main" id="{4782DBD9-4390-BDA8-10EB-611EE542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1" y="742255"/>
            <a:ext cx="5216840" cy="52168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DDC53-8DE6-4F4C-B6B4-4FA2A876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AD053B-137E-47B4-997C-C91AE70CE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441932" y="958443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9E72EC-1178-47C7-A287-A05A6D49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90656" y="1015766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4968D-06E6-0E1F-E4CF-2BE3DEDB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385" y="1764734"/>
            <a:ext cx="7559817" cy="2551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Thank you for coming to our Ted Talk. </a:t>
            </a:r>
          </a:p>
        </p:txBody>
      </p:sp>
    </p:spTree>
    <p:extLst>
      <p:ext uri="{BB962C8B-B14F-4D97-AF65-F5344CB8AC3E}">
        <p14:creationId xmlns:p14="http://schemas.microsoft.com/office/powerpoint/2010/main" val="3762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213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GothicNeo</vt:lpstr>
      <vt:lpstr>Microsoft GothicNeo Light</vt:lpstr>
      <vt:lpstr>Arial</vt:lpstr>
      <vt:lpstr>Courier New</vt:lpstr>
      <vt:lpstr>Grandview Display</vt:lpstr>
      <vt:lpstr>ChitchatVTI</vt:lpstr>
      <vt:lpstr>Australian Energy Production</vt:lpstr>
      <vt:lpstr>Presenting Part I &amp; II Of The Data Journey </vt:lpstr>
      <vt:lpstr>Extract, Transform, Load</vt:lpstr>
      <vt:lpstr>ETL: Data Sourcing &amp; Cleaning</vt:lpstr>
      <vt:lpstr>Cleaning Steps &amp;  Observations</vt:lpstr>
      <vt:lpstr>Dashboard  &amp;  Data Story</vt:lpstr>
      <vt:lpstr>Dashboard Development</vt:lpstr>
      <vt:lpstr>Our Visualizations &amp; Data Story</vt:lpstr>
      <vt:lpstr>Thank you for coming to our Ted Talk.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Energy Production</dc:title>
  <dc:creator>Carly Wieland</dc:creator>
  <cp:lastModifiedBy>Carly Wieland</cp:lastModifiedBy>
  <cp:revision>5</cp:revision>
  <dcterms:created xsi:type="dcterms:W3CDTF">2022-07-21T09:41:03Z</dcterms:created>
  <dcterms:modified xsi:type="dcterms:W3CDTF">2022-07-21T12:41:16Z</dcterms:modified>
</cp:coreProperties>
</file>