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7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2837-FBC7-4D2E-B61B-C04EDB58F698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F89F-505B-4832-A3C8-FAC4DFBBF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ADB5-545D-46B2-921D-48948249B367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1DF0-7D77-4DDA-9282-840C177F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005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1DF0-7D77-4DDA-9282-840C177FB7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1DF0-7D77-4DDA-9282-840C177FB7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9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9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4611-9C5B-4A42-8C94-2BA59E568BE6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9580-0C10-43E7-AFF6-CA07C0DC9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9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yleferg.com/content/images/2017/03/docker-kub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9" y="705866"/>
            <a:ext cx="1001102" cy="6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3368431" y="734646"/>
            <a:ext cx="4556369" cy="5298831"/>
          </a:xfrm>
          <a:prstGeom prst="roundRect">
            <a:avLst>
              <a:gd name="adj" fmla="val 2087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290272" y="1460962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94775" y="1917989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6086661" y="1931435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481428" y="2136503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90272" y="2825491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694775" y="3282518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>
            <a:off x="6086661" y="3295964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5481428" y="3501032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90272" y="4190020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4694775" y="4647047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n 18"/>
          <p:cNvSpPr/>
          <p:nvPr/>
        </p:nvSpPr>
        <p:spPr>
          <a:xfrm>
            <a:off x="6086661" y="4660493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5481428" y="4865561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8607122" y="1460962"/>
            <a:ext cx="517712" cy="3846198"/>
          </a:xfrm>
          <a:prstGeom prst="can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 Bus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7002957" y="2019532"/>
            <a:ext cx="1604165" cy="3732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4" idx="2"/>
          </p:cNvCxnSpPr>
          <p:nvPr/>
        </p:nvCxnSpPr>
        <p:spPr>
          <a:xfrm>
            <a:off x="7002957" y="3384061"/>
            <a:ext cx="1604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7002957" y="4329723"/>
            <a:ext cx="1604165" cy="4188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oup 1029"/>
          <p:cNvGrpSpPr/>
          <p:nvPr/>
        </p:nvGrpSpPr>
        <p:grpSpPr>
          <a:xfrm>
            <a:off x="7287245" y="2236063"/>
            <a:ext cx="372742" cy="211015"/>
            <a:chOff x="883137" y="930031"/>
            <a:chExt cx="937849" cy="530931"/>
          </a:xfrm>
        </p:grpSpPr>
        <p:sp>
          <p:nvSpPr>
            <p:cNvPr id="1027" name="Rectangle 1026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Trapezoid 1027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9" name="Isosceles Triangle 1028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80338" y="3491598"/>
            <a:ext cx="372742" cy="211015"/>
            <a:chOff x="883137" y="930031"/>
            <a:chExt cx="937849" cy="530931"/>
          </a:xfrm>
        </p:grpSpPr>
        <p:sp>
          <p:nvSpPr>
            <p:cNvPr id="40" name="Rectangle 39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rapezoid 40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77507" y="4816859"/>
            <a:ext cx="372742" cy="211015"/>
            <a:chOff x="883137" y="930031"/>
            <a:chExt cx="937849" cy="530931"/>
          </a:xfrm>
        </p:grpSpPr>
        <p:sp>
          <p:nvSpPr>
            <p:cNvPr id="44" name="Rectangle 43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rapezoid 44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1" name="Cloud 1030"/>
          <p:cNvSpPr/>
          <p:nvPr/>
        </p:nvSpPr>
        <p:spPr>
          <a:xfrm>
            <a:off x="786395" y="2874559"/>
            <a:ext cx="1586523" cy="10190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>
            <a:endCxn id="4" idx="1"/>
          </p:cNvCxnSpPr>
          <p:nvPr/>
        </p:nvCxnSpPr>
        <p:spPr>
          <a:xfrm flipV="1">
            <a:off x="2289908" y="2019532"/>
            <a:ext cx="2000364" cy="10362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31" idx="0"/>
            <a:endCxn id="12" idx="1"/>
          </p:cNvCxnSpPr>
          <p:nvPr/>
        </p:nvCxnSpPr>
        <p:spPr>
          <a:xfrm>
            <a:off x="2371596" y="3384061"/>
            <a:ext cx="191867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1"/>
          </p:cNvCxnSpPr>
          <p:nvPr/>
        </p:nvCxnSpPr>
        <p:spPr>
          <a:xfrm>
            <a:off x="2099876" y="3702613"/>
            <a:ext cx="2190396" cy="1045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yleferg.com/content/images/2017/03/docker-kub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59" y="705866"/>
            <a:ext cx="1001102" cy="6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3368431" y="734646"/>
            <a:ext cx="4556369" cy="5298831"/>
          </a:xfrm>
          <a:prstGeom prst="roundRect">
            <a:avLst>
              <a:gd name="adj" fmla="val 2087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290272" y="1460962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694775" y="1917989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6086661" y="1931435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481428" y="2136503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90272" y="2825491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694775" y="3282518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>
            <a:off x="6086661" y="3295964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>
            <a:off x="5481428" y="3501032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90272" y="4190020"/>
            <a:ext cx="2712685" cy="111714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Microservice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4694775" y="4647047"/>
            <a:ext cx="786653" cy="437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n 18"/>
          <p:cNvSpPr/>
          <p:nvPr/>
        </p:nvSpPr>
        <p:spPr>
          <a:xfrm>
            <a:off x="6086661" y="4660493"/>
            <a:ext cx="517712" cy="410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5481428" y="4865561"/>
            <a:ext cx="605233" cy="0"/>
          </a:xfrm>
          <a:prstGeom prst="straightConnector1">
            <a:avLst/>
          </a:prstGeom>
          <a:ln w="127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8607122" y="1460962"/>
            <a:ext cx="517712" cy="3846198"/>
          </a:xfrm>
          <a:prstGeom prst="can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 Bus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7002957" y="2019532"/>
            <a:ext cx="1604165" cy="3732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4" idx="2"/>
          </p:cNvCxnSpPr>
          <p:nvPr/>
        </p:nvCxnSpPr>
        <p:spPr>
          <a:xfrm>
            <a:off x="7002957" y="3384061"/>
            <a:ext cx="1604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7002957" y="4329723"/>
            <a:ext cx="1604165" cy="4188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oup 1029"/>
          <p:cNvGrpSpPr/>
          <p:nvPr/>
        </p:nvGrpSpPr>
        <p:grpSpPr>
          <a:xfrm>
            <a:off x="7287245" y="2236063"/>
            <a:ext cx="372742" cy="211015"/>
            <a:chOff x="883137" y="930031"/>
            <a:chExt cx="937849" cy="530931"/>
          </a:xfrm>
        </p:grpSpPr>
        <p:sp>
          <p:nvSpPr>
            <p:cNvPr id="1027" name="Rectangle 1026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Trapezoid 1027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9" name="Isosceles Triangle 1028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80338" y="3491598"/>
            <a:ext cx="372742" cy="211015"/>
            <a:chOff x="883137" y="930031"/>
            <a:chExt cx="937849" cy="530931"/>
          </a:xfrm>
        </p:grpSpPr>
        <p:sp>
          <p:nvSpPr>
            <p:cNvPr id="40" name="Rectangle 39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rapezoid 40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77507" y="4816859"/>
            <a:ext cx="372742" cy="211015"/>
            <a:chOff x="883137" y="930031"/>
            <a:chExt cx="937849" cy="530931"/>
          </a:xfrm>
        </p:grpSpPr>
        <p:sp>
          <p:nvSpPr>
            <p:cNvPr id="44" name="Rectangle 43"/>
            <p:cNvSpPr/>
            <p:nvPr/>
          </p:nvSpPr>
          <p:spPr>
            <a:xfrm>
              <a:off x="883138" y="930031"/>
              <a:ext cx="937847" cy="530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rapezoid 44"/>
            <p:cNvSpPr/>
            <p:nvPr/>
          </p:nvSpPr>
          <p:spPr>
            <a:xfrm>
              <a:off x="883137" y="1109785"/>
              <a:ext cx="937848" cy="351177"/>
            </a:xfrm>
            <a:prstGeom prst="trapezoid">
              <a:avLst>
                <a:gd name="adj" fmla="val 873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883138" y="930031"/>
              <a:ext cx="937848" cy="35534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1" name="Cloud 1030"/>
          <p:cNvSpPr/>
          <p:nvPr/>
        </p:nvSpPr>
        <p:spPr>
          <a:xfrm>
            <a:off x="786395" y="2874559"/>
            <a:ext cx="1586523" cy="10190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>
            <a:endCxn id="4" idx="1"/>
          </p:cNvCxnSpPr>
          <p:nvPr/>
        </p:nvCxnSpPr>
        <p:spPr>
          <a:xfrm flipV="1">
            <a:off x="2289908" y="2019532"/>
            <a:ext cx="2000364" cy="10362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31" idx="0"/>
            <a:endCxn id="12" idx="1"/>
          </p:cNvCxnSpPr>
          <p:nvPr/>
        </p:nvCxnSpPr>
        <p:spPr>
          <a:xfrm>
            <a:off x="2371596" y="3384061"/>
            <a:ext cx="191867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1"/>
          </p:cNvCxnSpPr>
          <p:nvPr/>
        </p:nvCxnSpPr>
        <p:spPr>
          <a:xfrm>
            <a:off x="2099876" y="3702613"/>
            <a:ext cx="2190396" cy="1045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zM5MGU0OTctZmE1Ni00NTZlLTg5MTMtMWRkZTcyZjNiNDYyIiB2YWx1ZT0iIiB4bWxucz0iaHR0cDovL3d3dy5ib2xkb25qYW1lcy5jb20vMjAwOC8wMS9zaWUvaW50ZXJuYWwvbGFiZWwiIC8+PC9zaXNsPjxVc2VyTmFtZT5GTVxwZWF0bW9uPC9Vc2VyTmFtZT48RGF0ZVRpbWU+MjIvMDEvMjAxOCAxMDowNjo0NzwvRGF0ZVRpbWU+PExhYmVsU3RyaW5nPkluZm9ybWF0aW9uIENsYXNzaWZpY2F0aW9uOiBQdWJsaWM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7390e497-fa56-456e-8913-1dde72f3b462" value=""/>
</sisl>
</file>

<file path=customXml/itemProps1.xml><?xml version="1.0" encoding="utf-8"?>
<ds:datastoreItem xmlns:ds="http://schemas.openxmlformats.org/officeDocument/2006/customXml" ds:itemID="{296B75AC-A9E7-4F71-A8FB-2D99A25FBEA8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61FEEFEA-449A-497B-A543-19A3C677D43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12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Peat, Morgan</dc:creator>
  <cp:lastModifiedBy>Peat, Morgan</cp:lastModifiedBy>
  <cp:revision>6</cp:revision>
  <dcterms:created xsi:type="dcterms:W3CDTF">2018-01-22T09:42:40Z</dcterms:created>
  <dcterms:modified xsi:type="dcterms:W3CDTF">2018-01-31T13:49:49Z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c4ef8c55-8880-4f75-b0f2-92d965fb26b1</vt:lpwstr>
  </property>
  <property fmtid="{D5CDD505-2E9C-101B-9397-08002B2CF9AE}" pid="3" name="bjSaver">
    <vt:lpwstr>i5cukM8OFAvLg2rcAg+WJttmwMnvqlhT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uid="7390e497-fa56-456e-8913-1dde72f3b462"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{296B75AC-A9E7-4F71-A8FB-2D99A25FBEA8}</vt:lpwstr>
  </property>
</Properties>
</file>