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6"/>
  </p:notesMasterIdLst>
  <p:handoutMasterIdLst>
    <p:handoutMasterId r:id="rId7"/>
  </p:handoutMasterIdLst>
  <p:sldIdLst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0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07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710D5F-DDB6-43DC-9370-F008079F16A4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BADA57A1-F1B4-446C-83CC-149CA4298183}">
      <dgm:prSet phldrT="[Text]"/>
      <dgm:spPr/>
      <dgm:t>
        <a:bodyPr/>
        <a:lstStyle/>
        <a:p>
          <a:r>
            <a:rPr lang="en-US" dirty="0" smtClean="0"/>
            <a:t>Run on-premises</a:t>
          </a:r>
          <a:endParaRPr lang="en-US" dirty="0"/>
        </a:p>
      </dgm:t>
    </dgm:pt>
    <dgm:pt modelId="{A7D9A77B-2A37-4D28-9FE7-54CE518EFCB7}" type="parTrans" cxnId="{9A8B75F1-960F-4788-BBEF-787A4640BB31}">
      <dgm:prSet/>
      <dgm:spPr/>
      <dgm:t>
        <a:bodyPr/>
        <a:lstStyle/>
        <a:p>
          <a:endParaRPr lang="en-US"/>
        </a:p>
      </dgm:t>
    </dgm:pt>
    <dgm:pt modelId="{24D2AE4E-45EF-4EB6-AA79-BB6D4378E8AC}" type="sibTrans" cxnId="{9A8B75F1-960F-4788-BBEF-787A4640BB31}">
      <dgm:prSet/>
      <dgm:spPr/>
      <dgm:t>
        <a:bodyPr/>
        <a:lstStyle/>
        <a:p>
          <a:endParaRPr lang="en-US"/>
        </a:p>
      </dgm:t>
    </dgm:pt>
    <dgm:pt modelId="{1226E969-4315-4DFD-AB5E-D1BEE6A4B744}">
      <dgm:prSet phldrT="[Text]"/>
      <dgm:spPr/>
      <dgm:t>
        <a:bodyPr/>
        <a:lstStyle/>
        <a:p>
          <a:r>
            <a:rPr lang="en-US" dirty="0" smtClean="0"/>
            <a:t>Run on the Cloud</a:t>
          </a:r>
          <a:endParaRPr lang="en-US" dirty="0"/>
        </a:p>
      </dgm:t>
    </dgm:pt>
    <dgm:pt modelId="{041ECB50-328D-4C38-9054-DB5AF8FE6B19}" type="parTrans" cxnId="{37DF4B75-3E39-456C-97BE-1C533BD5F7FB}">
      <dgm:prSet/>
      <dgm:spPr/>
      <dgm:t>
        <a:bodyPr/>
        <a:lstStyle/>
        <a:p>
          <a:endParaRPr lang="en-US"/>
        </a:p>
      </dgm:t>
    </dgm:pt>
    <dgm:pt modelId="{DD13A900-6874-42FD-9247-95783F296A68}" type="sibTrans" cxnId="{37DF4B75-3E39-456C-97BE-1C533BD5F7FB}">
      <dgm:prSet/>
      <dgm:spPr/>
      <dgm:t>
        <a:bodyPr/>
        <a:lstStyle/>
        <a:p>
          <a:endParaRPr lang="en-US"/>
        </a:p>
      </dgm:t>
    </dgm:pt>
    <dgm:pt modelId="{A936A7C3-95CE-45A8-B811-D93D12EC6A7D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Do some work</a:t>
          </a:r>
          <a:endParaRPr lang="en-US" dirty="0"/>
        </a:p>
      </dgm:t>
    </dgm:pt>
    <dgm:pt modelId="{7F47D563-23E2-4A04-B507-3E07A193A80C}" type="parTrans" cxnId="{16877AA8-261B-45F7-B54A-0D088703E94C}">
      <dgm:prSet/>
      <dgm:spPr/>
      <dgm:t>
        <a:bodyPr/>
        <a:lstStyle/>
        <a:p>
          <a:endParaRPr lang="en-US"/>
        </a:p>
      </dgm:t>
    </dgm:pt>
    <dgm:pt modelId="{477B27FB-7E5D-455A-9094-A21960BC6845}" type="sibTrans" cxnId="{16877AA8-261B-45F7-B54A-0D088703E94C}">
      <dgm:prSet/>
      <dgm:spPr/>
      <dgm:t>
        <a:bodyPr/>
        <a:lstStyle/>
        <a:p>
          <a:endParaRPr lang="en-US"/>
        </a:p>
      </dgm:t>
    </dgm:pt>
    <dgm:pt modelId="{2427912D-A946-4E39-B64B-0786715EB1DB}" type="pres">
      <dgm:prSet presAssocID="{68710D5F-DDB6-43DC-9370-F008079F16A4}" presName="Name0" presStyleCnt="0">
        <dgm:presLayoutVars>
          <dgm:dir/>
          <dgm:resizeHandles val="exact"/>
        </dgm:presLayoutVars>
      </dgm:prSet>
      <dgm:spPr/>
    </dgm:pt>
    <dgm:pt modelId="{98374219-C565-4EBA-B5B6-6C438B99B8CF}" type="pres">
      <dgm:prSet presAssocID="{BADA57A1-F1B4-446C-83CC-149CA4298183}" presName="node" presStyleLbl="node1" presStyleIdx="0" presStyleCnt="3" custScaleX="144872" custScaleY="123977">
        <dgm:presLayoutVars>
          <dgm:bulletEnabled val="1"/>
        </dgm:presLayoutVars>
      </dgm:prSet>
      <dgm:spPr>
        <a:prstGeom prst="cube">
          <a:avLst/>
        </a:prstGeom>
      </dgm:spPr>
      <dgm:t>
        <a:bodyPr/>
        <a:lstStyle/>
        <a:p>
          <a:endParaRPr lang="en-US"/>
        </a:p>
      </dgm:t>
    </dgm:pt>
    <dgm:pt modelId="{3971D69E-B160-4241-A3CC-00DE4AF4CFB4}" type="pres">
      <dgm:prSet presAssocID="{24D2AE4E-45EF-4EB6-AA79-BB6D4378E8AC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3EFE8DA-CB90-4DDC-93A9-8FFF685F1A23}" type="pres">
      <dgm:prSet presAssocID="{24D2AE4E-45EF-4EB6-AA79-BB6D4378E8AC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9FB2E942-09D9-4E18-9C37-EC7315B62E3B}" type="pres">
      <dgm:prSet presAssocID="{A936A7C3-95CE-45A8-B811-D93D12EC6A7D}" presName="node" presStyleLbl="node1" presStyleIdx="1" presStyleCnt="3" custScaleX="319170" custScaleY="290938">
        <dgm:presLayoutVars>
          <dgm:bulletEnabled val="1"/>
        </dgm:presLayoutVars>
      </dgm:prSet>
      <dgm:spPr>
        <a:prstGeom prst="irregularSeal2">
          <a:avLst/>
        </a:prstGeom>
      </dgm:spPr>
      <dgm:t>
        <a:bodyPr/>
        <a:lstStyle/>
        <a:p>
          <a:endParaRPr lang="en-US"/>
        </a:p>
      </dgm:t>
    </dgm:pt>
    <dgm:pt modelId="{6BE1A4BC-EDC9-4B93-B4BC-3116C2153F4F}" type="pres">
      <dgm:prSet presAssocID="{477B27FB-7E5D-455A-9094-A21960BC6845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32B1D53-53B6-458D-8DD2-ABB39EB9EF05}" type="pres">
      <dgm:prSet presAssocID="{477B27FB-7E5D-455A-9094-A21960BC6845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E6203CC-384C-4A64-A8DD-C21CFA6903DE}" type="pres">
      <dgm:prSet presAssocID="{1226E969-4315-4DFD-AB5E-D1BEE6A4B744}" presName="node" presStyleLbl="node1" presStyleIdx="2" presStyleCnt="3" custScaleX="146429" custScaleY="132273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en-US"/>
        </a:p>
      </dgm:t>
    </dgm:pt>
  </dgm:ptLst>
  <dgm:cxnLst>
    <dgm:cxn modelId="{9F33E849-342D-46B7-BA15-959CDE56DDD5}" type="presOf" srcId="{1226E969-4315-4DFD-AB5E-D1BEE6A4B744}" destId="{6E6203CC-384C-4A64-A8DD-C21CFA6903DE}" srcOrd="0" destOrd="0" presId="urn:microsoft.com/office/officeart/2005/8/layout/process1"/>
    <dgm:cxn modelId="{ADD7252F-392A-471C-8087-607922294913}" type="presOf" srcId="{477B27FB-7E5D-455A-9094-A21960BC6845}" destId="{832B1D53-53B6-458D-8DD2-ABB39EB9EF05}" srcOrd="1" destOrd="0" presId="urn:microsoft.com/office/officeart/2005/8/layout/process1"/>
    <dgm:cxn modelId="{0279F0EF-45EF-454C-A496-CA4A0B5945D3}" type="presOf" srcId="{BADA57A1-F1B4-446C-83CC-149CA4298183}" destId="{98374219-C565-4EBA-B5B6-6C438B99B8CF}" srcOrd="0" destOrd="0" presId="urn:microsoft.com/office/officeart/2005/8/layout/process1"/>
    <dgm:cxn modelId="{B38008B0-29B4-4C41-AD97-A16A58C62A48}" type="presOf" srcId="{A936A7C3-95CE-45A8-B811-D93D12EC6A7D}" destId="{9FB2E942-09D9-4E18-9C37-EC7315B62E3B}" srcOrd="0" destOrd="0" presId="urn:microsoft.com/office/officeart/2005/8/layout/process1"/>
    <dgm:cxn modelId="{9A8B75F1-960F-4788-BBEF-787A4640BB31}" srcId="{68710D5F-DDB6-43DC-9370-F008079F16A4}" destId="{BADA57A1-F1B4-446C-83CC-149CA4298183}" srcOrd="0" destOrd="0" parTransId="{A7D9A77B-2A37-4D28-9FE7-54CE518EFCB7}" sibTransId="{24D2AE4E-45EF-4EB6-AA79-BB6D4378E8AC}"/>
    <dgm:cxn modelId="{AD187AB6-3BAD-428B-93ED-14E34DD1F1E2}" type="presOf" srcId="{24D2AE4E-45EF-4EB6-AA79-BB6D4378E8AC}" destId="{23EFE8DA-CB90-4DDC-93A9-8FFF685F1A23}" srcOrd="1" destOrd="0" presId="urn:microsoft.com/office/officeart/2005/8/layout/process1"/>
    <dgm:cxn modelId="{6DDFA4CE-8D99-4581-B60D-E2C7C7DEB8D6}" type="presOf" srcId="{68710D5F-DDB6-43DC-9370-F008079F16A4}" destId="{2427912D-A946-4E39-B64B-0786715EB1DB}" srcOrd="0" destOrd="0" presId="urn:microsoft.com/office/officeart/2005/8/layout/process1"/>
    <dgm:cxn modelId="{16877AA8-261B-45F7-B54A-0D088703E94C}" srcId="{68710D5F-DDB6-43DC-9370-F008079F16A4}" destId="{A936A7C3-95CE-45A8-B811-D93D12EC6A7D}" srcOrd="1" destOrd="0" parTransId="{7F47D563-23E2-4A04-B507-3E07A193A80C}" sibTransId="{477B27FB-7E5D-455A-9094-A21960BC6845}"/>
    <dgm:cxn modelId="{37DF4B75-3E39-456C-97BE-1C533BD5F7FB}" srcId="{68710D5F-DDB6-43DC-9370-F008079F16A4}" destId="{1226E969-4315-4DFD-AB5E-D1BEE6A4B744}" srcOrd="2" destOrd="0" parTransId="{041ECB50-328D-4C38-9054-DB5AF8FE6B19}" sibTransId="{DD13A900-6874-42FD-9247-95783F296A68}"/>
    <dgm:cxn modelId="{73F683EB-430D-47F4-B798-163A386F0A89}" type="presOf" srcId="{477B27FB-7E5D-455A-9094-A21960BC6845}" destId="{6BE1A4BC-EDC9-4B93-B4BC-3116C2153F4F}" srcOrd="0" destOrd="0" presId="urn:microsoft.com/office/officeart/2005/8/layout/process1"/>
    <dgm:cxn modelId="{60B987FE-87EF-48FE-BD28-BD319CC66CE5}" type="presOf" srcId="{24D2AE4E-45EF-4EB6-AA79-BB6D4378E8AC}" destId="{3971D69E-B160-4241-A3CC-00DE4AF4CFB4}" srcOrd="0" destOrd="0" presId="urn:microsoft.com/office/officeart/2005/8/layout/process1"/>
    <dgm:cxn modelId="{164033E1-3A15-45B8-83C0-50602C6FC1E5}" type="presParOf" srcId="{2427912D-A946-4E39-B64B-0786715EB1DB}" destId="{98374219-C565-4EBA-B5B6-6C438B99B8CF}" srcOrd="0" destOrd="0" presId="urn:microsoft.com/office/officeart/2005/8/layout/process1"/>
    <dgm:cxn modelId="{145FD7C2-321A-417A-8A75-07324430F9DB}" type="presParOf" srcId="{2427912D-A946-4E39-B64B-0786715EB1DB}" destId="{3971D69E-B160-4241-A3CC-00DE4AF4CFB4}" srcOrd="1" destOrd="0" presId="urn:microsoft.com/office/officeart/2005/8/layout/process1"/>
    <dgm:cxn modelId="{EB7D4161-61FC-41EA-8B51-F360FE36349C}" type="presParOf" srcId="{3971D69E-B160-4241-A3CC-00DE4AF4CFB4}" destId="{23EFE8DA-CB90-4DDC-93A9-8FFF685F1A23}" srcOrd="0" destOrd="0" presId="urn:microsoft.com/office/officeart/2005/8/layout/process1"/>
    <dgm:cxn modelId="{95EBF74C-1B8E-48A0-9926-BBAB57EF462D}" type="presParOf" srcId="{2427912D-A946-4E39-B64B-0786715EB1DB}" destId="{9FB2E942-09D9-4E18-9C37-EC7315B62E3B}" srcOrd="2" destOrd="0" presId="urn:microsoft.com/office/officeart/2005/8/layout/process1"/>
    <dgm:cxn modelId="{5328BDBC-B32A-40A1-8FCC-1B3C3C936747}" type="presParOf" srcId="{2427912D-A946-4E39-B64B-0786715EB1DB}" destId="{6BE1A4BC-EDC9-4B93-B4BC-3116C2153F4F}" srcOrd="3" destOrd="0" presId="urn:microsoft.com/office/officeart/2005/8/layout/process1"/>
    <dgm:cxn modelId="{290E7A4E-6115-4A43-ADC3-E75A11F6A23D}" type="presParOf" srcId="{6BE1A4BC-EDC9-4B93-B4BC-3116C2153F4F}" destId="{832B1D53-53B6-458D-8DD2-ABB39EB9EF05}" srcOrd="0" destOrd="0" presId="urn:microsoft.com/office/officeart/2005/8/layout/process1"/>
    <dgm:cxn modelId="{40C979BC-0959-46EE-968F-C56B948301D6}" type="presParOf" srcId="{2427912D-A946-4E39-B64B-0786715EB1DB}" destId="{6E6203CC-384C-4A64-A8DD-C21CFA6903D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74219-C565-4EBA-B5B6-6C438B99B8CF}">
      <dsp:nvSpPr>
        <dsp:cNvPr id="0" name=""/>
        <dsp:cNvSpPr/>
      </dsp:nvSpPr>
      <dsp:spPr>
        <a:xfrm>
          <a:off x="1715" y="2207282"/>
          <a:ext cx="1955555" cy="1004102"/>
        </a:xfrm>
        <a:prstGeom prst="cub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Run on-premises</a:t>
          </a:r>
          <a:endParaRPr lang="en-US" sz="1800" kern="1200" dirty="0"/>
        </a:p>
      </dsp:txBody>
      <dsp:txXfrm>
        <a:off x="1715" y="2458308"/>
        <a:ext cx="1704530" cy="753076"/>
      </dsp:txXfrm>
    </dsp:sp>
    <dsp:sp modelId="{3971D69E-B160-4241-A3CC-00DE4AF4CFB4}">
      <dsp:nvSpPr>
        <dsp:cNvPr id="0" name=""/>
        <dsp:cNvSpPr/>
      </dsp:nvSpPr>
      <dsp:spPr>
        <a:xfrm>
          <a:off x="2092255" y="2541952"/>
          <a:ext cx="286168" cy="3347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092255" y="2608904"/>
        <a:ext cx="200318" cy="200858"/>
      </dsp:txXfrm>
    </dsp:sp>
    <dsp:sp modelId="{9FB2E942-09D9-4E18-9C37-EC7315B62E3B}">
      <dsp:nvSpPr>
        <dsp:cNvPr id="0" name=""/>
        <dsp:cNvSpPr/>
      </dsp:nvSpPr>
      <dsp:spPr>
        <a:xfrm>
          <a:off x="2497210" y="1531165"/>
          <a:ext cx="4308317" cy="2356336"/>
        </a:xfrm>
        <a:prstGeom prst="irregularSeal2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Do some work</a:t>
          </a:r>
          <a:endParaRPr lang="en-US" sz="1800" kern="1200" dirty="0"/>
        </a:p>
      </dsp:txBody>
      <dsp:txXfrm>
        <a:off x="3568704" y="2227375"/>
        <a:ext cx="1848588" cy="1042133"/>
      </dsp:txXfrm>
    </dsp:sp>
    <dsp:sp modelId="{6BE1A4BC-EDC9-4B93-B4BC-3116C2153F4F}">
      <dsp:nvSpPr>
        <dsp:cNvPr id="0" name=""/>
        <dsp:cNvSpPr/>
      </dsp:nvSpPr>
      <dsp:spPr>
        <a:xfrm>
          <a:off x="6940512" y="2541952"/>
          <a:ext cx="286168" cy="3347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940512" y="2608904"/>
        <a:ext cx="200318" cy="200858"/>
      </dsp:txXfrm>
    </dsp:sp>
    <dsp:sp modelId="{6E6203CC-384C-4A64-A8DD-C21CFA6903DE}">
      <dsp:nvSpPr>
        <dsp:cNvPr id="0" name=""/>
        <dsp:cNvSpPr/>
      </dsp:nvSpPr>
      <dsp:spPr>
        <a:xfrm>
          <a:off x="7345467" y="2173687"/>
          <a:ext cx="1976572" cy="1071292"/>
        </a:xfrm>
        <a:prstGeom prst="cloud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Run on the Cloud</a:t>
          </a:r>
          <a:endParaRPr lang="en-US" sz="1800" kern="1200" dirty="0"/>
        </a:p>
      </dsp:txBody>
      <dsp:txXfrm>
        <a:off x="7617886" y="2335472"/>
        <a:ext cx="1291178" cy="698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704C3-C35B-4D30-B071-A0ABC2C338FD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FB8D1-18DE-4E2E-A300-A226C1311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345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256D0-A143-4F01-A576-5E1A199F6D22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C6A8E-0FA0-421B-BF68-C2783DB35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76228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6A8E-0FA0-421B-BF68-C2783DB356C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079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6A8E-0FA0-421B-BF68-C2783DB356C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260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F3F3-8BA8-4CF3-B83F-09C4E1009947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4609-06D6-4757-BFEF-A3A8D5B15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46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F3F3-8BA8-4CF3-B83F-09C4E1009947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4609-06D6-4757-BFEF-A3A8D5B15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59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F3F3-8BA8-4CF3-B83F-09C4E1009947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4609-06D6-4757-BFEF-A3A8D5B15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7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F3F3-8BA8-4CF3-B83F-09C4E1009947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4609-06D6-4757-BFEF-A3A8D5B15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06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F3F3-8BA8-4CF3-B83F-09C4E1009947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4609-06D6-4757-BFEF-A3A8D5B15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83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F3F3-8BA8-4CF3-B83F-09C4E1009947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4609-06D6-4757-BFEF-A3A8D5B15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77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F3F3-8BA8-4CF3-B83F-09C4E1009947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4609-06D6-4757-BFEF-A3A8D5B15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47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F3F3-8BA8-4CF3-B83F-09C4E1009947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4609-06D6-4757-BFEF-A3A8D5B15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3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F3F3-8BA8-4CF3-B83F-09C4E1009947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4609-06D6-4757-BFEF-A3A8D5B15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46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F3F3-8BA8-4CF3-B83F-09C4E1009947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4609-06D6-4757-BFEF-A3A8D5B15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61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F3F3-8BA8-4CF3-B83F-09C4E1009947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4609-06D6-4757-BFEF-A3A8D5B15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61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4F3F3-8BA8-4CF3-B83F-09C4E1009947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84609-06D6-4757-BFEF-A3A8D5B15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29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129665094"/>
              </p:ext>
            </p:extLst>
          </p:nvPr>
        </p:nvGraphicFramePr>
        <p:xfrm>
          <a:off x="1434123" y="719667"/>
          <a:ext cx="932375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361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437250" y="2757623"/>
            <a:ext cx="2615101" cy="1342754"/>
          </a:xfrm>
          <a:custGeom>
            <a:avLst/>
            <a:gdLst>
              <a:gd name="connsiteX0" fmla="*/ 0 w 2615101"/>
              <a:gd name="connsiteY0" fmla="*/ 335689 h 1342754"/>
              <a:gd name="connsiteX1" fmla="*/ 2279413 w 2615101"/>
              <a:gd name="connsiteY1" fmla="*/ 335689 h 1342754"/>
              <a:gd name="connsiteX2" fmla="*/ 2279413 w 2615101"/>
              <a:gd name="connsiteY2" fmla="*/ 1342754 h 1342754"/>
              <a:gd name="connsiteX3" fmla="*/ 0 w 2615101"/>
              <a:gd name="connsiteY3" fmla="*/ 1342754 h 1342754"/>
              <a:gd name="connsiteX4" fmla="*/ 0 w 2615101"/>
              <a:gd name="connsiteY4" fmla="*/ 335689 h 1342754"/>
              <a:gd name="connsiteX0" fmla="*/ 2279413 w 2615101"/>
              <a:gd name="connsiteY0" fmla="*/ 335689 h 1342754"/>
              <a:gd name="connsiteX1" fmla="*/ 2615101 w 2615101"/>
              <a:gd name="connsiteY1" fmla="*/ 0 h 1342754"/>
              <a:gd name="connsiteX2" fmla="*/ 2615101 w 2615101"/>
              <a:gd name="connsiteY2" fmla="*/ 1007066 h 1342754"/>
              <a:gd name="connsiteX3" fmla="*/ 2279413 w 2615101"/>
              <a:gd name="connsiteY3" fmla="*/ 1342754 h 1342754"/>
              <a:gd name="connsiteX4" fmla="*/ 2279413 w 2615101"/>
              <a:gd name="connsiteY4" fmla="*/ 335689 h 1342754"/>
              <a:gd name="connsiteX0" fmla="*/ 0 w 2615101"/>
              <a:gd name="connsiteY0" fmla="*/ 335689 h 1342754"/>
              <a:gd name="connsiteX1" fmla="*/ 335689 w 2615101"/>
              <a:gd name="connsiteY1" fmla="*/ 0 h 1342754"/>
              <a:gd name="connsiteX2" fmla="*/ 2615101 w 2615101"/>
              <a:gd name="connsiteY2" fmla="*/ 0 h 1342754"/>
              <a:gd name="connsiteX3" fmla="*/ 2279413 w 2615101"/>
              <a:gd name="connsiteY3" fmla="*/ 335689 h 1342754"/>
              <a:gd name="connsiteX4" fmla="*/ 0 w 2615101"/>
              <a:gd name="connsiteY4" fmla="*/ 335689 h 1342754"/>
              <a:gd name="connsiteX0" fmla="*/ 0 w 2615101"/>
              <a:gd name="connsiteY0" fmla="*/ 335689 h 1342754"/>
              <a:gd name="connsiteX1" fmla="*/ 335689 w 2615101"/>
              <a:gd name="connsiteY1" fmla="*/ 0 h 1342754"/>
              <a:gd name="connsiteX2" fmla="*/ 2615101 w 2615101"/>
              <a:gd name="connsiteY2" fmla="*/ 0 h 1342754"/>
              <a:gd name="connsiteX3" fmla="*/ 2615101 w 2615101"/>
              <a:gd name="connsiteY3" fmla="*/ 1007066 h 1342754"/>
              <a:gd name="connsiteX4" fmla="*/ 2279413 w 2615101"/>
              <a:gd name="connsiteY4" fmla="*/ 1342754 h 1342754"/>
              <a:gd name="connsiteX5" fmla="*/ 0 w 2615101"/>
              <a:gd name="connsiteY5" fmla="*/ 1342754 h 1342754"/>
              <a:gd name="connsiteX6" fmla="*/ 0 w 2615101"/>
              <a:gd name="connsiteY6" fmla="*/ 335689 h 1342754"/>
              <a:gd name="connsiteX7" fmla="*/ 0 w 2615101"/>
              <a:gd name="connsiteY7" fmla="*/ 335689 h 1342754"/>
              <a:gd name="connsiteX8" fmla="*/ 2279413 w 2615101"/>
              <a:gd name="connsiteY8" fmla="*/ 335689 h 1342754"/>
              <a:gd name="connsiteX9" fmla="*/ 2615101 w 2615101"/>
              <a:gd name="connsiteY9" fmla="*/ 0 h 1342754"/>
              <a:gd name="connsiteX10" fmla="*/ 2279413 w 2615101"/>
              <a:gd name="connsiteY10" fmla="*/ 335689 h 1342754"/>
              <a:gd name="connsiteX11" fmla="*/ 2279413 w 2615101"/>
              <a:gd name="connsiteY11" fmla="*/ 1342754 h 134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15101" h="1342754" stroke="0" extrusionOk="0">
                <a:moveTo>
                  <a:pt x="0" y="335689"/>
                </a:moveTo>
                <a:lnTo>
                  <a:pt x="2279413" y="335689"/>
                </a:lnTo>
                <a:lnTo>
                  <a:pt x="2279413" y="1342754"/>
                </a:lnTo>
                <a:lnTo>
                  <a:pt x="0" y="1342754"/>
                </a:lnTo>
                <a:lnTo>
                  <a:pt x="0" y="335689"/>
                </a:lnTo>
                <a:close/>
              </a:path>
              <a:path w="2615101" h="1342754" fill="darkenLess" stroke="0" extrusionOk="0">
                <a:moveTo>
                  <a:pt x="2279413" y="335689"/>
                </a:moveTo>
                <a:lnTo>
                  <a:pt x="2615101" y="0"/>
                </a:lnTo>
                <a:lnTo>
                  <a:pt x="2615101" y="1007066"/>
                </a:lnTo>
                <a:lnTo>
                  <a:pt x="2279413" y="1342754"/>
                </a:lnTo>
                <a:lnTo>
                  <a:pt x="2279413" y="335689"/>
                </a:lnTo>
                <a:close/>
              </a:path>
              <a:path w="2615101" h="1342754" fill="lightenLess" stroke="0" extrusionOk="0">
                <a:moveTo>
                  <a:pt x="0" y="335689"/>
                </a:moveTo>
                <a:lnTo>
                  <a:pt x="335689" y="0"/>
                </a:lnTo>
                <a:lnTo>
                  <a:pt x="2615101" y="0"/>
                </a:lnTo>
                <a:lnTo>
                  <a:pt x="2279413" y="335689"/>
                </a:lnTo>
                <a:lnTo>
                  <a:pt x="0" y="335689"/>
                </a:lnTo>
                <a:close/>
              </a:path>
              <a:path w="2615101" h="1342754" fill="none" extrusionOk="0">
                <a:moveTo>
                  <a:pt x="0" y="335689"/>
                </a:moveTo>
                <a:lnTo>
                  <a:pt x="335689" y="0"/>
                </a:lnTo>
                <a:lnTo>
                  <a:pt x="2615101" y="0"/>
                </a:lnTo>
                <a:lnTo>
                  <a:pt x="2615101" y="1007066"/>
                </a:lnTo>
                <a:lnTo>
                  <a:pt x="2279413" y="1342754"/>
                </a:lnTo>
                <a:lnTo>
                  <a:pt x="0" y="1342754"/>
                </a:lnTo>
                <a:lnTo>
                  <a:pt x="0" y="335689"/>
                </a:lnTo>
                <a:close/>
                <a:moveTo>
                  <a:pt x="0" y="335689"/>
                </a:moveTo>
                <a:lnTo>
                  <a:pt x="2279413" y="335689"/>
                </a:lnTo>
                <a:lnTo>
                  <a:pt x="2615101" y="0"/>
                </a:lnTo>
                <a:moveTo>
                  <a:pt x="2279413" y="335689"/>
                </a:moveTo>
                <a:lnTo>
                  <a:pt x="2279413" y="1342754"/>
                </a:lnTo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630" tIns="423319" rIns="423318" bIns="87630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 smtClean="0"/>
              <a:t>Run on-premises</a:t>
            </a:r>
            <a:endParaRPr lang="en-US" sz="2300" kern="1200" dirty="0"/>
          </a:p>
        </p:txBody>
      </p:sp>
      <p:sp>
        <p:nvSpPr>
          <p:cNvPr id="7" name="Freeform 6"/>
          <p:cNvSpPr/>
          <p:nvPr/>
        </p:nvSpPr>
        <p:spPr>
          <a:xfrm>
            <a:off x="4232863" y="3205166"/>
            <a:ext cx="382683" cy="447667"/>
          </a:xfrm>
          <a:custGeom>
            <a:avLst/>
            <a:gdLst>
              <a:gd name="connsiteX0" fmla="*/ 0 w 382683"/>
              <a:gd name="connsiteY0" fmla="*/ 89533 h 447667"/>
              <a:gd name="connsiteX1" fmla="*/ 191342 w 382683"/>
              <a:gd name="connsiteY1" fmla="*/ 89533 h 447667"/>
              <a:gd name="connsiteX2" fmla="*/ 191342 w 382683"/>
              <a:gd name="connsiteY2" fmla="*/ 0 h 447667"/>
              <a:gd name="connsiteX3" fmla="*/ 382683 w 382683"/>
              <a:gd name="connsiteY3" fmla="*/ 223834 h 447667"/>
              <a:gd name="connsiteX4" fmla="*/ 191342 w 382683"/>
              <a:gd name="connsiteY4" fmla="*/ 447667 h 447667"/>
              <a:gd name="connsiteX5" fmla="*/ 191342 w 382683"/>
              <a:gd name="connsiteY5" fmla="*/ 358134 h 447667"/>
              <a:gd name="connsiteX6" fmla="*/ 0 w 382683"/>
              <a:gd name="connsiteY6" fmla="*/ 358134 h 447667"/>
              <a:gd name="connsiteX7" fmla="*/ 0 w 382683"/>
              <a:gd name="connsiteY7" fmla="*/ 89533 h 447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2683" h="447667">
                <a:moveTo>
                  <a:pt x="0" y="89533"/>
                </a:moveTo>
                <a:lnTo>
                  <a:pt x="191342" y="89533"/>
                </a:lnTo>
                <a:lnTo>
                  <a:pt x="191342" y="0"/>
                </a:lnTo>
                <a:lnTo>
                  <a:pt x="382683" y="223834"/>
                </a:lnTo>
                <a:lnTo>
                  <a:pt x="191342" y="447667"/>
                </a:lnTo>
                <a:lnTo>
                  <a:pt x="191342" y="358134"/>
                </a:lnTo>
                <a:lnTo>
                  <a:pt x="0" y="358134"/>
                </a:lnTo>
                <a:lnTo>
                  <a:pt x="0" y="89533"/>
                </a:lnTo>
                <a:close/>
              </a:path>
            </a:pathLst>
          </a:custGeom>
        </p:spPr>
        <p:style>
          <a:lnRef idx="0">
            <a:schemeClr val="accent5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9533" rIns="114805" bIns="89533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700" kern="1200"/>
          </a:p>
        </p:txBody>
      </p:sp>
      <p:sp>
        <p:nvSpPr>
          <p:cNvPr id="9" name="Freeform 8"/>
          <p:cNvSpPr/>
          <p:nvPr/>
        </p:nvSpPr>
        <p:spPr>
          <a:xfrm>
            <a:off x="4774396" y="1862412"/>
            <a:ext cx="2615101" cy="1342754"/>
          </a:xfrm>
          <a:custGeom>
            <a:avLst/>
            <a:gdLst>
              <a:gd name="connsiteX0" fmla="*/ 0 w 2615101"/>
              <a:gd name="connsiteY0" fmla="*/ 335689 h 1342754"/>
              <a:gd name="connsiteX1" fmla="*/ 2279413 w 2615101"/>
              <a:gd name="connsiteY1" fmla="*/ 335689 h 1342754"/>
              <a:gd name="connsiteX2" fmla="*/ 2279413 w 2615101"/>
              <a:gd name="connsiteY2" fmla="*/ 1342754 h 1342754"/>
              <a:gd name="connsiteX3" fmla="*/ 0 w 2615101"/>
              <a:gd name="connsiteY3" fmla="*/ 1342754 h 1342754"/>
              <a:gd name="connsiteX4" fmla="*/ 0 w 2615101"/>
              <a:gd name="connsiteY4" fmla="*/ 335689 h 1342754"/>
              <a:gd name="connsiteX0" fmla="*/ 2279413 w 2615101"/>
              <a:gd name="connsiteY0" fmla="*/ 335689 h 1342754"/>
              <a:gd name="connsiteX1" fmla="*/ 2615101 w 2615101"/>
              <a:gd name="connsiteY1" fmla="*/ 0 h 1342754"/>
              <a:gd name="connsiteX2" fmla="*/ 2615101 w 2615101"/>
              <a:gd name="connsiteY2" fmla="*/ 1007066 h 1342754"/>
              <a:gd name="connsiteX3" fmla="*/ 2279413 w 2615101"/>
              <a:gd name="connsiteY3" fmla="*/ 1342754 h 1342754"/>
              <a:gd name="connsiteX4" fmla="*/ 2279413 w 2615101"/>
              <a:gd name="connsiteY4" fmla="*/ 335689 h 1342754"/>
              <a:gd name="connsiteX0" fmla="*/ 0 w 2615101"/>
              <a:gd name="connsiteY0" fmla="*/ 335689 h 1342754"/>
              <a:gd name="connsiteX1" fmla="*/ 335689 w 2615101"/>
              <a:gd name="connsiteY1" fmla="*/ 0 h 1342754"/>
              <a:gd name="connsiteX2" fmla="*/ 2615101 w 2615101"/>
              <a:gd name="connsiteY2" fmla="*/ 0 h 1342754"/>
              <a:gd name="connsiteX3" fmla="*/ 2279413 w 2615101"/>
              <a:gd name="connsiteY3" fmla="*/ 335689 h 1342754"/>
              <a:gd name="connsiteX4" fmla="*/ 0 w 2615101"/>
              <a:gd name="connsiteY4" fmla="*/ 335689 h 1342754"/>
              <a:gd name="connsiteX0" fmla="*/ 0 w 2615101"/>
              <a:gd name="connsiteY0" fmla="*/ 335689 h 1342754"/>
              <a:gd name="connsiteX1" fmla="*/ 335689 w 2615101"/>
              <a:gd name="connsiteY1" fmla="*/ 0 h 1342754"/>
              <a:gd name="connsiteX2" fmla="*/ 2615101 w 2615101"/>
              <a:gd name="connsiteY2" fmla="*/ 0 h 1342754"/>
              <a:gd name="connsiteX3" fmla="*/ 2615101 w 2615101"/>
              <a:gd name="connsiteY3" fmla="*/ 1007066 h 1342754"/>
              <a:gd name="connsiteX4" fmla="*/ 2279413 w 2615101"/>
              <a:gd name="connsiteY4" fmla="*/ 1342754 h 1342754"/>
              <a:gd name="connsiteX5" fmla="*/ 0 w 2615101"/>
              <a:gd name="connsiteY5" fmla="*/ 1342754 h 1342754"/>
              <a:gd name="connsiteX6" fmla="*/ 0 w 2615101"/>
              <a:gd name="connsiteY6" fmla="*/ 335689 h 1342754"/>
              <a:gd name="connsiteX7" fmla="*/ 0 w 2615101"/>
              <a:gd name="connsiteY7" fmla="*/ 335689 h 1342754"/>
              <a:gd name="connsiteX8" fmla="*/ 2279413 w 2615101"/>
              <a:gd name="connsiteY8" fmla="*/ 335689 h 1342754"/>
              <a:gd name="connsiteX9" fmla="*/ 2615101 w 2615101"/>
              <a:gd name="connsiteY9" fmla="*/ 0 h 1342754"/>
              <a:gd name="connsiteX10" fmla="*/ 2279413 w 2615101"/>
              <a:gd name="connsiteY10" fmla="*/ 335689 h 1342754"/>
              <a:gd name="connsiteX11" fmla="*/ 2279413 w 2615101"/>
              <a:gd name="connsiteY11" fmla="*/ 1342754 h 134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15101" h="1342754" stroke="0" extrusionOk="0">
                <a:moveTo>
                  <a:pt x="0" y="335689"/>
                </a:moveTo>
                <a:lnTo>
                  <a:pt x="2279413" y="335689"/>
                </a:lnTo>
                <a:lnTo>
                  <a:pt x="2279413" y="1342754"/>
                </a:lnTo>
                <a:lnTo>
                  <a:pt x="0" y="1342754"/>
                </a:lnTo>
                <a:lnTo>
                  <a:pt x="0" y="335689"/>
                </a:lnTo>
                <a:close/>
              </a:path>
              <a:path w="2615101" h="1342754" fill="darkenLess" stroke="0" extrusionOk="0">
                <a:moveTo>
                  <a:pt x="2279413" y="335689"/>
                </a:moveTo>
                <a:lnTo>
                  <a:pt x="2615101" y="0"/>
                </a:lnTo>
                <a:lnTo>
                  <a:pt x="2615101" y="1007066"/>
                </a:lnTo>
                <a:lnTo>
                  <a:pt x="2279413" y="1342754"/>
                </a:lnTo>
                <a:lnTo>
                  <a:pt x="2279413" y="335689"/>
                </a:lnTo>
                <a:close/>
              </a:path>
              <a:path w="2615101" h="1342754" fill="lightenLess" stroke="0" extrusionOk="0">
                <a:moveTo>
                  <a:pt x="0" y="335689"/>
                </a:moveTo>
                <a:lnTo>
                  <a:pt x="335689" y="0"/>
                </a:lnTo>
                <a:lnTo>
                  <a:pt x="2615101" y="0"/>
                </a:lnTo>
                <a:lnTo>
                  <a:pt x="2279413" y="335689"/>
                </a:lnTo>
                <a:lnTo>
                  <a:pt x="0" y="335689"/>
                </a:lnTo>
                <a:close/>
              </a:path>
              <a:path w="2615101" h="1342754" fill="none" extrusionOk="0">
                <a:moveTo>
                  <a:pt x="0" y="335689"/>
                </a:moveTo>
                <a:lnTo>
                  <a:pt x="335689" y="0"/>
                </a:lnTo>
                <a:lnTo>
                  <a:pt x="2615101" y="0"/>
                </a:lnTo>
                <a:lnTo>
                  <a:pt x="2615101" y="1007066"/>
                </a:lnTo>
                <a:lnTo>
                  <a:pt x="2279413" y="1342754"/>
                </a:lnTo>
                <a:lnTo>
                  <a:pt x="0" y="1342754"/>
                </a:lnTo>
                <a:lnTo>
                  <a:pt x="0" y="335689"/>
                </a:lnTo>
                <a:close/>
                <a:moveTo>
                  <a:pt x="0" y="335689"/>
                </a:moveTo>
                <a:lnTo>
                  <a:pt x="2279413" y="335689"/>
                </a:lnTo>
                <a:lnTo>
                  <a:pt x="2615101" y="0"/>
                </a:lnTo>
                <a:moveTo>
                  <a:pt x="2279413" y="335689"/>
                </a:moveTo>
                <a:lnTo>
                  <a:pt x="2279413" y="1342754"/>
                </a:lnTo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820" tIns="419509" rIns="419508" bIns="8382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 err="1" smtClean="0"/>
              <a:t>microservices</a:t>
            </a:r>
            <a:endParaRPr lang="en-US" sz="2300" kern="1200" dirty="0"/>
          </a:p>
        </p:txBody>
      </p:sp>
      <p:sp>
        <p:nvSpPr>
          <p:cNvPr id="10" name="Freeform 9"/>
          <p:cNvSpPr/>
          <p:nvPr/>
        </p:nvSpPr>
        <p:spPr>
          <a:xfrm>
            <a:off x="7570009" y="3205166"/>
            <a:ext cx="382683" cy="447667"/>
          </a:xfrm>
          <a:custGeom>
            <a:avLst/>
            <a:gdLst>
              <a:gd name="connsiteX0" fmla="*/ 0 w 382683"/>
              <a:gd name="connsiteY0" fmla="*/ 89533 h 447667"/>
              <a:gd name="connsiteX1" fmla="*/ 191342 w 382683"/>
              <a:gd name="connsiteY1" fmla="*/ 89533 h 447667"/>
              <a:gd name="connsiteX2" fmla="*/ 191342 w 382683"/>
              <a:gd name="connsiteY2" fmla="*/ 0 h 447667"/>
              <a:gd name="connsiteX3" fmla="*/ 382683 w 382683"/>
              <a:gd name="connsiteY3" fmla="*/ 223834 h 447667"/>
              <a:gd name="connsiteX4" fmla="*/ 191342 w 382683"/>
              <a:gd name="connsiteY4" fmla="*/ 447667 h 447667"/>
              <a:gd name="connsiteX5" fmla="*/ 191342 w 382683"/>
              <a:gd name="connsiteY5" fmla="*/ 358134 h 447667"/>
              <a:gd name="connsiteX6" fmla="*/ 0 w 382683"/>
              <a:gd name="connsiteY6" fmla="*/ 358134 h 447667"/>
              <a:gd name="connsiteX7" fmla="*/ 0 w 382683"/>
              <a:gd name="connsiteY7" fmla="*/ 89533 h 447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2683" h="447667">
                <a:moveTo>
                  <a:pt x="0" y="89533"/>
                </a:moveTo>
                <a:lnTo>
                  <a:pt x="191342" y="89533"/>
                </a:lnTo>
                <a:lnTo>
                  <a:pt x="191342" y="0"/>
                </a:lnTo>
                <a:lnTo>
                  <a:pt x="382683" y="223834"/>
                </a:lnTo>
                <a:lnTo>
                  <a:pt x="191342" y="447667"/>
                </a:lnTo>
                <a:lnTo>
                  <a:pt x="191342" y="358134"/>
                </a:lnTo>
                <a:lnTo>
                  <a:pt x="0" y="358134"/>
                </a:lnTo>
                <a:lnTo>
                  <a:pt x="0" y="89533"/>
                </a:lnTo>
                <a:close/>
              </a:path>
            </a:pathLst>
          </a:custGeom>
        </p:spPr>
        <p:style>
          <a:lnRef idx="0">
            <a:schemeClr val="accent5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9533" rIns="114805" bIns="89533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700" kern="1200"/>
          </a:p>
        </p:txBody>
      </p:sp>
      <p:sp>
        <p:nvSpPr>
          <p:cNvPr id="11" name="Freeform 10"/>
          <p:cNvSpPr/>
          <p:nvPr/>
        </p:nvSpPr>
        <p:spPr>
          <a:xfrm>
            <a:off x="8111543" y="2712697"/>
            <a:ext cx="2643207" cy="1432605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200" h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w="43200" h="43200" fill="none" extrusionOk="0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8118" tIns="300170" rIns="636079" bIns="366561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Run on the Cloud</a:t>
            </a:r>
            <a:endParaRPr lang="en-US" sz="2200" kern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4774395" y="3652833"/>
            <a:ext cx="2615101" cy="1337010"/>
            <a:chOff x="4846990" y="2288918"/>
            <a:chExt cx="1925875" cy="956713"/>
          </a:xfrm>
        </p:grpSpPr>
        <p:sp>
          <p:nvSpPr>
            <p:cNvPr id="4" name="Cube 3"/>
            <p:cNvSpPr/>
            <p:nvPr/>
          </p:nvSpPr>
          <p:spPr>
            <a:xfrm>
              <a:off x="4846990" y="2288918"/>
              <a:ext cx="1925875" cy="956713"/>
            </a:xfrm>
            <a:prstGeom prst="cub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Cube 4"/>
            <p:cNvSpPr txBox="1"/>
            <p:nvPr/>
          </p:nvSpPr>
          <p:spPr>
            <a:xfrm>
              <a:off x="4917401" y="2462118"/>
              <a:ext cx="1678660" cy="7416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/>
                <a:t>docker</a:t>
              </a:r>
              <a:r>
                <a:rPr lang="en-US" sz="2300" dirty="0" smtClean="0"/>
                <a:t>, k8s</a:t>
              </a:r>
              <a:endParaRPr lang="en-US" sz="2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619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I1ZjU4YTEzYS00ZGU3LTQ0NzAtYmViOS0zYmVlYzlmZTIxMmIiIG9yaWdpbj0idXNlclNlbGVjdGVkIj48ZWxlbWVudCB1aWQ9ImZmYzQ3NzRkLTJiOTItNDQ5NS1iOTI3LTdhMmQzZmViOWI1ZSIgdmFsdWU9IiIgeG1sbnM9Imh0dHA6Ly93d3cuYm9sZG9uamFtZXMuY29tLzIwMDgvMDEvc2llL2ludGVybmFsL2xhYmVsIiAvPjxlbGVtZW50IHVpZD0iNzM5MGU0OTctZmE1Ni00NTZlLTg5MTMtMWRkZTcyZjNiNDYyIiB2YWx1ZT0iIiB4bWxucz0iaHR0cDovL3d3dy5ib2xkb25qYW1lcy5jb20vMjAwOC8wMS9zaWUvaW50ZXJuYWwvbGFiZWwiIC8+PC9zaXNsPjxVc2VyTmFtZT5GTVxwZWF0bW9uPC9Vc2VyTmFtZT48RGF0ZVRpbWU+MTEvMDEvMjAxOCAxNToyNDoyMTwvRGF0ZVRpbWU+PExhYmVsU3RyaW5nPkluZm9ybWF0aW9uIENsYXNzaWZpY2F0aW9uOiBQdWJsaWM8L0xhYmVsU3RyaW5nPjwvaXRlbT48L2xhYmVsSGlzdG9yeT4=</Value>
</WrappedLabelHistory>
</file>

<file path=customXml/item2.xml><?xml version="1.0" encoding="utf-8"?>
<sisl xmlns:xsi="http://www.w3.org/2001/XMLSchema-instance" xmlns:xsd="http://www.w3.org/2001/XMLSchema" xmlns="http://www.boldonjames.com/2008/01/sie/internal/label" sislVersion="0" policy="5f58a13a-4de7-4470-beb9-3beec9fe212b" origin="userSelected">
  <element uid="ffc4774d-2b92-4495-b927-7a2d3feb9b5e" value=""/>
  <element uid="7390e497-fa56-456e-8913-1dde72f3b462" value=""/>
</sisl>
</file>

<file path=customXml/itemProps1.xml><?xml version="1.0" encoding="utf-8"?>
<ds:datastoreItem xmlns:ds="http://schemas.openxmlformats.org/officeDocument/2006/customXml" ds:itemID="{7E1B6B2C-8C95-4428-B166-507E0FBB08FD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3D3A2C28-A1C5-4398-9CAF-222D4F8F58F2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21</Words>
  <Application>Microsoft Office PowerPoint</Application>
  <PresentationFormat>Widescreen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Peat, Morgan</dc:creator>
  <cp:lastModifiedBy>Peat, Morgan</cp:lastModifiedBy>
  <cp:revision>5</cp:revision>
  <dcterms:created xsi:type="dcterms:W3CDTF">2018-01-11T15:24:04Z</dcterms:created>
  <dcterms:modified xsi:type="dcterms:W3CDTF">2018-02-19T11:13:43Z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99d3a40a-a192-4b2f-882a-b018b8f998b2</vt:lpwstr>
  </property>
  <property fmtid="{D5CDD505-2E9C-101B-9397-08002B2CF9AE}" pid="3" name="bjSaver">
    <vt:lpwstr>i5cukM8OFAvLg2rcAg+WJttmwMnvqlhT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policy="5f58a13a-4de7-4470-beb9-3beec9fe212b" origin="userSelected" xmlns="http://www.boldonj</vt:lpwstr>
  </property>
  <property fmtid="{D5CDD505-2E9C-101B-9397-08002B2CF9AE}" pid="5" name="bjDocumentLabelXML-0">
    <vt:lpwstr>ames.com/2008/01/sie/internal/label"&gt;&lt;element uid="ffc4774d-2b92-4495-b927-7a2d3feb9b5e" value="" /&gt;&lt;element uid="7390e497-fa56-456e-8913-1dde72f3b462" value="" /&gt;&lt;/sisl&gt;</vt:lpwstr>
  </property>
  <property fmtid="{D5CDD505-2E9C-101B-9397-08002B2CF9AE}" pid="6" name="bjDocumentSecurityLabel">
    <vt:lpwstr>Information Classification: Public</vt:lpwstr>
  </property>
  <property fmtid="{D5CDD505-2E9C-101B-9397-08002B2CF9AE}" pid="7" name="X-124e4765-2f88-4c1f-a8f1-31b28df5d5fe:">
    <vt:lpwstr>Public</vt:lpwstr>
  </property>
  <property fmtid="{D5CDD505-2E9C-101B-9397-08002B2CF9AE}" pid="8" name="bjLabelHistoryID">
    <vt:lpwstr>{7E1B6B2C-8C95-4428-B166-507E0FBB08FD}</vt:lpwstr>
  </property>
</Properties>
</file>