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82" r:id="rId3"/>
    <p:sldId id="283" r:id="rId4"/>
    <p:sldId id="284" r:id="rId5"/>
    <p:sldId id="285" r:id="rId6"/>
    <p:sldId id="286" r:id="rId7"/>
    <p:sldId id="287" r:id="rId8"/>
    <p:sldId id="289" r:id="rId9"/>
    <p:sldId id="291" r:id="rId10"/>
    <p:sldId id="292" r:id="rId11"/>
    <p:sldId id="294" r:id="rId12"/>
    <p:sldId id="295" r:id="rId13"/>
    <p:sldId id="298" r:id="rId14"/>
    <p:sldId id="299" r:id="rId15"/>
    <p:sldId id="304" r:id="rId16"/>
    <p:sldId id="305" r:id="rId1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58AAB"/>
        </a:solidFill>
        <a:effectLst/>
        <a:uFillTx/>
        <a:latin typeface="+mj-lt"/>
        <a:ea typeface="+mj-ea"/>
        <a:cs typeface="+mj-cs"/>
        <a:sym typeface="Helvetica Neue Bold Condensed"/>
      </a:defRPr>
    </a:lvl1pPr>
    <a:lvl2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58AAB"/>
        </a:solidFill>
        <a:effectLst/>
        <a:uFillTx/>
        <a:latin typeface="+mj-lt"/>
        <a:ea typeface="+mj-ea"/>
        <a:cs typeface="+mj-cs"/>
        <a:sym typeface="Helvetica Neue Bold Condensed"/>
      </a:defRPr>
    </a:lvl2pPr>
    <a:lvl3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58AAB"/>
        </a:solidFill>
        <a:effectLst/>
        <a:uFillTx/>
        <a:latin typeface="+mj-lt"/>
        <a:ea typeface="+mj-ea"/>
        <a:cs typeface="+mj-cs"/>
        <a:sym typeface="Helvetica Neue Bold Condensed"/>
      </a:defRPr>
    </a:lvl3pPr>
    <a:lvl4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58AAB"/>
        </a:solidFill>
        <a:effectLst/>
        <a:uFillTx/>
        <a:latin typeface="+mj-lt"/>
        <a:ea typeface="+mj-ea"/>
        <a:cs typeface="+mj-cs"/>
        <a:sym typeface="Helvetica Neue Bold Condensed"/>
      </a:defRPr>
    </a:lvl4pPr>
    <a:lvl5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58AAB"/>
        </a:solidFill>
        <a:effectLst/>
        <a:uFillTx/>
        <a:latin typeface="+mj-lt"/>
        <a:ea typeface="+mj-ea"/>
        <a:cs typeface="+mj-cs"/>
        <a:sym typeface="Helvetica Neue Bold Condensed"/>
      </a:defRPr>
    </a:lvl5pPr>
    <a:lvl6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58AAB"/>
        </a:solidFill>
        <a:effectLst/>
        <a:uFillTx/>
        <a:latin typeface="+mj-lt"/>
        <a:ea typeface="+mj-ea"/>
        <a:cs typeface="+mj-cs"/>
        <a:sym typeface="Helvetica Neue Bold Condensed"/>
      </a:defRPr>
    </a:lvl6pPr>
    <a:lvl7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58AAB"/>
        </a:solidFill>
        <a:effectLst/>
        <a:uFillTx/>
        <a:latin typeface="+mj-lt"/>
        <a:ea typeface="+mj-ea"/>
        <a:cs typeface="+mj-cs"/>
        <a:sym typeface="Helvetica Neue Bold Condensed"/>
      </a:defRPr>
    </a:lvl7pPr>
    <a:lvl8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58AAB"/>
        </a:solidFill>
        <a:effectLst/>
        <a:uFillTx/>
        <a:latin typeface="+mj-lt"/>
        <a:ea typeface="+mj-ea"/>
        <a:cs typeface="+mj-cs"/>
        <a:sym typeface="Helvetica Neue Bold Condensed"/>
      </a:defRPr>
    </a:lvl8pPr>
    <a:lvl9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58AAB"/>
        </a:solidFill>
        <a:effectLst/>
        <a:uFillTx/>
        <a:latin typeface="+mj-lt"/>
        <a:ea typeface="+mj-ea"/>
        <a:cs typeface="+mj-cs"/>
        <a:sym typeface="Helvetica Neue Bold Condensed"/>
      </a:defRPr>
    </a:lvl9pPr>
  </p:defaultTextStyle>
  <p:extLst>
    <p:ext uri="{EFAFB233-063F-42B5-8137-9DF3F51BA10A}">
      <p15:sldGuideLst xmlns:p15="http://schemas.microsoft.com/office/powerpoint/2012/main">
        <p15:guide id="1" orient="horz" pos="3072" userDrawn="1">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10EA"/>
    <a:srgbClr val="D70F0F"/>
    <a:srgbClr val="000000"/>
    <a:srgbClr val="FFFF00"/>
    <a:srgbClr val="00FF00"/>
    <a:srgbClr val="D7E5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818181"/>
      </a:tcTxStyle>
      <a:tcStyle>
        <a:tcBdr>
          <a:left>
            <a:ln w="12700" cap="flat">
              <a:solidFill>
                <a:srgbClr val="A1A3A7"/>
              </a:solidFill>
              <a:prstDash val="solid"/>
              <a:miter lim="400000"/>
            </a:ln>
          </a:left>
          <a:right>
            <a:ln w="12700" cap="flat">
              <a:solidFill>
                <a:srgbClr val="A1A3A7"/>
              </a:solidFill>
              <a:prstDash val="solid"/>
              <a:miter lim="400000"/>
            </a:ln>
          </a:right>
          <a:top>
            <a:ln w="12700" cap="flat">
              <a:solidFill>
                <a:srgbClr val="A1A3A7"/>
              </a:solidFill>
              <a:prstDash val="solid"/>
              <a:miter lim="400000"/>
            </a:ln>
          </a:top>
          <a:bottom>
            <a:ln w="12700" cap="flat">
              <a:solidFill>
                <a:srgbClr val="A1A3A7"/>
              </a:solidFill>
              <a:prstDash val="solid"/>
              <a:miter lim="400000"/>
            </a:ln>
          </a:bottom>
          <a:insideH>
            <a:ln w="12700" cap="flat">
              <a:solidFill>
                <a:srgbClr val="A1A3A7"/>
              </a:solidFill>
              <a:prstDash val="solid"/>
              <a:miter lim="400000"/>
            </a:ln>
          </a:insideH>
          <a:insideV>
            <a:ln w="12700" cap="flat">
              <a:solidFill>
                <a:srgbClr val="A1A3A7"/>
              </a:solidFill>
              <a:prstDash val="solid"/>
              <a:miter lim="400000"/>
            </a:ln>
          </a:insideV>
        </a:tcBdr>
        <a:fill>
          <a:noFill/>
        </a:fill>
      </a:tcStyle>
    </a:wholeTbl>
    <a:band2H>
      <a:tcTxStyle/>
      <a:tcStyle>
        <a:tcBdr/>
        <a:fill>
          <a:solidFill>
            <a:srgbClr val="91908C">
              <a:alpha val="15000"/>
            </a:srgbClr>
          </a:solidFill>
        </a:fill>
      </a:tcStyle>
    </a:band2H>
    <a:firstCol>
      <a:tcTxStyle b="off" i="off">
        <a:font>
          <a:latin typeface="Helvetica Neue"/>
          <a:ea typeface="Helvetica Neue"/>
          <a:cs typeface="Helvetica Neue"/>
        </a:font>
        <a:srgbClr val="FFFFFF"/>
      </a:tcTxStyle>
      <a:tcStyle>
        <a:tcBdr>
          <a:left>
            <a:ln w="12700" cap="flat">
              <a:solidFill>
                <a:srgbClr val="A1A3A7"/>
              </a:solidFill>
              <a:prstDash val="solid"/>
              <a:miter lim="400000"/>
            </a:ln>
          </a:left>
          <a:right>
            <a:ln w="12700" cap="flat">
              <a:solidFill>
                <a:srgbClr val="A1A3A7"/>
              </a:solidFill>
              <a:prstDash val="solid"/>
              <a:miter lim="400000"/>
            </a:ln>
          </a:right>
          <a:top>
            <a:ln w="12700" cap="flat">
              <a:solidFill>
                <a:srgbClr val="A1A3A7"/>
              </a:solidFill>
              <a:prstDash val="solid"/>
              <a:miter lim="400000"/>
            </a:ln>
          </a:top>
          <a:bottom>
            <a:ln w="12700" cap="flat">
              <a:solidFill>
                <a:srgbClr val="A1A3A7"/>
              </a:solidFill>
              <a:prstDash val="solid"/>
              <a:miter lim="400000"/>
            </a:ln>
          </a:bottom>
          <a:insideH>
            <a:ln w="12700" cap="flat">
              <a:solidFill>
                <a:srgbClr val="A1A3A7"/>
              </a:solidFill>
              <a:prstDash val="solid"/>
              <a:miter lim="400000"/>
            </a:ln>
          </a:insideH>
          <a:insideV>
            <a:ln w="12700" cap="flat">
              <a:solidFill>
                <a:srgbClr val="A1A3A7"/>
              </a:solidFill>
              <a:prstDash val="solid"/>
              <a:miter lim="400000"/>
            </a:ln>
          </a:insideV>
        </a:tcBdr>
        <a:fill>
          <a:noFill/>
        </a:fill>
      </a:tcStyle>
    </a:firstCol>
    <a:lastRow>
      <a:tcTxStyle b="off" i="off">
        <a:font>
          <a:latin typeface="Helvetica Neue"/>
          <a:ea typeface="Helvetica Neue"/>
          <a:cs typeface="Helvetica Neue"/>
        </a:font>
        <a:srgbClr val="818181"/>
      </a:tcTxStyle>
      <a:tcStyle>
        <a:tcBdr>
          <a:left>
            <a:ln w="12700" cap="flat">
              <a:solidFill>
                <a:srgbClr val="A1A3A7"/>
              </a:solidFill>
              <a:prstDash val="solid"/>
              <a:miter lim="400000"/>
            </a:ln>
          </a:left>
          <a:right>
            <a:ln w="12700" cap="flat">
              <a:solidFill>
                <a:srgbClr val="A1A3A7"/>
              </a:solidFill>
              <a:prstDash val="solid"/>
              <a:miter lim="400000"/>
            </a:ln>
          </a:right>
          <a:top>
            <a:ln w="25400" cap="flat">
              <a:solidFill>
                <a:srgbClr val="66635E"/>
              </a:solidFill>
              <a:prstDash val="solid"/>
              <a:miter lim="400000"/>
            </a:ln>
          </a:top>
          <a:bottom>
            <a:ln w="12700" cap="flat">
              <a:solidFill>
                <a:srgbClr val="A1A3A7"/>
              </a:solidFill>
              <a:prstDash val="solid"/>
              <a:miter lim="400000"/>
            </a:ln>
          </a:bottom>
          <a:insideH>
            <a:ln w="12700" cap="flat">
              <a:solidFill>
                <a:srgbClr val="A1A3A7"/>
              </a:solidFill>
              <a:prstDash val="solid"/>
              <a:miter lim="400000"/>
            </a:ln>
          </a:insideH>
          <a:insideV>
            <a:ln w="12700" cap="flat">
              <a:solidFill>
                <a:srgbClr val="A1A3A7"/>
              </a:solidFill>
              <a:prstDash val="solid"/>
              <a:miter lim="400000"/>
            </a:ln>
          </a:insideV>
        </a:tcBdr>
        <a:fill>
          <a:noFill/>
        </a:fill>
      </a:tcStyle>
    </a:lastRow>
    <a:firstRow>
      <a:tcTxStyle b="off" i="off">
        <a:font>
          <a:latin typeface="Helvetica Neue"/>
          <a:ea typeface="Helvetica Neue"/>
          <a:cs typeface="Helvetica Neue"/>
        </a:font>
        <a:srgbClr val="FFFFFF"/>
      </a:tcTxStyle>
      <a:tcStyle>
        <a:tcBdr>
          <a:left>
            <a:ln w="12700" cap="flat">
              <a:solidFill>
                <a:srgbClr val="A1A3A7"/>
              </a:solidFill>
              <a:prstDash val="solid"/>
              <a:miter lim="400000"/>
            </a:ln>
          </a:left>
          <a:right>
            <a:ln w="12700" cap="flat">
              <a:solidFill>
                <a:srgbClr val="A1A3A7"/>
              </a:solidFill>
              <a:prstDash val="solid"/>
              <a:miter lim="400000"/>
            </a:ln>
          </a:right>
          <a:top>
            <a:ln w="12700" cap="flat">
              <a:solidFill>
                <a:srgbClr val="A1A3A7"/>
              </a:solidFill>
              <a:prstDash val="solid"/>
              <a:miter lim="400000"/>
            </a:ln>
          </a:top>
          <a:bottom>
            <a:ln w="12700" cap="flat">
              <a:solidFill>
                <a:srgbClr val="A1A3A7"/>
              </a:solidFill>
              <a:prstDash val="solid"/>
              <a:miter lim="400000"/>
            </a:ln>
          </a:bottom>
          <a:insideH>
            <a:ln w="12700" cap="flat">
              <a:solidFill>
                <a:srgbClr val="A1A3A7"/>
              </a:solidFill>
              <a:prstDash val="solid"/>
              <a:miter lim="400000"/>
            </a:ln>
          </a:insideH>
          <a:insideV>
            <a:ln w="12700" cap="flat">
              <a:solidFill>
                <a:srgbClr val="A1A3A7"/>
              </a:solidFill>
              <a:prstDash val="solid"/>
              <a:miter lim="400000"/>
            </a:ln>
          </a:insideV>
        </a:tcBdr>
        <a:fill>
          <a:noFill/>
        </a:fill>
      </a:tcStyle>
    </a:firstRow>
  </a:tblStyle>
  <a:tblStyle styleId="{C7B018BB-80A7-4F77-B60F-C8B233D01FF8}" styleName="">
    <a:tblBg/>
    <a:wholeTbl>
      <a:tcTxStyle b="off" i="off">
        <a:font>
          <a:latin typeface="Helvetica Neue"/>
          <a:ea typeface="Helvetica Neue"/>
          <a:cs typeface="Helvetica Neue"/>
        </a:font>
        <a:srgbClr val="818181"/>
      </a:tcTxStyle>
      <a:tcStyle>
        <a:tcBdr>
          <a:left>
            <a:ln w="12700" cap="flat">
              <a:solidFill>
                <a:srgbClr val="D6D5CB"/>
              </a:solidFill>
              <a:prstDash val="solid"/>
              <a:miter lim="400000"/>
            </a:ln>
          </a:left>
          <a:right>
            <a:ln w="12700" cap="flat">
              <a:solidFill>
                <a:srgbClr val="D6D5CB"/>
              </a:solidFill>
              <a:prstDash val="solid"/>
              <a:miter lim="400000"/>
            </a:ln>
          </a:right>
          <a:top>
            <a:ln w="12700" cap="flat">
              <a:solidFill>
                <a:srgbClr val="D6D5CB"/>
              </a:solidFill>
              <a:prstDash val="solid"/>
              <a:miter lim="400000"/>
            </a:ln>
          </a:top>
          <a:bottom>
            <a:ln w="12700" cap="flat">
              <a:solidFill>
                <a:srgbClr val="D6D5CB"/>
              </a:solidFill>
              <a:prstDash val="solid"/>
              <a:miter lim="400000"/>
            </a:ln>
          </a:bottom>
          <a:insideH>
            <a:ln w="12700" cap="flat">
              <a:solidFill>
                <a:srgbClr val="D6D5CB"/>
              </a:solidFill>
              <a:prstDash val="solid"/>
              <a:miter lim="400000"/>
            </a:ln>
          </a:insideH>
          <a:insideV>
            <a:ln w="12700" cap="flat">
              <a:solidFill>
                <a:srgbClr val="D6D5CB"/>
              </a:solidFill>
              <a:prstDash val="solid"/>
              <a:miter lim="400000"/>
            </a:ln>
          </a:insideV>
        </a:tcBdr>
        <a:fill>
          <a:noFill/>
        </a:fill>
      </a:tcStyle>
    </a:wholeTbl>
    <a:band2H>
      <a:tcTxStyle/>
      <a:tcStyle>
        <a:tcBdr/>
        <a:fill>
          <a:solidFill>
            <a:srgbClr val="91908C">
              <a:alpha val="15000"/>
            </a:srgbClr>
          </a:solidFill>
        </a:fill>
      </a:tcStyle>
    </a:band2H>
    <a:firstCol>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D6D5CB"/>
              </a:solidFill>
              <a:prstDash val="solid"/>
              <a:miter lim="400000"/>
            </a:ln>
          </a:insideH>
          <a:insideV>
            <a:ln w="12700" cap="flat">
              <a:noFill/>
              <a:miter lim="400000"/>
            </a:ln>
          </a:insideV>
        </a:tcBdr>
        <a:fill>
          <a:noFill/>
        </a:fill>
      </a:tcStyle>
    </a:lastRow>
    <a:fir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D6D5CB"/>
              </a:solidFill>
              <a:prstDash val="solid"/>
              <a:miter lim="400000"/>
            </a:ln>
          </a:insideH>
          <a:insideV>
            <a:ln w="12700" cap="flat">
              <a:noFill/>
              <a:miter lim="400000"/>
            </a:ln>
          </a:insideV>
        </a:tcBdr>
        <a:fill>
          <a:noFill/>
        </a:fill>
      </a:tcStyle>
    </a:firstRow>
  </a:tblStyle>
  <a:tblStyle styleId="{EEE7283C-3CF3-47DC-8721-378D4A62B228}" styleName="">
    <a:tblBg/>
    <a:wholeTbl>
      <a:tcTxStyle b="off" i="off">
        <a:font>
          <a:latin typeface="Helvetica Neue"/>
          <a:ea typeface="Helvetica Neue"/>
          <a:cs typeface="Helvetica Neue"/>
        </a:font>
        <a:srgbClr val="818181"/>
      </a:tcTxStyle>
      <a:tcStyle>
        <a:tcBdr>
          <a:left>
            <a:ln w="12700" cap="flat">
              <a:solidFill>
                <a:srgbClr val="87660E">
                  <a:alpha val="85000"/>
                </a:srgbClr>
              </a:solidFill>
              <a:prstDash val="solid"/>
              <a:miter lim="400000"/>
            </a:ln>
          </a:left>
          <a:right>
            <a:ln w="12700" cap="flat">
              <a:solidFill>
                <a:srgbClr val="87660E">
                  <a:alpha val="85000"/>
                </a:srgbClr>
              </a:solidFill>
              <a:prstDash val="solid"/>
              <a:miter lim="400000"/>
            </a:ln>
          </a:right>
          <a:top>
            <a:ln w="12700" cap="flat">
              <a:solidFill>
                <a:schemeClr val="accent3">
                  <a:satOff val="9881"/>
                  <a:lumOff val="-13155"/>
                  <a:alpha val="85000"/>
                </a:schemeClr>
              </a:solidFill>
              <a:prstDash val="solid"/>
              <a:miter lim="400000"/>
            </a:ln>
          </a:top>
          <a:bottom>
            <a:ln w="12700" cap="flat">
              <a:solidFill>
                <a:schemeClr val="accent3">
                  <a:satOff val="9881"/>
                  <a:lumOff val="-13155"/>
                  <a:alpha val="85000"/>
                </a:schemeClr>
              </a:solidFill>
              <a:prstDash val="solid"/>
              <a:miter lim="400000"/>
            </a:ln>
          </a:bottom>
          <a:insideH>
            <a:ln w="12700" cap="flat">
              <a:solidFill>
                <a:schemeClr val="accent3">
                  <a:satOff val="9881"/>
                  <a:lumOff val="-13155"/>
                  <a:alpha val="85000"/>
                </a:schemeClr>
              </a:solidFill>
              <a:prstDash val="solid"/>
              <a:miter lim="400000"/>
            </a:ln>
          </a:insideH>
          <a:insideV>
            <a:ln w="12700" cap="flat">
              <a:solidFill>
                <a:srgbClr val="87660E">
                  <a:alpha val="85000"/>
                </a:srgbClr>
              </a:solidFill>
              <a:prstDash val="solid"/>
              <a:miter lim="400000"/>
            </a:ln>
          </a:insideV>
        </a:tcBdr>
        <a:fill>
          <a:noFill/>
        </a:fill>
      </a:tcStyle>
    </a:wholeTbl>
    <a:band2H>
      <a:tcTxStyle/>
      <a:tcStyle>
        <a:tcBdr/>
        <a:fill>
          <a:solidFill>
            <a:srgbClr val="91908C">
              <a:alpha val="15000"/>
            </a:srgbClr>
          </a:solidFill>
        </a:fill>
      </a:tcStyle>
    </a:band2H>
    <a:firstCol>
      <a:tcTxStyle b="off" i="off">
        <a:font>
          <a:latin typeface="Helvetica Neue"/>
          <a:ea typeface="Helvetica Neue"/>
          <a:cs typeface="Helvetica Neue"/>
        </a:font>
        <a:srgbClr val="FFFFFF"/>
      </a:tcTxStyle>
      <a:tcStyle>
        <a:tcBdr>
          <a:left>
            <a:ln w="12700" cap="flat">
              <a:solidFill>
                <a:schemeClr val="accent3">
                  <a:satOff val="9881"/>
                  <a:lumOff val="-13155"/>
                </a:schemeClr>
              </a:solidFill>
              <a:prstDash val="solid"/>
              <a:miter lim="400000"/>
            </a:ln>
          </a:left>
          <a:right>
            <a:ln w="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D6D5CB"/>
              </a:solidFill>
              <a:prstDash val="solid"/>
              <a:miter lim="400000"/>
            </a:ln>
          </a:insideV>
        </a:tcBdr>
        <a:fill>
          <a:noFill/>
        </a:fill>
      </a:tcStyle>
    </a:firstCol>
    <a:lastRow>
      <a:tcTxStyle b="off" i="off">
        <a:font>
          <a:latin typeface="Helvetica Neue"/>
          <a:ea typeface="Helvetica Neue"/>
          <a:cs typeface="Helvetica Neue"/>
        </a:font>
        <a:srgbClr val="818181"/>
      </a:tcTxStyle>
      <a:tcStyle>
        <a:tcBdr>
          <a:left>
            <a:ln w="12700" cap="flat">
              <a:noFill/>
              <a:miter lim="400000"/>
            </a:ln>
          </a:left>
          <a:right>
            <a:ln w="12700" cap="flat">
              <a:noFill/>
              <a:miter lim="400000"/>
            </a:ln>
          </a:right>
          <a:top>
            <a:ln w="25400" cap="flat">
              <a:solidFill>
                <a:schemeClr val="accent3">
                  <a:satOff val="9881"/>
                  <a:lumOff val="-13155"/>
                </a:schemeClr>
              </a:solidFill>
              <a:prstDash val="solid"/>
              <a:miter lim="400000"/>
            </a:ln>
          </a:top>
          <a:bottom>
            <a:ln w="12700" cap="flat">
              <a:solidFill>
                <a:schemeClr val="accent3">
                  <a:satOff val="9881"/>
                  <a:lumOff val="-13155"/>
                </a:schemeClr>
              </a:solidFill>
              <a:prstDash val="solid"/>
              <a:miter lim="400000"/>
            </a:ln>
          </a:bottom>
          <a:insideH>
            <a:ln w="12700" cap="flat">
              <a:noFill/>
              <a:miter lim="400000"/>
            </a:ln>
          </a:insideH>
          <a:insideV>
            <a:ln w="12700" cap="flat">
              <a:noFill/>
              <a:miter lim="400000"/>
            </a:ln>
          </a:insideV>
        </a:tcBdr>
        <a:fill>
          <a:noFill/>
        </a:fill>
      </a:tcStyle>
    </a:lastRow>
    <a:firstRow>
      <a:tcTxStyle b="off" i="off">
        <a:font>
          <a:latin typeface="Helvetica Neue"/>
          <a:ea typeface="Helvetica Neue"/>
          <a:cs typeface="Helvetica Neue"/>
        </a:font>
        <a:srgbClr val="FFFFFF"/>
      </a:tcTxStyle>
      <a:tcStyle>
        <a:tcBdr>
          <a:left>
            <a:ln w="12700" cap="flat">
              <a:solidFill>
                <a:srgbClr val="87660E">
                  <a:alpha val="85000"/>
                </a:srgbClr>
              </a:solidFill>
              <a:prstDash val="solid"/>
              <a:miter lim="400000"/>
            </a:ln>
          </a:left>
          <a:right>
            <a:ln w="12700" cap="flat">
              <a:solidFill>
                <a:srgbClr val="87660E">
                  <a:alpha val="85000"/>
                </a:srgbClr>
              </a:solidFill>
              <a:prstDash val="solid"/>
              <a:miter lim="400000"/>
            </a:ln>
          </a:right>
          <a:top>
            <a:ln w="12700" cap="flat">
              <a:solidFill>
                <a:schemeClr val="accent3">
                  <a:satOff val="9881"/>
                  <a:lumOff val="-13155"/>
                </a:schemeClr>
              </a:solidFill>
              <a:prstDash val="solid"/>
              <a:miter lim="400000"/>
            </a:ln>
          </a:top>
          <a:bottom>
            <a:ln w="12700" cap="flat">
              <a:noFill/>
              <a:miter lim="400000"/>
            </a:ln>
          </a:bottom>
          <a:insideH>
            <a:ln w="12700" cap="flat">
              <a:solidFill>
                <a:srgbClr val="87660E">
                  <a:alpha val="85000"/>
                </a:srgbClr>
              </a:solidFill>
              <a:prstDash val="solid"/>
              <a:miter lim="400000"/>
            </a:ln>
          </a:insideH>
          <a:insideV>
            <a:ln w="12700" cap="flat">
              <a:solidFill>
                <a:srgbClr val="87660E">
                  <a:alpha val="85000"/>
                </a:srgbClr>
              </a:solidFill>
              <a:prstDash val="solid"/>
              <a:miter lim="400000"/>
            </a:ln>
          </a:insideV>
        </a:tcBdr>
        <a:fill>
          <a:noFill/>
        </a:fill>
      </a:tcStyle>
    </a:firstRow>
  </a:tblStyle>
  <a:tblStyle styleId="{CF821DB8-F4EB-4A41-A1BA-3FCAFE7338EE}" styleName="">
    <a:tblBg/>
    <a:wholeTbl>
      <a:tcTxStyle b="off" i="off">
        <a:font>
          <a:latin typeface="Helvetica Neue"/>
          <a:ea typeface="Helvetica Neue"/>
          <a:cs typeface="Helvetica Neue"/>
        </a:font>
        <a:srgbClr val="818181"/>
      </a:tcTxStyle>
      <a:tcStyle>
        <a:tcBdr>
          <a:left>
            <a:ln w="25400" cap="rnd">
              <a:solidFill>
                <a:srgbClr val="A2A1A6"/>
              </a:solidFill>
              <a:custDash>
                <a:ds d="100000" sp="200000"/>
              </a:custDash>
              <a:miter lim="400000"/>
            </a:ln>
          </a:left>
          <a:right>
            <a:ln w="25400" cap="rnd">
              <a:solidFill>
                <a:srgbClr val="A2A1A6"/>
              </a:solidFill>
              <a:custDash>
                <a:ds d="100000" sp="200000"/>
              </a:custDash>
              <a:miter lim="400000"/>
            </a:ln>
          </a:right>
          <a:top>
            <a:ln w="12700" cap="flat">
              <a:solidFill>
                <a:srgbClr val="A1A3A7"/>
              </a:solidFill>
              <a:prstDash val="solid"/>
              <a:miter lim="400000"/>
            </a:ln>
          </a:top>
          <a:bottom>
            <a:ln w="12700" cap="flat">
              <a:solidFill>
                <a:srgbClr val="A1A3A7"/>
              </a:solidFill>
              <a:prstDash val="solid"/>
              <a:miter lim="400000"/>
            </a:ln>
          </a:bottom>
          <a:insideH>
            <a:ln w="12700" cap="flat">
              <a:solidFill>
                <a:srgbClr val="A1A3A7"/>
              </a:solidFill>
              <a:prstDash val="solid"/>
              <a:miter lim="400000"/>
            </a:ln>
          </a:insideH>
          <a:insideV>
            <a:ln w="25400" cap="rnd">
              <a:solidFill>
                <a:srgbClr val="A2A1A6"/>
              </a:solidFill>
              <a:custDash>
                <a:ds d="100000" sp="200000"/>
              </a:custDash>
              <a:miter lim="400000"/>
            </a:ln>
          </a:insideV>
        </a:tcBdr>
        <a:fill>
          <a:noFill/>
        </a:fill>
      </a:tcStyle>
    </a:wholeTbl>
    <a:band2H>
      <a:tcTxStyle/>
      <a:tcStyle>
        <a:tcBdr/>
        <a:fill>
          <a:solidFill>
            <a:srgbClr val="91908C">
              <a:alpha val="15000"/>
            </a:srgbClr>
          </a:solidFill>
        </a:fill>
      </a:tcStyle>
    </a:band2H>
    <a:firstCol>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b="off" i="off">
        <a:font>
          <a:latin typeface="Helvetica Neue"/>
          <a:ea typeface="Helvetica Neue"/>
          <a:cs typeface="Helvetica Neue"/>
        </a:font>
        <a:srgbClr val="FFFFFF"/>
      </a:tcTxStyle>
      <a:tcStyle>
        <a:tcBdr>
          <a:left>
            <a:ln w="25400" cap="rnd">
              <a:solidFill>
                <a:srgbClr val="A1A3A7"/>
              </a:solidFill>
              <a:custDash>
                <a:ds d="100000" sp="200000"/>
              </a:custDash>
              <a:miter lim="400000"/>
            </a:ln>
          </a:left>
          <a:right>
            <a:ln w="25400" cap="rnd">
              <a:solidFill>
                <a:srgbClr val="A1A3A7"/>
              </a:solidFill>
              <a:custDash>
                <a:ds d="100000" sp="200000"/>
              </a:custDash>
              <a:miter lim="400000"/>
            </a:ln>
          </a:right>
          <a:top>
            <a:ln w="12700" cap="flat">
              <a:noFill/>
              <a:miter lim="400000"/>
            </a:ln>
          </a:top>
          <a:bottom>
            <a:ln w="12700" cap="flat">
              <a:noFill/>
              <a:miter lim="400000"/>
            </a:ln>
          </a:bottom>
          <a:insideH>
            <a:ln w="12700" cap="flat">
              <a:noFill/>
              <a:miter lim="400000"/>
            </a:ln>
          </a:insideH>
          <a:insideV>
            <a:ln w="25400" cap="rnd">
              <a:solidFill>
                <a:srgbClr val="A1A3A7"/>
              </a:solidFill>
              <a:custDash>
                <a:ds d="100000" sp="200000"/>
              </a:custDash>
              <a:miter lim="400000"/>
            </a:ln>
          </a:insideV>
        </a:tcBdr>
        <a:fill>
          <a:noFill/>
        </a:fill>
      </a:tcStyle>
    </a:lastRow>
    <a:firstRow>
      <a:tcTxStyle b="off" i="off">
        <a:font>
          <a:latin typeface="Helvetica Neue"/>
          <a:ea typeface="Helvetica Neue"/>
          <a:cs typeface="Helvetica Neue"/>
        </a:font>
        <a:srgbClr val="FFFFFF"/>
      </a:tcTxStyle>
      <a:tcStyle>
        <a:tcBdr>
          <a:left>
            <a:ln w="25400" cap="rnd">
              <a:solidFill>
                <a:srgbClr val="A1A3A7"/>
              </a:solidFill>
              <a:custDash>
                <a:ds d="100000" sp="200000"/>
              </a:custDash>
              <a:miter lim="400000"/>
            </a:ln>
          </a:left>
          <a:right>
            <a:ln w="25400" cap="rnd">
              <a:solidFill>
                <a:srgbClr val="A1A3A7"/>
              </a:solidFill>
              <a:custDash>
                <a:ds d="100000" sp="200000"/>
              </a:custDash>
              <a:miter lim="400000"/>
            </a:ln>
          </a:right>
          <a:top>
            <a:ln w="12700" cap="flat">
              <a:noFill/>
              <a:miter lim="400000"/>
            </a:ln>
          </a:top>
          <a:bottom>
            <a:ln w="12700" cap="flat">
              <a:noFill/>
              <a:miter lim="400000"/>
            </a:ln>
          </a:bottom>
          <a:insideH>
            <a:ln w="12700" cap="flat">
              <a:noFill/>
              <a:miter lim="400000"/>
            </a:ln>
          </a:insideH>
          <a:insideV>
            <a:ln w="25400" cap="rnd">
              <a:solidFill>
                <a:srgbClr val="A1A3A7"/>
              </a:solidFill>
              <a:custDash>
                <a:ds d="100000" sp="200000"/>
              </a:custDash>
              <a:miter lim="400000"/>
            </a:ln>
          </a:insideV>
        </a:tcBdr>
        <a:fill>
          <a:noFill/>
        </a:fill>
      </a:tcStyle>
    </a:firstRow>
  </a:tblStyle>
  <a:tblStyle styleId="{33BA23B1-9221-436E-865A-0063620EA4FD}" styleName="">
    <a:tblBg/>
    <a:wholeTbl>
      <a:tcTxStyle b="off" i="off">
        <a:font>
          <a:latin typeface="Helvetica Neue"/>
          <a:ea typeface="Helvetica Neue"/>
          <a:cs typeface="Helvetica Neue"/>
        </a:font>
        <a:srgbClr val="818181"/>
      </a:tcTxStyle>
      <a:tcStyle>
        <a:tcBdr>
          <a:left>
            <a:ln w="12700" cap="flat">
              <a:solidFill>
                <a:srgbClr val="AEADA0"/>
              </a:solidFill>
              <a:prstDash val="solid"/>
              <a:miter lim="400000"/>
            </a:ln>
          </a:left>
          <a:right>
            <a:ln w="12700" cap="flat">
              <a:solidFill>
                <a:srgbClr val="AEADA0"/>
              </a:solidFill>
              <a:prstDash val="solid"/>
              <a:miter lim="400000"/>
            </a:ln>
          </a:right>
          <a:top>
            <a:ln w="12700" cap="flat">
              <a:solidFill>
                <a:srgbClr val="AEADA0"/>
              </a:solidFill>
              <a:prstDash val="solid"/>
              <a:miter lim="400000"/>
            </a:ln>
          </a:top>
          <a:bottom>
            <a:ln w="12700" cap="flat">
              <a:solidFill>
                <a:srgbClr val="AEADA0"/>
              </a:solidFill>
              <a:prstDash val="solid"/>
              <a:miter lim="400000"/>
            </a:ln>
          </a:bottom>
          <a:insideH>
            <a:ln w="12700" cap="flat">
              <a:solidFill>
                <a:srgbClr val="AEADA0"/>
              </a:solidFill>
              <a:prstDash val="solid"/>
              <a:miter lim="400000"/>
            </a:ln>
          </a:insideH>
          <a:insideV>
            <a:ln w="12700" cap="flat">
              <a:solidFill>
                <a:srgbClr val="AEADA0"/>
              </a:solidFill>
              <a:prstDash val="solid"/>
              <a:miter lim="400000"/>
            </a:ln>
          </a:insideV>
        </a:tcBdr>
        <a:fill>
          <a:noFill/>
        </a:fill>
      </a:tcStyle>
    </a:wholeTbl>
    <a:band2H>
      <a:tcTxStyle/>
      <a:tcStyle>
        <a:tcBdr/>
        <a:fill>
          <a:solidFill>
            <a:srgbClr val="91908C">
              <a:alpha val="15000"/>
            </a:srgbClr>
          </a:solidFill>
        </a:fill>
      </a:tcStyle>
    </a:band2H>
    <a:firstCol>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Row>
  </a:tblStyle>
  <a:tblStyle styleId="{2708684C-4D16-4618-839F-0558EEFCDFE6}" styleName="">
    <a:tblBg/>
    <a:wholeTbl>
      <a:tcTxStyle b="off" i="off">
        <a:font>
          <a:latin typeface="Helvetica Neue"/>
          <a:ea typeface="Helvetica Neue"/>
          <a:cs typeface="Helvetica Neue"/>
        </a:font>
        <a:srgbClr val="818181"/>
      </a:tcTxStyle>
      <a:tcStyle>
        <a:tcBdr>
          <a:left>
            <a:ln w="25400" cap="rnd">
              <a:solidFill>
                <a:srgbClr val="83827D"/>
              </a:solidFill>
              <a:custDash>
                <a:ds d="100000" sp="200000"/>
              </a:custDash>
              <a:miter lim="400000"/>
            </a:ln>
          </a:left>
          <a:right>
            <a:ln w="25400" cap="rnd">
              <a:solidFill>
                <a:srgbClr val="83827D"/>
              </a:solidFill>
              <a:custDash>
                <a:ds d="100000" sp="200000"/>
              </a:custDash>
              <a:miter lim="400000"/>
            </a:ln>
          </a:right>
          <a:top>
            <a:ln w="25400" cap="rnd">
              <a:solidFill>
                <a:srgbClr val="83827D"/>
              </a:solidFill>
              <a:custDash>
                <a:ds d="100000" sp="200000"/>
              </a:custDash>
              <a:miter lim="400000"/>
            </a:ln>
          </a:top>
          <a:bottom>
            <a:ln w="25400" cap="rnd">
              <a:solidFill>
                <a:srgbClr val="83827D"/>
              </a:solidFill>
              <a:custDash>
                <a:ds d="100000" sp="200000"/>
              </a:custDash>
              <a:miter lim="400000"/>
            </a:ln>
          </a:bottom>
          <a:insideH>
            <a:ln w="25400" cap="rnd">
              <a:solidFill>
                <a:srgbClr val="83827D"/>
              </a:solidFill>
              <a:custDash>
                <a:ds d="100000" sp="200000"/>
              </a:custDash>
              <a:miter lim="400000"/>
            </a:ln>
          </a:insideH>
          <a:insideV>
            <a:ln w="25400" cap="rnd">
              <a:solidFill>
                <a:srgbClr val="83827D"/>
              </a:solidFill>
              <a:custDash>
                <a:ds d="100000" sp="200000"/>
              </a:custDash>
              <a:miter lim="400000"/>
            </a:ln>
          </a:insideV>
        </a:tcBdr>
        <a:fill>
          <a:noFill/>
        </a:fill>
      </a:tcStyle>
    </a:wholeTbl>
    <a:band2H>
      <a:tcTxStyle/>
      <a:tcStyle>
        <a:tcBdr/>
        <a:fill>
          <a:solidFill>
            <a:srgbClr val="91908C">
              <a:alpha val="15000"/>
            </a:srgbClr>
          </a:solidFill>
        </a:fill>
      </a:tcStyle>
    </a:band2H>
    <a:firstCol>
      <a:tcTxStyle b="off" i="off">
        <a:font>
          <a:latin typeface="Helvetica Neue"/>
          <a:ea typeface="Helvetica Neue"/>
          <a:cs typeface="Helvetica Neue"/>
        </a:font>
        <a:srgbClr val="818181"/>
      </a:tcTxStyle>
      <a:tcStyle>
        <a:tcBdr>
          <a:left>
            <a:ln w="12700" cap="flat">
              <a:noFill/>
              <a:miter lim="400000"/>
            </a:ln>
          </a:left>
          <a:right>
            <a:ln w="25400" cap="flat">
              <a:solidFill>
                <a:srgbClr val="83827D"/>
              </a:solidFill>
              <a:prstDash val="solid"/>
              <a:miter lim="400000"/>
            </a:ln>
          </a:right>
          <a:top>
            <a:ln w="25400" cap="rnd">
              <a:solidFill>
                <a:srgbClr val="83827D"/>
              </a:solidFill>
              <a:custDash>
                <a:ds d="100000" sp="200000"/>
              </a:custDash>
              <a:miter lim="400000"/>
            </a:ln>
          </a:top>
          <a:bottom>
            <a:ln w="25400" cap="rnd">
              <a:solidFill>
                <a:srgbClr val="83827D"/>
              </a:solidFill>
              <a:custDash>
                <a:ds d="100000" sp="200000"/>
              </a:custDash>
              <a:miter lim="400000"/>
            </a:ln>
          </a:bottom>
          <a:insideH>
            <a:ln w="25400" cap="rnd">
              <a:solidFill>
                <a:srgbClr val="83827D"/>
              </a:solidFill>
              <a:custDash>
                <a:ds d="100000" sp="200000"/>
              </a:custDash>
              <a:miter lim="400000"/>
            </a:ln>
          </a:insideH>
          <a:insideV>
            <a:ln w="25400" cap="flat">
              <a:solidFill>
                <a:srgbClr val="83827D"/>
              </a:solidFill>
              <a:prstDash val="solid"/>
              <a:miter lim="400000"/>
            </a:ln>
          </a:insideV>
        </a:tcBdr>
        <a:fill>
          <a:noFill/>
        </a:fill>
      </a:tcStyle>
    </a:firstCol>
    <a:lastRow>
      <a:tcTxStyle b="off" i="off">
        <a:font>
          <a:latin typeface="Helvetica Neue"/>
          <a:ea typeface="Helvetica Neue"/>
          <a:cs typeface="Helvetica Neue"/>
        </a:font>
        <a:srgbClr val="818181"/>
      </a:tcTxStyle>
      <a:tcStyle>
        <a:tcBdr>
          <a:left>
            <a:ln w="25400" cap="rnd">
              <a:solidFill>
                <a:srgbClr val="83827D"/>
              </a:solidFill>
              <a:custDash>
                <a:ds d="100000" sp="200000"/>
              </a:custDash>
              <a:miter lim="400000"/>
            </a:ln>
          </a:left>
          <a:right>
            <a:ln w="25400" cap="rnd">
              <a:solidFill>
                <a:srgbClr val="83827D"/>
              </a:solidFill>
              <a:custDash>
                <a:ds d="100000" sp="200000"/>
              </a:custDash>
              <a:miter lim="400000"/>
            </a:ln>
          </a:right>
          <a:top>
            <a:ln w="25400" cap="flat">
              <a:solidFill>
                <a:srgbClr val="83827D"/>
              </a:solidFill>
              <a:prstDash val="solid"/>
              <a:miter lim="400000"/>
            </a:ln>
          </a:top>
          <a:bottom>
            <a:ln w="12700" cap="flat">
              <a:noFill/>
              <a:miter lim="400000"/>
            </a:ln>
          </a:bottom>
          <a:insideH>
            <a:ln w="12700" cap="flat">
              <a:noFill/>
              <a:miter lim="400000"/>
            </a:ln>
          </a:insideH>
          <a:insideV>
            <a:ln w="25400" cap="rnd">
              <a:solidFill>
                <a:srgbClr val="83827D"/>
              </a:solidFill>
              <a:custDash>
                <a:ds d="100000" sp="200000"/>
              </a:custDash>
              <a:miter lim="400000"/>
            </a:ln>
          </a:insideV>
        </a:tcBdr>
        <a:fill>
          <a:noFill/>
        </a:fill>
      </a:tcStyle>
    </a:lastRow>
    <a:firstRow>
      <a:tcTxStyle b="off" i="off">
        <a:font>
          <a:latin typeface="Helvetica Neue"/>
          <a:ea typeface="Helvetica Neue"/>
          <a:cs typeface="Helvetica Neue"/>
        </a:font>
        <a:srgbClr val="818181"/>
      </a:tcTxStyle>
      <a:tcStyle>
        <a:tcBdr>
          <a:left>
            <a:ln w="25400" cap="rnd">
              <a:solidFill>
                <a:srgbClr val="83827D"/>
              </a:solidFill>
              <a:custDash>
                <a:ds d="100000" sp="200000"/>
              </a:custDash>
              <a:miter lim="400000"/>
            </a:ln>
          </a:left>
          <a:right>
            <a:ln w="25400" cap="rnd">
              <a:solidFill>
                <a:srgbClr val="83827D"/>
              </a:solidFill>
              <a:custDash>
                <a:ds d="100000" sp="200000"/>
              </a:custDash>
              <a:miter lim="400000"/>
            </a:ln>
          </a:right>
          <a:top>
            <a:ln w="12700" cap="flat">
              <a:noFill/>
              <a:miter lim="400000"/>
            </a:ln>
          </a:top>
          <a:bottom>
            <a:ln w="25400" cap="flat">
              <a:solidFill>
                <a:srgbClr val="83827D"/>
              </a:solidFill>
              <a:prstDash val="solid"/>
              <a:miter lim="400000"/>
            </a:ln>
          </a:bottom>
          <a:insideH>
            <a:ln w="12700" cap="flat">
              <a:noFill/>
              <a:miter lim="400000"/>
            </a:ln>
          </a:insideH>
          <a:insideV>
            <a:ln w="25400" cap="rnd">
              <a:solidFill>
                <a:srgbClr val="83827D"/>
              </a:solidFill>
              <a:custDash>
                <a:ds d="1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68" autoAdjust="0"/>
  </p:normalViewPr>
  <p:slideViewPr>
    <p:cSldViewPr>
      <p:cViewPr varScale="1">
        <p:scale>
          <a:sx n="61" d="100"/>
          <a:sy n="61" d="100"/>
        </p:scale>
        <p:origin x="1334" y="58"/>
      </p:cViewPr>
      <p:guideLst>
        <p:guide orient="horz" pos="3072"/>
        <p:guide pos="40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4" name="Shape 164"/>
          <p:cNvSpPr>
            <a:spLocks noGrp="1" noRot="1" noChangeAspect="1"/>
          </p:cNvSpPr>
          <p:nvPr>
            <p:ph type="sldImg"/>
          </p:nvPr>
        </p:nvSpPr>
        <p:spPr>
          <a:xfrm>
            <a:off x="1143000" y="685800"/>
            <a:ext cx="4572000" cy="3429000"/>
          </a:xfrm>
          <a:prstGeom prst="rect">
            <a:avLst/>
          </a:prstGeom>
        </p:spPr>
        <p:txBody>
          <a:bodyPr/>
          <a:lstStyle/>
          <a:p>
            <a:endParaRPr/>
          </a:p>
        </p:txBody>
      </p:sp>
      <p:sp>
        <p:nvSpPr>
          <p:cNvPr id="165" name="Shape 16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my name is Morgan Throckmorton and I am an applied math major here at Sac State and today I am going to talk to you about coloring the integers: pseudo progressions and </a:t>
            </a:r>
            <a:r>
              <a:rPr lang="en-US" dirty="0" err="1"/>
              <a:t>ramsey</a:t>
            </a:r>
            <a:r>
              <a:rPr lang="en-US" dirty="0"/>
              <a:t> theory.</a:t>
            </a:r>
          </a:p>
          <a:p>
            <a:endParaRPr lang="en-US" dirty="0"/>
          </a:p>
          <a:p>
            <a:r>
              <a:rPr lang="en-US" dirty="0"/>
              <a:t>So I am going to start off by talking a little bit about Ramsey Theory.</a:t>
            </a:r>
          </a:p>
        </p:txBody>
      </p:sp>
    </p:spTree>
    <p:extLst>
      <p:ext uri="{BB962C8B-B14F-4D97-AF65-F5344CB8AC3E}">
        <p14:creationId xmlns:p14="http://schemas.microsoft.com/office/powerpoint/2010/main" val="19335203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van der </a:t>
            </a:r>
            <a:r>
              <a:rPr lang="en-US" dirty="0" err="1"/>
              <a:t>Waerden</a:t>
            </a:r>
            <a:r>
              <a:rPr lang="en-US" dirty="0"/>
              <a:t> proved the existence of these numbers, there is no general formula for finding these numbers. In fact some most of the values found today are discovered with the help of a computer. I mean just take a look at how fast these numbers get exponentially larger. We were looking at 3-term progressions so we had to color at least 9 integers but if you want to find a 7-term arithmetic progressions it turns out you need to color more than 3703. </a:t>
            </a:r>
          </a:p>
          <a:p>
            <a:endParaRPr lang="en-US" dirty="0"/>
          </a:p>
          <a:p>
            <a:r>
              <a:rPr lang="en-US" dirty="0"/>
              <a:t>So for our numbers, by expanding the definition of an arithmetic progression, we are actually requiring less structure. So if you take a look at our values, you will probably notice they are much smaller than the van der </a:t>
            </a:r>
            <a:r>
              <a:rPr lang="en-US" dirty="0" err="1"/>
              <a:t>Waerden</a:t>
            </a:r>
            <a:r>
              <a:rPr lang="en-US" dirty="0"/>
              <a:t> numbers and this is to be expected, but even so for 2-pseudo progressions as the length of the progression gets larger, it requires quite a bit of work to find these numbers.</a:t>
            </a:r>
          </a:p>
          <a:p>
            <a:endParaRPr lang="en-US" dirty="0"/>
          </a:p>
          <a:p>
            <a:r>
              <a:rPr lang="en-US" dirty="0"/>
              <a:t>So the majority of our work done for finding these values is done through the use of integer partitions. So to get a better understanding of this, I want to look at this particular value. So for a 4-term 2-pseudo progression, we have proved that you must color at least nine integers.</a:t>
            </a:r>
          </a:p>
        </p:txBody>
      </p:sp>
    </p:spTree>
    <p:extLst>
      <p:ext uri="{BB962C8B-B14F-4D97-AF65-F5344CB8AC3E}">
        <p14:creationId xmlns:p14="http://schemas.microsoft.com/office/powerpoint/2010/main" val="3642882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go back to this marvelous coloring of the numbers 1 through 9. Okay and lets take this coloring and lets break it up.</a:t>
            </a:r>
          </a:p>
          <a:p>
            <a:endParaRPr lang="en-US" dirty="0"/>
          </a:p>
          <a:p>
            <a:r>
              <a:rPr lang="en-US" dirty="0"/>
              <a:t>So we want to know how many integers are colored blue and how many integers are colored red. So here we have 5 blue integers and 4 red integers. So now,…</a:t>
            </a:r>
          </a:p>
        </p:txBody>
      </p:sp>
    </p:spTree>
    <p:extLst>
      <p:ext uri="{BB962C8B-B14F-4D97-AF65-F5344CB8AC3E}">
        <p14:creationId xmlns:p14="http://schemas.microsoft.com/office/powerpoint/2010/main" val="26078953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asked the question, okay how many ways can you break up 5 into 5 distinct parts and how many ways can you break up 4 into 4 distinct parts?</a:t>
            </a:r>
          </a:p>
          <a:p>
            <a:endParaRPr lang="en-US" dirty="0"/>
          </a:p>
          <a:p>
            <a:r>
              <a:rPr lang="en-US" dirty="0"/>
              <a:t>These are what are known as integer partitions and they are just a fancy way of asking how many ways can a number be written as a sum of positive integers. </a:t>
            </a:r>
          </a:p>
          <a:p>
            <a:endParaRPr lang="en-US" dirty="0"/>
          </a:p>
          <a:p>
            <a:r>
              <a:rPr lang="en-US" dirty="0"/>
              <a:t>So five can be expressed as, 1 + 1+ 1+ 1 + 1, 1+ 1+ 1 + 1 + 2, and so on. And same for the number 4. </a:t>
            </a:r>
          </a:p>
          <a:p>
            <a:endParaRPr lang="en-US" dirty="0"/>
          </a:p>
          <a:p>
            <a:r>
              <a:rPr lang="en-US" dirty="0"/>
              <a:t>So we look at these integer partitions, and our next step is going to be to sift through these and eliminate the partitions that already contain what we are looking for.</a:t>
            </a:r>
          </a:p>
          <a:p>
            <a:endParaRPr lang="en-US" dirty="0"/>
          </a:p>
          <a:p>
            <a:r>
              <a:rPr lang="en-US" dirty="0"/>
              <a:t>So to explain this, lets look at the partition 2+3.</a:t>
            </a:r>
          </a:p>
        </p:txBody>
      </p:sp>
    </p:spTree>
    <p:extLst>
      <p:ext uri="{BB962C8B-B14F-4D97-AF65-F5344CB8AC3E}">
        <p14:creationId xmlns:p14="http://schemas.microsoft.com/office/powerpoint/2010/main" val="9541420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view these partitions as colorings so given the partition 2+3, if you have a list of numbers 1 through 9 we can just kind of drop this partition anywhere on this list.</a:t>
            </a:r>
          </a:p>
          <a:p>
            <a:endParaRPr lang="en-US" dirty="0"/>
          </a:p>
          <a:p>
            <a:r>
              <a:rPr lang="en-US" dirty="0"/>
              <a:t>So all of the integers circled here will be colored blue and all the other integers will be colored red. And just to be clear the only requirement is that the distinct parts of the partition are separated by some red coloring.</a:t>
            </a:r>
          </a:p>
          <a:p>
            <a:endParaRPr lang="en-US" dirty="0"/>
          </a:p>
          <a:p>
            <a:r>
              <a:rPr lang="en-US" dirty="0"/>
              <a:t>So now we have this coloring, and now we find our blue 2-pseudo progression. Okay now and just to show you another example, lets drop the partition somewhere else on the numbers 1 through 9. But again we still find the following 2-pseudo progression.</a:t>
            </a:r>
          </a:p>
          <a:p>
            <a:endParaRPr lang="en-US" dirty="0"/>
          </a:p>
          <a:p>
            <a:r>
              <a:rPr lang="en-US" dirty="0"/>
              <a:t>Believe it or not we actually could have without looking at any integers. When we represent the colorings in these distinct parts, each part is an arithmetic progression with a common difference of 1. So essentially we are taking one arithmetic progression and adding another with some unknown red coloring </a:t>
            </a:r>
            <a:r>
              <a:rPr lang="en-US" dirty="0" err="1"/>
              <a:t>inbetween</a:t>
            </a:r>
            <a:r>
              <a:rPr lang="en-US" dirty="0"/>
              <a:t>. So we won’t always know this value </a:t>
            </a:r>
            <a:r>
              <a:rPr lang="en-US" dirty="0" err="1"/>
              <a:t>inbetween</a:t>
            </a:r>
            <a:r>
              <a:rPr lang="en-US" dirty="0"/>
              <a:t> parts but it turns out we don’t need to. We are guaranteed to have some length arithmetic progression and then we are just adding on one more distinct difference so now we have a 2-pseudo progression.</a:t>
            </a:r>
          </a:p>
          <a:p>
            <a:endParaRPr lang="en-US" dirty="0"/>
          </a:p>
          <a:p>
            <a:endParaRPr lang="en-US" dirty="0"/>
          </a:p>
        </p:txBody>
      </p:sp>
    </p:spTree>
    <p:extLst>
      <p:ext uri="{BB962C8B-B14F-4D97-AF65-F5344CB8AC3E}">
        <p14:creationId xmlns:p14="http://schemas.microsoft.com/office/powerpoint/2010/main" val="124526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have our list of integer partitions, and we are going to first look at the blue partitions and we are going to eliminate any that already contain a 2-pseudo progression.</a:t>
            </a:r>
          </a:p>
          <a:p>
            <a:endParaRPr lang="en-US" dirty="0"/>
          </a:p>
          <a:p>
            <a:r>
              <a:rPr lang="en-US" dirty="0"/>
              <a:t>Okay so our next goal will be to “match” the blue partitions with corresponding red partitions. And when I say match you can think of interweaving these partitions together.</a:t>
            </a:r>
          </a:p>
          <a:p>
            <a:endParaRPr lang="en-US" dirty="0"/>
          </a:p>
          <a:p>
            <a:r>
              <a:rPr lang="en-US" dirty="0"/>
              <a:t>So for example this partition has 3 slots that a red partition can fit into. So any red partition that has less than 3 parts, we know isn’t useful for us so we can go ahead and get rid of those.</a:t>
            </a:r>
          </a:p>
          <a:p>
            <a:endParaRPr lang="en-US" dirty="0"/>
          </a:p>
          <a:p>
            <a:r>
              <a:rPr lang="en-US" dirty="0"/>
              <a:t>And now this is what we are left with. The rest from here is really just brute force with a few tricks that cut down on some of the work.</a:t>
            </a:r>
          </a:p>
        </p:txBody>
      </p:sp>
    </p:spTree>
    <p:extLst>
      <p:ext uri="{BB962C8B-B14F-4D97-AF65-F5344CB8AC3E}">
        <p14:creationId xmlns:p14="http://schemas.microsoft.com/office/powerpoint/2010/main" val="13094952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case is quite simple, this is actually our trivial case. Take the blue partition with the most parts and combine it with the only red partition that will match with it and you have the following coloring. Since an arithmetic progression is also a pseudo progression by definition, this coloring always has what we are looking for.</a:t>
            </a:r>
          </a:p>
        </p:txBody>
      </p:sp>
    </p:spTree>
    <p:extLst>
      <p:ext uri="{BB962C8B-B14F-4D97-AF65-F5344CB8AC3E}">
        <p14:creationId xmlns:p14="http://schemas.microsoft.com/office/powerpoint/2010/main" val="2432899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say coloring the integers, imagine a list of integers 1 through 8.</a:t>
            </a:r>
          </a:p>
          <a:p>
            <a:endParaRPr lang="en-US" dirty="0"/>
          </a:p>
          <a:p>
            <a:r>
              <a:rPr lang="en-US" dirty="0"/>
              <a:t>We want to take every integer in this list and we either want to color it red, or we want to color it blue.</a:t>
            </a:r>
          </a:p>
          <a:p>
            <a:endParaRPr lang="en-US" dirty="0"/>
          </a:p>
          <a:p>
            <a:r>
              <a:rPr lang="en-US" dirty="0"/>
              <a:t>Now with that in mind…</a:t>
            </a:r>
          </a:p>
        </p:txBody>
      </p:sp>
    </p:spTree>
    <p:extLst>
      <p:ext uri="{BB962C8B-B14F-4D97-AF65-F5344CB8AC3E}">
        <p14:creationId xmlns:p14="http://schemas.microsoft.com/office/powerpoint/2010/main" val="2477507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define an arithmetic progression as a list of integers where the difference between any two consecutive integers is the same.</a:t>
            </a:r>
          </a:p>
          <a:p>
            <a:endParaRPr lang="en-US" dirty="0"/>
          </a:p>
          <a:p>
            <a:r>
              <a:rPr lang="en-US" dirty="0"/>
              <a:t>For example: consider the following progression we have up here. If we look at the difference between any two consecutive integers, we see that they all share a common difference of 3.</a:t>
            </a:r>
          </a:p>
          <a:p>
            <a:endParaRPr lang="en-US" dirty="0"/>
          </a:p>
          <a:p>
            <a:r>
              <a:rPr lang="en-US" dirty="0"/>
              <a:t>Since they only have one distinct common difference, this is an example of an arithmetic progression. More precisely it is a 5-term arithmetic progression since there are 5 terms in the list.</a:t>
            </a:r>
          </a:p>
          <a:p>
            <a:endParaRPr lang="en-US" dirty="0"/>
          </a:p>
          <a:p>
            <a:endParaRPr lang="en-US" dirty="0"/>
          </a:p>
          <a:p>
            <a:endParaRPr lang="en-US" dirty="0"/>
          </a:p>
        </p:txBody>
      </p:sp>
    </p:spTree>
    <p:extLst>
      <p:ext uri="{BB962C8B-B14F-4D97-AF65-F5344CB8AC3E}">
        <p14:creationId xmlns:p14="http://schemas.microsoft.com/office/powerpoint/2010/main" val="3600975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that in mind, lets consider the following coloring of 1 through 8. Now, I want you to ask yourself, can you find a 3-term monochromatic arithmetic progression in this coloring.</a:t>
            </a:r>
          </a:p>
          <a:p>
            <a:endParaRPr lang="en-US" dirty="0"/>
          </a:p>
          <a:p>
            <a:r>
              <a:rPr lang="en-US" dirty="0"/>
              <a:t>Or in other words, can you find an arithmetic progression that is either strictly blue, or strictly red with exactly 3 of these numbers?</a:t>
            </a:r>
          </a:p>
          <a:p>
            <a:endParaRPr lang="en-US" dirty="0"/>
          </a:p>
          <a:p>
            <a:r>
              <a:rPr lang="en-US" dirty="0"/>
              <a:t>As it turns out, you can’t. Here are all the possible blue 3-term progressions in this coloring. And here are all the possible red 3-term progressions in this coloring.</a:t>
            </a:r>
          </a:p>
          <a:p>
            <a:endParaRPr lang="en-US" dirty="0"/>
          </a:p>
          <a:p>
            <a:r>
              <a:rPr lang="en-US" dirty="0"/>
              <a:t>And if we look at the common differences between consecutive integers, we find that they all share two distinct common differences so none of these are arithmetic progressions.</a:t>
            </a:r>
          </a:p>
        </p:txBody>
      </p:sp>
    </p:spTree>
    <p:extLst>
      <p:ext uri="{BB962C8B-B14F-4D97-AF65-F5344CB8AC3E}">
        <p14:creationId xmlns:p14="http://schemas.microsoft.com/office/powerpoint/2010/main" val="1537489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take that same coloring and let’s add a blue 9. Now ask yourself the same question, can you find a strictly red or strictly blue arithmetic progression?</a:t>
            </a:r>
          </a:p>
          <a:p>
            <a:endParaRPr lang="en-US" dirty="0"/>
          </a:p>
          <a:p>
            <a:r>
              <a:rPr lang="en-US" dirty="0"/>
              <a:t>As it turns out, by adding that blue 9 we now find the progression 1,5,9 where consecutive integers are separated by  a common difference of 3. </a:t>
            </a:r>
          </a:p>
          <a:p>
            <a:endParaRPr lang="en-US" dirty="0"/>
          </a:p>
          <a:p>
            <a:r>
              <a:rPr lang="en-US" dirty="0"/>
              <a:t>Okay so maybe that was a coincidence so let’s take that same coloring again except this time we have added a red 9.</a:t>
            </a:r>
          </a:p>
          <a:p>
            <a:r>
              <a:rPr lang="en-US" dirty="0"/>
              <a:t>And again we find the red 3-term progression 3,6,9 each separated by a distance of 3.</a:t>
            </a:r>
          </a:p>
          <a:p>
            <a:endParaRPr lang="en-US" dirty="0"/>
          </a:p>
          <a:p>
            <a:r>
              <a:rPr lang="en-US" dirty="0"/>
              <a:t>So now the real question is, is this a coincidence?</a:t>
            </a:r>
          </a:p>
        </p:txBody>
      </p:sp>
    </p:spTree>
    <p:extLst>
      <p:ext uri="{BB962C8B-B14F-4D97-AF65-F5344CB8AC3E}">
        <p14:creationId xmlns:p14="http://schemas.microsoft.com/office/powerpoint/2010/main" val="3178106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its not a coincidence, in fact it’s a theorem! In 1927, Dutch mathematician van der </a:t>
            </a:r>
            <a:r>
              <a:rPr lang="en-US" dirty="0" err="1"/>
              <a:t>waerden</a:t>
            </a:r>
            <a:r>
              <a:rPr lang="en-US" dirty="0"/>
              <a:t> proved that if you color the integers with however many distinct colors you like, you will always be able to find an integer n for which every coloring of 1 up to n contains a k-term monochromatic arithmetic progression.</a:t>
            </a:r>
          </a:p>
          <a:p>
            <a:endParaRPr lang="en-US" dirty="0"/>
          </a:p>
          <a:p>
            <a:r>
              <a:rPr lang="en-US" dirty="0"/>
              <a:t>These are what are known as van der </a:t>
            </a:r>
            <a:r>
              <a:rPr lang="en-US" dirty="0" err="1"/>
              <a:t>waerden</a:t>
            </a:r>
            <a:r>
              <a:rPr lang="en-US" dirty="0"/>
              <a:t> numbers and they are denoted w(</a:t>
            </a:r>
            <a:r>
              <a:rPr lang="en-US" dirty="0" err="1"/>
              <a:t>k,r</a:t>
            </a:r>
            <a:r>
              <a:rPr lang="en-US" dirty="0"/>
              <a:t>) where k is the length of the progression you want to find and r is the number of colors you are choosing to use.</a:t>
            </a:r>
          </a:p>
          <a:p>
            <a:endParaRPr lang="en-US" dirty="0"/>
          </a:p>
          <a:p>
            <a:r>
              <a:rPr lang="en-US" dirty="0"/>
              <a:t>So for our previous example, we wanted to find 3-term arithmetic progressions using the colors red and blue and according to these numbers, we had to use at least 5 integers. That’s why in the coloring of 1 through 8 we were unable to find one but the second we added a blue 9 or a red 9 we found what we were looking for.</a:t>
            </a:r>
          </a:p>
        </p:txBody>
      </p:sp>
    </p:spTree>
    <p:extLst>
      <p:ext uri="{BB962C8B-B14F-4D97-AF65-F5344CB8AC3E}">
        <p14:creationId xmlns:p14="http://schemas.microsoft.com/office/powerpoint/2010/main" val="33803250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for our research, we wanted look at these van der </a:t>
            </a:r>
            <a:r>
              <a:rPr lang="en-US" dirty="0" err="1"/>
              <a:t>Waerden</a:t>
            </a:r>
            <a:r>
              <a:rPr lang="en-US" dirty="0"/>
              <a:t>-like numbers, but instead of looking at progressions with just one common difference, we wanted to study progressions with more than one common difference. So essentially we wanted to expand the definition of an arithmetic progression.</a:t>
            </a:r>
          </a:p>
        </p:txBody>
      </p:sp>
    </p:spTree>
    <p:extLst>
      <p:ext uri="{BB962C8B-B14F-4D97-AF65-F5344CB8AC3E}">
        <p14:creationId xmlns:p14="http://schemas.microsoft.com/office/powerpoint/2010/main" val="11003617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Define an m-pseudo progression as a list of integers such that there are m distinct common differences between any two consecutive integers.</a:t>
            </a:r>
          </a:p>
          <a:p>
            <a:endParaRPr lang="en-US" dirty="0"/>
          </a:p>
          <a:p>
            <a:r>
              <a:rPr lang="en-US" dirty="0"/>
              <a:t>For example, if we take a look at this following progression and we look at the difference between any two consecutive numbers, we see that they are either separated by a distance of 2 or they are separated by a difference of 4. So by our definition, since there are two distinct common differences, we define this as a 5-term 2-pseudo progression.</a:t>
            </a:r>
          </a:p>
        </p:txBody>
      </p:sp>
    </p:spTree>
    <p:extLst>
      <p:ext uri="{BB962C8B-B14F-4D97-AF65-F5344CB8AC3E}">
        <p14:creationId xmlns:p14="http://schemas.microsoft.com/office/powerpoint/2010/main" val="28140536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for our research, instead of W(</a:t>
            </a:r>
            <a:r>
              <a:rPr lang="en-US" dirty="0" err="1"/>
              <a:t>k,r</a:t>
            </a:r>
            <a:r>
              <a:rPr lang="en-US" dirty="0"/>
              <a:t>), we define </a:t>
            </a:r>
            <a:r>
              <a:rPr lang="en-US" dirty="0" err="1"/>
              <a:t>B_m</a:t>
            </a:r>
            <a:r>
              <a:rPr lang="en-US" dirty="0"/>
              <a:t>(</a:t>
            </a:r>
            <a:r>
              <a:rPr lang="en-US" dirty="0" err="1"/>
              <a:t>k,r</a:t>
            </a:r>
            <a:r>
              <a:rPr lang="en-US" dirty="0"/>
              <a:t>) to be the smallest positive integer n for which there exists a k-term monochromatic m-pseudo progression in every coloring of 1 up to n. So given this, some of our main goals have been to prove several of these values. Find general upper and lower bounds, and compare these values to the van der </a:t>
            </a:r>
            <a:r>
              <a:rPr lang="en-US" dirty="0" err="1"/>
              <a:t>waerden</a:t>
            </a:r>
            <a:r>
              <a:rPr lang="en-US" dirty="0"/>
              <a:t> numbers.</a:t>
            </a:r>
          </a:p>
          <a:p>
            <a:endParaRPr lang="en-US" dirty="0"/>
          </a:p>
          <a:p>
            <a:r>
              <a:rPr lang="en-US" dirty="0"/>
              <a:t>So one of the things to note about these van der </a:t>
            </a:r>
            <a:r>
              <a:rPr lang="en-US" dirty="0" err="1"/>
              <a:t>Waerden</a:t>
            </a:r>
            <a:r>
              <a:rPr lang="en-US" dirty="0"/>
              <a:t> numbers is that they are actually quite difficult to find.</a:t>
            </a:r>
          </a:p>
        </p:txBody>
      </p:sp>
    </p:spTree>
    <p:extLst>
      <p:ext uri="{BB962C8B-B14F-4D97-AF65-F5344CB8AC3E}">
        <p14:creationId xmlns:p14="http://schemas.microsoft.com/office/powerpoint/2010/main" val="27429394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2" name="Title Text"/>
          <p:cNvSpPr txBox="1">
            <a:spLocks noGrp="1"/>
          </p:cNvSpPr>
          <p:nvPr>
            <p:ph type="title"/>
          </p:nvPr>
        </p:nvSpPr>
        <p:spPr>
          <a:xfrm>
            <a:off x="1422400" y="5245100"/>
            <a:ext cx="10541000" cy="2628900"/>
          </a:xfrm>
          <a:prstGeom prst="rect">
            <a:avLst/>
          </a:prstGeom>
        </p:spPr>
        <p:txBody>
          <a:bodyPr anchor="b"/>
          <a:lstStyle>
            <a:lvl1pPr>
              <a:defRPr cap="all">
                <a:solidFill>
                  <a:srgbClr val="DEDEDE"/>
                </a:solidFill>
                <a:latin typeface="+mj-lt"/>
                <a:ea typeface="+mj-ea"/>
                <a:cs typeface="+mj-cs"/>
                <a:sym typeface="Helvetica Neue Bold Condensed"/>
              </a:defRPr>
            </a:lvl1pPr>
          </a:lstStyle>
          <a:p>
            <a:r>
              <a:t>Title Text</a:t>
            </a:r>
          </a:p>
        </p:txBody>
      </p:sp>
      <p:sp>
        <p:nvSpPr>
          <p:cNvPr id="13" name="Body Level One…"/>
          <p:cNvSpPr txBox="1">
            <a:spLocks noGrp="1"/>
          </p:cNvSpPr>
          <p:nvPr>
            <p:ph type="body" sz="quarter" idx="1"/>
          </p:nvPr>
        </p:nvSpPr>
        <p:spPr>
          <a:xfrm>
            <a:off x="1422400" y="7861300"/>
            <a:ext cx="10541000" cy="1371600"/>
          </a:xfrm>
          <a:prstGeom prst="rect">
            <a:avLst/>
          </a:prstGeom>
        </p:spPr>
        <p:txBody>
          <a:bodyPr anchor="t"/>
          <a:lstStyle>
            <a:lvl1pPr marL="0" indent="0">
              <a:spcBef>
                <a:spcPts val="0"/>
              </a:spcBef>
              <a:buSzTx/>
              <a:buNone/>
              <a:defRPr cap="all">
                <a:solidFill>
                  <a:srgbClr val="558AAB"/>
                </a:solidFill>
                <a:latin typeface="+mj-lt"/>
                <a:ea typeface="+mj-ea"/>
                <a:cs typeface="+mj-cs"/>
                <a:sym typeface="Helvetica Neue Bold Condensed"/>
              </a:defRPr>
            </a:lvl1pPr>
            <a:lvl2pPr marL="0" indent="0">
              <a:spcBef>
                <a:spcPts val="0"/>
              </a:spcBef>
              <a:buSzTx/>
              <a:buNone/>
              <a:defRPr cap="all">
                <a:solidFill>
                  <a:srgbClr val="558AAB"/>
                </a:solidFill>
                <a:latin typeface="+mj-lt"/>
                <a:ea typeface="+mj-ea"/>
                <a:cs typeface="+mj-cs"/>
                <a:sym typeface="Helvetica Neue Bold Condensed"/>
              </a:defRPr>
            </a:lvl2pPr>
            <a:lvl3pPr marL="0" indent="0">
              <a:spcBef>
                <a:spcPts val="0"/>
              </a:spcBef>
              <a:buSzTx/>
              <a:buNone/>
              <a:defRPr cap="all">
                <a:solidFill>
                  <a:srgbClr val="558AAB"/>
                </a:solidFill>
                <a:latin typeface="+mj-lt"/>
                <a:ea typeface="+mj-ea"/>
                <a:cs typeface="+mj-cs"/>
                <a:sym typeface="Helvetica Neue Bold Condensed"/>
              </a:defRPr>
            </a:lvl3pPr>
            <a:lvl4pPr marL="0" indent="0">
              <a:spcBef>
                <a:spcPts val="0"/>
              </a:spcBef>
              <a:buSzTx/>
              <a:buNone/>
              <a:defRPr cap="all">
                <a:solidFill>
                  <a:srgbClr val="558AAB"/>
                </a:solidFill>
                <a:latin typeface="+mj-lt"/>
                <a:ea typeface="+mj-ea"/>
                <a:cs typeface="+mj-cs"/>
                <a:sym typeface="Helvetica Neue Bold Condensed"/>
              </a:defRPr>
            </a:lvl4pPr>
            <a:lvl5pPr marL="0" indent="0">
              <a:spcBef>
                <a:spcPts val="0"/>
              </a:spcBef>
              <a:buSzTx/>
              <a:buNone/>
              <a:defRPr cap="all">
                <a:solidFill>
                  <a:srgbClr val="558AAB"/>
                </a:solidFill>
                <a:latin typeface="+mj-lt"/>
                <a:ea typeface="+mj-ea"/>
                <a:cs typeface="+mj-cs"/>
                <a:sym typeface="Helvetica Neue Bold Condensed"/>
              </a:defRPr>
            </a:lvl5pPr>
          </a:lstStyle>
          <a:p>
            <a:r>
              <a:t>Body Level One</a:t>
            </a:r>
          </a:p>
          <a:p>
            <a:pPr lvl="1"/>
            <a:r>
              <a:t>Body Level Two</a:t>
            </a:r>
          </a:p>
          <a:p>
            <a:pPr lvl="2"/>
            <a:r>
              <a:t>Body Level Three</a:t>
            </a:r>
          </a:p>
          <a:p>
            <a:pPr lvl="3"/>
            <a:r>
              <a:t>Body Level Four</a:t>
            </a:r>
          </a:p>
          <a:p>
            <a:pPr lvl="4"/>
            <a:r>
              <a:t>Body Level Five</a:t>
            </a:r>
          </a:p>
        </p:txBody>
      </p:sp>
      <p:sp>
        <p:nvSpPr>
          <p:cNvPr id="14" name="Slide Number"/>
          <p:cNvSpPr txBox="1">
            <a:spLocks noGrp="1"/>
          </p:cNvSpPr>
          <p:nvPr>
            <p:ph type="sldNum" sz="quarter" idx="2"/>
          </p:nvPr>
        </p:nvSpPr>
        <p:spPr>
          <a:xfrm>
            <a:off x="6349999" y="9474200"/>
            <a:ext cx="312015" cy="299822"/>
          </a:xfrm>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Photo - 3 Up">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15" name="Line"/>
          <p:cNvSpPr/>
          <p:nvPr/>
        </p:nvSpPr>
        <p:spPr>
          <a:xfrm>
            <a:off x="278468" y="8356600"/>
            <a:ext cx="12459504" cy="2"/>
          </a:xfrm>
          <a:prstGeom prst="line">
            <a:avLst/>
          </a:prstGeom>
          <a:ln w="25400">
            <a:solidFill>
              <a:srgbClr val="83827D"/>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16" name="Rectangle"/>
          <p:cNvSpPr/>
          <p:nvPr/>
        </p:nvSpPr>
        <p:spPr>
          <a:xfrm>
            <a:off x="279400" y="279400"/>
            <a:ext cx="12446000" cy="9220200"/>
          </a:xfrm>
          <a:prstGeom prst="rect">
            <a:avLst/>
          </a:prstGeom>
          <a:ln w="25400">
            <a:solidFill>
              <a:srgbClr val="83827D"/>
            </a:solidFill>
            <a:miter lim="400000"/>
          </a:ln>
        </p:spPr>
        <p:txBody>
          <a:bodyPr lIns="50800" tIns="50800" rIns="50800" bIns="50800" anchor="ctr"/>
          <a:lstStyle/>
          <a:p>
            <a:endParaRPr/>
          </a:p>
        </p:txBody>
      </p:sp>
      <p:sp>
        <p:nvSpPr>
          <p:cNvPr id="117" name="Image"/>
          <p:cNvSpPr>
            <a:spLocks noGrp="1"/>
          </p:cNvSpPr>
          <p:nvPr>
            <p:ph type="pic" sz="quarter" idx="13"/>
          </p:nvPr>
        </p:nvSpPr>
        <p:spPr>
          <a:xfrm>
            <a:off x="8597900" y="4356100"/>
            <a:ext cx="4038600" cy="3911600"/>
          </a:xfrm>
          <a:prstGeom prst="rect">
            <a:avLst/>
          </a:prstGeom>
        </p:spPr>
        <p:txBody>
          <a:bodyPr lIns="91439" tIns="45719" rIns="91439" bIns="45719" anchor="t">
            <a:noAutofit/>
          </a:bodyPr>
          <a:lstStyle/>
          <a:p>
            <a:endParaRPr/>
          </a:p>
        </p:txBody>
      </p:sp>
      <p:sp>
        <p:nvSpPr>
          <p:cNvPr id="118" name="Image"/>
          <p:cNvSpPr>
            <a:spLocks noGrp="1"/>
          </p:cNvSpPr>
          <p:nvPr>
            <p:ph type="pic" idx="14"/>
          </p:nvPr>
        </p:nvSpPr>
        <p:spPr>
          <a:xfrm>
            <a:off x="368899" y="368300"/>
            <a:ext cx="8140701" cy="7899400"/>
          </a:xfrm>
          <a:prstGeom prst="rect">
            <a:avLst/>
          </a:prstGeom>
        </p:spPr>
        <p:txBody>
          <a:bodyPr lIns="91439" tIns="45719" rIns="91439" bIns="45719" anchor="t">
            <a:noAutofit/>
          </a:bodyPr>
          <a:lstStyle/>
          <a:p>
            <a:endParaRPr/>
          </a:p>
        </p:txBody>
      </p:sp>
      <p:sp>
        <p:nvSpPr>
          <p:cNvPr id="119" name="Image"/>
          <p:cNvSpPr>
            <a:spLocks noGrp="1"/>
          </p:cNvSpPr>
          <p:nvPr>
            <p:ph type="pic" sz="quarter" idx="15"/>
          </p:nvPr>
        </p:nvSpPr>
        <p:spPr>
          <a:xfrm>
            <a:off x="8597900" y="368300"/>
            <a:ext cx="4038600" cy="3911600"/>
          </a:xfrm>
          <a:prstGeom prst="rect">
            <a:avLst/>
          </a:prstGeom>
        </p:spPr>
        <p:txBody>
          <a:bodyPr lIns="91439" tIns="45719" rIns="91439" bIns="45719" anchor="t">
            <a:noAutofit/>
          </a:bodyPr>
          <a:lstStyle/>
          <a:p>
            <a:endParaRPr/>
          </a:p>
        </p:txBody>
      </p:sp>
      <p:sp>
        <p:nvSpPr>
          <p:cNvPr id="120" name="Title Text"/>
          <p:cNvSpPr txBox="1">
            <a:spLocks noGrp="1"/>
          </p:cNvSpPr>
          <p:nvPr>
            <p:ph type="title"/>
          </p:nvPr>
        </p:nvSpPr>
        <p:spPr>
          <a:xfrm>
            <a:off x="368300" y="8369300"/>
            <a:ext cx="12268200" cy="660400"/>
          </a:xfrm>
          <a:prstGeom prst="rect">
            <a:avLst/>
          </a:prstGeom>
        </p:spPr>
        <p:txBody>
          <a:bodyPr anchor="b"/>
          <a:lstStyle>
            <a:lvl1pPr>
              <a:lnSpc>
                <a:spcPct val="150000"/>
              </a:lnSpc>
              <a:defRPr sz="4200" cap="all">
                <a:solidFill>
                  <a:srgbClr val="DEDEDE"/>
                </a:solidFill>
                <a:latin typeface="+mj-lt"/>
                <a:ea typeface="+mj-ea"/>
                <a:cs typeface="+mj-cs"/>
                <a:sym typeface="Helvetica Neue Bold Condensed"/>
              </a:defRPr>
            </a:lvl1pPr>
          </a:lstStyle>
          <a:p>
            <a:r>
              <a:t>Title Text</a:t>
            </a:r>
          </a:p>
        </p:txBody>
      </p:sp>
      <p:sp>
        <p:nvSpPr>
          <p:cNvPr id="121" name="Body Level One…"/>
          <p:cNvSpPr txBox="1">
            <a:spLocks noGrp="1"/>
          </p:cNvSpPr>
          <p:nvPr>
            <p:ph type="body" sz="quarter" idx="1"/>
          </p:nvPr>
        </p:nvSpPr>
        <p:spPr>
          <a:xfrm>
            <a:off x="368300" y="9017000"/>
            <a:ext cx="12268200" cy="431800"/>
          </a:xfrm>
          <a:prstGeom prst="rect">
            <a:avLst/>
          </a:prstGeom>
        </p:spPr>
        <p:txBody>
          <a:bodyPr anchor="t"/>
          <a:lstStyle>
            <a:lvl1pPr marL="0" indent="0">
              <a:spcBef>
                <a:spcPts val="0"/>
              </a:spcBef>
              <a:buSzTx/>
              <a:buNone/>
              <a:defRPr sz="2400" cap="all">
                <a:solidFill>
                  <a:srgbClr val="558AAB"/>
                </a:solidFill>
                <a:latin typeface="+mj-lt"/>
                <a:ea typeface="+mj-ea"/>
                <a:cs typeface="+mj-cs"/>
                <a:sym typeface="Helvetica Neue Bold Condensed"/>
              </a:defRPr>
            </a:lvl1pPr>
            <a:lvl2pPr marL="0" indent="0">
              <a:spcBef>
                <a:spcPts val="0"/>
              </a:spcBef>
              <a:buSzTx/>
              <a:buNone/>
              <a:defRPr sz="2400" cap="all">
                <a:solidFill>
                  <a:srgbClr val="558AAB"/>
                </a:solidFill>
                <a:latin typeface="+mj-lt"/>
                <a:ea typeface="+mj-ea"/>
                <a:cs typeface="+mj-cs"/>
                <a:sym typeface="Helvetica Neue Bold Condensed"/>
              </a:defRPr>
            </a:lvl2pPr>
            <a:lvl3pPr marL="0" indent="0">
              <a:spcBef>
                <a:spcPts val="0"/>
              </a:spcBef>
              <a:buSzTx/>
              <a:buNone/>
              <a:defRPr sz="2400" cap="all">
                <a:solidFill>
                  <a:srgbClr val="558AAB"/>
                </a:solidFill>
                <a:latin typeface="+mj-lt"/>
                <a:ea typeface="+mj-ea"/>
                <a:cs typeface="+mj-cs"/>
                <a:sym typeface="Helvetica Neue Bold Condensed"/>
              </a:defRPr>
            </a:lvl3pPr>
            <a:lvl4pPr marL="0" indent="0">
              <a:spcBef>
                <a:spcPts val="0"/>
              </a:spcBef>
              <a:buSzTx/>
              <a:buNone/>
              <a:defRPr sz="2400" cap="all">
                <a:solidFill>
                  <a:srgbClr val="558AAB"/>
                </a:solidFill>
                <a:latin typeface="+mj-lt"/>
                <a:ea typeface="+mj-ea"/>
                <a:cs typeface="+mj-cs"/>
                <a:sym typeface="Helvetica Neue Bold Condensed"/>
              </a:defRPr>
            </a:lvl4pPr>
            <a:lvl5pPr marL="0" indent="0">
              <a:spcBef>
                <a:spcPts val="0"/>
              </a:spcBef>
              <a:buSzTx/>
              <a:buNone/>
              <a:defRPr sz="2400" cap="all">
                <a:solidFill>
                  <a:srgbClr val="558AAB"/>
                </a:solidFill>
                <a:latin typeface="+mj-lt"/>
                <a:ea typeface="+mj-ea"/>
                <a:cs typeface="+mj-cs"/>
                <a:sym typeface="Helvetica Neue Bold Condensed"/>
              </a:defRPr>
            </a:lvl5pPr>
          </a:lstStyle>
          <a:p>
            <a:r>
              <a:t>Body Level One</a:t>
            </a:r>
          </a:p>
          <a:p>
            <a:pPr lvl="1"/>
            <a:r>
              <a:t>Body Level Two</a:t>
            </a:r>
          </a:p>
          <a:p>
            <a:pPr lvl="2"/>
            <a:r>
              <a:t>Body Level Three</a:t>
            </a:r>
          </a:p>
          <a:p>
            <a:pPr lvl="3"/>
            <a:r>
              <a:t>Body Level Four</a:t>
            </a:r>
          </a:p>
          <a:p>
            <a:pPr lvl="4"/>
            <a:r>
              <a:t>Body Level Five</a:t>
            </a:r>
          </a:p>
        </p:txBody>
      </p:sp>
      <p:sp>
        <p:nvSpPr>
          <p:cNvPr id="1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Photo - 1 Up">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29" name="Line"/>
          <p:cNvSpPr/>
          <p:nvPr/>
        </p:nvSpPr>
        <p:spPr>
          <a:xfrm>
            <a:off x="278468" y="8356600"/>
            <a:ext cx="12459504" cy="2"/>
          </a:xfrm>
          <a:prstGeom prst="line">
            <a:avLst/>
          </a:prstGeom>
          <a:ln w="25400">
            <a:solidFill>
              <a:srgbClr val="83827D"/>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30" name="Rectangle"/>
          <p:cNvSpPr/>
          <p:nvPr/>
        </p:nvSpPr>
        <p:spPr>
          <a:xfrm>
            <a:off x="279400" y="279400"/>
            <a:ext cx="12446000" cy="9220200"/>
          </a:xfrm>
          <a:prstGeom prst="rect">
            <a:avLst/>
          </a:prstGeom>
          <a:ln w="25400">
            <a:solidFill>
              <a:srgbClr val="83827D"/>
            </a:solidFill>
            <a:miter lim="400000"/>
          </a:ln>
        </p:spPr>
        <p:txBody>
          <a:bodyPr lIns="50800" tIns="50800" rIns="50800" bIns="50800" anchor="ctr"/>
          <a:lstStyle/>
          <a:p>
            <a:endParaRPr/>
          </a:p>
        </p:txBody>
      </p:sp>
      <p:sp>
        <p:nvSpPr>
          <p:cNvPr id="131" name="Image"/>
          <p:cNvSpPr>
            <a:spLocks noGrp="1"/>
          </p:cNvSpPr>
          <p:nvPr>
            <p:ph type="pic" idx="13"/>
          </p:nvPr>
        </p:nvSpPr>
        <p:spPr>
          <a:xfrm>
            <a:off x="368899" y="368300"/>
            <a:ext cx="12268201" cy="7899400"/>
          </a:xfrm>
          <a:prstGeom prst="rect">
            <a:avLst/>
          </a:prstGeom>
        </p:spPr>
        <p:txBody>
          <a:bodyPr lIns="91439" tIns="45719" rIns="91439" bIns="45719" anchor="t">
            <a:noAutofit/>
          </a:bodyPr>
          <a:lstStyle/>
          <a:p>
            <a:endParaRPr/>
          </a:p>
        </p:txBody>
      </p:sp>
      <p:sp>
        <p:nvSpPr>
          <p:cNvPr id="132" name="Title Text"/>
          <p:cNvSpPr txBox="1">
            <a:spLocks noGrp="1"/>
          </p:cNvSpPr>
          <p:nvPr>
            <p:ph type="title"/>
          </p:nvPr>
        </p:nvSpPr>
        <p:spPr>
          <a:xfrm>
            <a:off x="368300" y="8369300"/>
            <a:ext cx="12268200" cy="660400"/>
          </a:xfrm>
          <a:prstGeom prst="rect">
            <a:avLst/>
          </a:prstGeom>
        </p:spPr>
        <p:txBody>
          <a:bodyPr anchor="b"/>
          <a:lstStyle>
            <a:lvl1pPr>
              <a:lnSpc>
                <a:spcPct val="150000"/>
              </a:lnSpc>
              <a:defRPr sz="4200" cap="all">
                <a:solidFill>
                  <a:srgbClr val="DEDEDE"/>
                </a:solidFill>
                <a:latin typeface="+mj-lt"/>
                <a:ea typeface="+mj-ea"/>
                <a:cs typeface="+mj-cs"/>
                <a:sym typeface="Helvetica Neue Bold Condensed"/>
              </a:defRPr>
            </a:lvl1pPr>
          </a:lstStyle>
          <a:p>
            <a:r>
              <a:t>Title Text</a:t>
            </a:r>
          </a:p>
        </p:txBody>
      </p:sp>
      <p:sp>
        <p:nvSpPr>
          <p:cNvPr id="133" name="Body Level One…"/>
          <p:cNvSpPr txBox="1">
            <a:spLocks noGrp="1"/>
          </p:cNvSpPr>
          <p:nvPr>
            <p:ph type="body" sz="quarter" idx="1"/>
          </p:nvPr>
        </p:nvSpPr>
        <p:spPr>
          <a:xfrm>
            <a:off x="368300" y="9017000"/>
            <a:ext cx="12268200" cy="431800"/>
          </a:xfrm>
          <a:prstGeom prst="rect">
            <a:avLst/>
          </a:prstGeom>
        </p:spPr>
        <p:txBody>
          <a:bodyPr anchor="t"/>
          <a:lstStyle>
            <a:lvl1pPr marL="0" indent="0">
              <a:spcBef>
                <a:spcPts val="0"/>
              </a:spcBef>
              <a:buSzTx/>
              <a:buNone/>
              <a:defRPr sz="2400" cap="all">
                <a:solidFill>
                  <a:srgbClr val="558AAB"/>
                </a:solidFill>
                <a:latin typeface="+mj-lt"/>
                <a:ea typeface="+mj-ea"/>
                <a:cs typeface="+mj-cs"/>
                <a:sym typeface="Helvetica Neue Bold Condensed"/>
              </a:defRPr>
            </a:lvl1pPr>
            <a:lvl2pPr marL="0" indent="0">
              <a:spcBef>
                <a:spcPts val="0"/>
              </a:spcBef>
              <a:buSzTx/>
              <a:buNone/>
              <a:defRPr sz="2400" cap="all">
                <a:solidFill>
                  <a:srgbClr val="558AAB"/>
                </a:solidFill>
                <a:latin typeface="+mj-lt"/>
                <a:ea typeface="+mj-ea"/>
                <a:cs typeface="+mj-cs"/>
                <a:sym typeface="Helvetica Neue Bold Condensed"/>
              </a:defRPr>
            </a:lvl2pPr>
            <a:lvl3pPr marL="0" indent="0">
              <a:spcBef>
                <a:spcPts val="0"/>
              </a:spcBef>
              <a:buSzTx/>
              <a:buNone/>
              <a:defRPr sz="2400" cap="all">
                <a:solidFill>
                  <a:srgbClr val="558AAB"/>
                </a:solidFill>
                <a:latin typeface="+mj-lt"/>
                <a:ea typeface="+mj-ea"/>
                <a:cs typeface="+mj-cs"/>
                <a:sym typeface="Helvetica Neue Bold Condensed"/>
              </a:defRPr>
            </a:lvl3pPr>
            <a:lvl4pPr marL="0" indent="0">
              <a:spcBef>
                <a:spcPts val="0"/>
              </a:spcBef>
              <a:buSzTx/>
              <a:buNone/>
              <a:defRPr sz="2400" cap="all">
                <a:solidFill>
                  <a:srgbClr val="558AAB"/>
                </a:solidFill>
                <a:latin typeface="+mj-lt"/>
                <a:ea typeface="+mj-ea"/>
                <a:cs typeface="+mj-cs"/>
                <a:sym typeface="Helvetica Neue Bold Condensed"/>
              </a:defRPr>
            </a:lvl4pPr>
            <a:lvl5pPr marL="0" indent="0">
              <a:spcBef>
                <a:spcPts val="0"/>
              </a:spcBef>
              <a:buSzTx/>
              <a:buNone/>
              <a:defRPr sz="2400" cap="all">
                <a:solidFill>
                  <a:srgbClr val="558AAB"/>
                </a:solidFill>
                <a:latin typeface="+mj-lt"/>
                <a:ea typeface="+mj-ea"/>
                <a:cs typeface="+mj-cs"/>
                <a:sym typeface="Helvetica Neue Bold Condensed"/>
              </a:defRPr>
            </a:lvl5pPr>
          </a:lstStyle>
          <a:p>
            <a:r>
              <a:t>Body Level One</a:t>
            </a:r>
          </a:p>
          <a:p>
            <a:pPr lvl="1"/>
            <a:r>
              <a:t>Body Level Two</a:t>
            </a:r>
          </a:p>
          <a:p>
            <a:pPr lvl="2"/>
            <a:r>
              <a:t>Body Level Three</a:t>
            </a:r>
          </a:p>
          <a:p>
            <a:pPr lvl="3"/>
            <a:r>
              <a:t>Body Level Four</a:t>
            </a:r>
          </a:p>
          <a:p>
            <a:pPr lvl="4"/>
            <a:r>
              <a:t>Body Level Five</a:t>
            </a:r>
          </a:p>
        </p:txBody>
      </p:sp>
      <p:sp>
        <p:nvSpPr>
          <p:cNvPr id="1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41" name="“Type a quote here.”"/>
          <p:cNvSpPr txBox="1">
            <a:spLocks noGrp="1"/>
          </p:cNvSpPr>
          <p:nvPr>
            <p:ph type="body" sz="quarter" idx="13"/>
          </p:nvPr>
        </p:nvSpPr>
        <p:spPr>
          <a:xfrm>
            <a:off x="1270000" y="4292600"/>
            <a:ext cx="10464800" cy="635000"/>
          </a:xfrm>
          <a:prstGeom prst="rect">
            <a:avLst/>
          </a:prstGeom>
        </p:spPr>
        <p:txBody>
          <a:bodyPr>
            <a:spAutoFit/>
          </a:bodyPr>
          <a:lstStyle>
            <a:lvl1pPr marL="0" indent="0" algn="ctr">
              <a:spcBef>
                <a:spcPts val="2400"/>
              </a:spcBef>
              <a:buSzTx/>
              <a:buNone/>
            </a:lvl1pPr>
          </a:lstStyle>
          <a:p>
            <a:r>
              <a:t>“Type a quote here.”</a:t>
            </a:r>
          </a:p>
        </p:txBody>
      </p:sp>
      <p:sp>
        <p:nvSpPr>
          <p:cNvPr id="142" name="–Johnny Appleseed"/>
          <p:cNvSpPr txBox="1">
            <a:spLocks noGrp="1"/>
          </p:cNvSpPr>
          <p:nvPr>
            <p:ph type="body" sz="quarter" idx="14"/>
          </p:nvPr>
        </p:nvSpPr>
        <p:spPr>
          <a:xfrm>
            <a:off x="1270000" y="6362700"/>
            <a:ext cx="10464800" cy="523444"/>
          </a:xfrm>
          <a:prstGeom prst="rect">
            <a:avLst/>
          </a:prstGeom>
        </p:spPr>
        <p:txBody>
          <a:bodyPr anchor="t">
            <a:spAutoFit/>
          </a:bodyPr>
          <a:lstStyle>
            <a:lvl1pPr marL="0" indent="0" algn="ctr">
              <a:spcBef>
                <a:spcPts val="2400"/>
              </a:spcBef>
              <a:buSzTx/>
              <a:buNone/>
              <a:defRPr sz="2800" i="1"/>
            </a:lvl1pPr>
          </a:lstStyle>
          <a:p>
            <a:r>
              <a:t>–Johnny Appleseed</a:t>
            </a:r>
          </a:p>
        </p:txBody>
      </p:sp>
      <p:sp>
        <p:nvSpPr>
          <p:cNvPr id="14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50" name="Image"/>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5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Photo - Horizontal">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1" name="Line"/>
          <p:cNvSpPr/>
          <p:nvPr/>
        </p:nvSpPr>
        <p:spPr>
          <a:xfrm>
            <a:off x="278468" y="8915400"/>
            <a:ext cx="12446932" cy="2"/>
          </a:xfrm>
          <a:prstGeom prst="line">
            <a:avLst/>
          </a:prstGeom>
          <a:ln w="25400">
            <a:solidFill>
              <a:srgbClr val="83827D"/>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2" name="Line"/>
          <p:cNvSpPr/>
          <p:nvPr/>
        </p:nvSpPr>
        <p:spPr>
          <a:xfrm>
            <a:off x="5256995" y="8902700"/>
            <a:ext cx="1" cy="592215"/>
          </a:xfrm>
          <a:prstGeom prst="line">
            <a:avLst/>
          </a:prstGeom>
          <a:ln w="25400">
            <a:solidFill>
              <a:srgbClr val="83827D"/>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3" name="Line"/>
          <p:cNvSpPr/>
          <p:nvPr/>
        </p:nvSpPr>
        <p:spPr>
          <a:xfrm>
            <a:off x="278468" y="7188200"/>
            <a:ext cx="12446932" cy="2"/>
          </a:xfrm>
          <a:prstGeom prst="line">
            <a:avLst/>
          </a:prstGeom>
          <a:ln w="25400">
            <a:solidFill>
              <a:srgbClr val="83827D"/>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4" name="Rectangle"/>
          <p:cNvSpPr/>
          <p:nvPr/>
        </p:nvSpPr>
        <p:spPr>
          <a:xfrm>
            <a:off x="279400" y="279400"/>
            <a:ext cx="12446000" cy="9220200"/>
          </a:xfrm>
          <a:prstGeom prst="rect">
            <a:avLst/>
          </a:prstGeom>
          <a:ln w="25400">
            <a:solidFill>
              <a:srgbClr val="83827D"/>
            </a:solidFill>
            <a:miter lim="400000"/>
          </a:ln>
        </p:spPr>
        <p:txBody>
          <a:bodyPr lIns="50800" tIns="50800" rIns="50800" bIns="50800" anchor="ctr"/>
          <a:lstStyle/>
          <a:p>
            <a:endParaRPr/>
          </a:p>
        </p:txBody>
      </p:sp>
      <p:sp>
        <p:nvSpPr>
          <p:cNvPr id="25" name="NAME"/>
          <p:cNvSpPr txBox="1">
            <a:spLocks noGrp="1"/>
          </p:cNvSpPr>
          <p:nvPr>
            <p:ph type="body" sz="quarter" idx="13"/>
          </p:nvPr>
        </p:nvSpPr>
        <p:spPr>
          <a:xfrm>
            <a:off x="6359707" y="8877300"/>
            <a:ext cx="1189179" cy="647700"/>
          </a:xfrm>
          <a:prstGeom prst="rect">
            <a:avLst/>
          </a:prstGeom>
        </p:spPr>
        <p:txBody>
          <a:bodyPr wrap="none">
            <a:spAutoFit/>
          </a:bodyPr>
          <a:lstStyle>
            <a:lvl1pPr marL="0" indent="0">
              <a:spcBef>
                <a:spcPts val="0"/>
              </a:spcBef>
              <a:buSzTx/>
              <a:buNone/>
              <a:defRPr cap="all">
                <a:solidFill>
                  <a:srgbClr val="558AAB"/>
                </a:solidFill>
                <a:latin typeface="+mj-lt"/>
                <a:ea typeface="+mj-ea"/>
                <a:cs typeface="+mj-cs"/>
                <a:sym typeface="Helvetica Neue Bold Condensed"/>
              </a:defRPr>
            </a:lvl1pPr>
          </a:lstStyle>
          <a:p>
            <a:r>
              <a:t>NAME</a:t>
            </a:r>
          </a:p>
        </p:txBody>
      </p:sp>
      <p:sp>
        <p:nvSpPr>
          <p:cNvPr id="26" name="PROJECT"/>
          <p:cNvSpPr txBox="1">
            <a:spLocks noGrp="1"/>
          </p:cNvSpPr>
          <p:nvPr>
            <p:ph type="body" sz="quarter" idx="14"/>
          </p:nvPr>
        </p:nvSpPr>
        <p:spPr>
          <a:xfrm>
            <a:off x="339854" y="7197750"/>
            <a:ext cx="935432" cy="374600"/>
          </a:xfrm>
          <a:prstGeom prst="rect">
            <a:avLst/>
          </a:prstGeom>
        </p:spPr>
        <p:txBody>
          <a:bodyPr wrap="none">
            <a:spAutoFit/>
          </a:bodyPr>
          <a:lstStyle>
            <a:lvl1pPr marL="0" indent="0" algn="ctr">
              <a:spcBef>
                <a:spcPts val="0"/>
              </a:spcBef>
              <a:buSzTx/>
              <a:buNone/>
              <a:defRPr sz="1800" cap="all">
                <a:latin typeface="+mj-lt"/>
                <a:ea typeface="+mj-ea"/>
                <a:cs typeface="+mj-cs"/>
                <a:sym typeface="Helvetica Neue Bold Condensed"/>
              </a:defRPr>
            </a:lvl1pPr>
          </a:lstStyle>
          <a:p>
            <a:r>
              <a:t>PROJECT</a:t>
            </a:r>
          </a:p>
        </p:txBody>
      </p:sp>
      <p:sp>
        <p:nvSpPr>
          <p:cNvPr id="27" name="DATE"/>
          <p:cNvSpPr txBox="1">
            <a:spLocks noGrp="1"/>
          </p:cNvSpPr>
          <p:nvPr>
            <p:ph type="body" sz="quarter" idx="15"/>
          </p:nvPr>
        </p:nvSpPr>
        <p:spPr>
          <a:xfrm>
            <a:off x="339905" y="8912250"/>
            <a:ext cx="579730" cy="374600"/>
          </a:xfrm>
          <a:prstGeom prst="rect">
            <a:avLst/>
          </a:prstGeom>
        </p:spPr>
        <p:txBody>
          <a:bodyPr wrap="none">
            <a:spAutoFit/>
          </a:bodyPr>
          <a:lstStyle>
            <a:lvl1pPr marL="0" indent="0" algn="ctr">
              <a:spcBef>
                <a:spcPts val="0"/>
              </a:spcBef>
              <a:buSzTx/>
              <a:buNone/>
              <a:defRPr sz="1800" cap="all">
                <a:latin typeface="+mj-lt"/>
                <a:ea typeface="+mj-ea"/>
                <a:cs typeface="+mj-cs"/>
                <a:sym typeface="Helvetica Neue Bold Condensed"/>
              </a:defRPr>
            </a:lvl1pPr>
          </a:lstStyle>
          <a:p>
            <a:r>
              <a:t>DATE</a:t>
            </a:r>
          </a:p>
        </p:txBody>
      </p:sp>
      <p:sp>
        <p:nvSpPr>
          <p:cNvPr id="28" name="Client"/>
          <p:cNvSpPr txBox="1">
            <a:spLocks noGrp="1"/>
          </p:cNvSpPr>
          <p:nvPr>
            <p:ph type="body" sz="quarter" idx="16"/>
          </p:nvPr>
        </p:nvSpPr>
        <p:spPr>
          <a:xfrm>
            <a:off x="5318302" y="8912250"/>
            <a:ext cx="752781" cy="374600"/>
          </a:xfrm>
          <a:prstGeom prst="rect">
            <a:avLst/>
          </a:prstGeom>
        </p:spPr>
        <p:txBody>
          <a:bodyPr wrap="none">
            <a:spAutoFit/>
          </a:bodyPr>
          <a:lstStyle>
            <a:lvl1pPr marL="0" indent="0" algn="ctr">
              <a:spcBef>
                <a:spcPts val="0"/>
              </a:spcBef>
              <a:buSzTx/>
              <a:buNone/>
              <a:defRPr sz="1800" cap="all">
                <a:latin typeface="+mj-lt"/>
                <a:ea typeface="+mj-ea"/>
                <a:cs typeface="+mj-cs"/>
                <a:sym typeface="Helvetica Neue Bold Condensed"/>
              </a:defRPr>
            </a:lvl1pPr>
          </a:lstStyle>
          <a:p>
            <a:r>
              <a:t>Client</a:t>
            </a:r>
          </a:p>
        </p:txBody>
      </p:sp>
      <p:sp>
        <p:nvSpPr>
          <p:cNvPr id="29" name="DATE"/>
          <p:cNvSpPr txBox="1">
            <a:spLocks noGrp="1"/>
          </p:cNvSpPr>
          <p:nvPr>
            <p:ph type="body" sz="quarter" idx="17"/>
          </p:nvPr>
        </p:nvSpPr>
        <p:spPr>
          <a:xfrm>
            <a:off x="1422400" y="8877300"/>
            <a:ext cx="1045160" cy="647700"/>
          </a:xfrm>
          <a:prstGeom prst="rect">
            <a:avLst/>
          </a:prstGeom>
        </p:spPr>
        <p:txBody>
          <a:bodyPr wrap="none">
            <a:spAutoFit/>
          </a:bodyPr>
          <a:lstStyle>
            <a:lvl1pPr marL="0" indent="0">
              <a:spcBef>
                <a:spcPts val="0"/>
              </a:spcBef>
              <a:buSzTx/>
              <a:buNone/>
              <a:defRPr cap="all">
                <a:solidFill>
                  <a:srgbClr val="558AAB"/>
                </a:solidFill>
                <a:latin typeface="+mj-lt"/>
                <a:ea typeface="+mj-ea"/>
                <a:cs typeface="+mj-cs"/>
                <a:sym typeface="Helvetica Neue Bold Condensed"/>
              </a:defRPr>
            </a:lvl1pPr>
          </a:lstStyle>
          <a:p>
            <a:r>
              <a:t>DATE</a:t>
            </a:r>
          </a:p>
        </p:txBody>
      </p:sp>
      <p:sp>
        <p:nvSpPr>
          <p:cNvPr id="30" name="Image"/>
          <p:cNvSpPr>
            <a:spLocks noGrp="1"/>
          </p:cNvSpPr>
          <p:nvPr>
            <p:ph type="pic" idx="18"/>
          </p:nvPr>
        </p:nvSpPr>
        <p:spPr>
          <a:xfrm>
            <a:off x="368300" y="355600"/>
            <a:ext cx="12268200" cy="6731000"/>
          </a:xfrm>
          <a:prstGeom prst="rect">
            <a:avLst/>
          </a:prstGeom>
        </p:spPr>
        <p:txBody>
          <a:bodyPr lIns="91439" tIns="45719" rIns="91439" bIns="45719" anchor="t">
            <a:noAutofit/>
          </a:bodyPr>
          <a:lstStyle/>
          <a:p>
            <a:endParaRPr/>
          </a:p>
        </p:txBody>
      </p:sp>
      <p:sp>
        <p:nvSpPr>
          <p:cNvPr id="31" name="Title Text"/>
          <p:cNvSpPr txBox="1">
            <a:spLocks noGrp="1"/>
          </p:cNvSpPr>
          <p:nvPr>
            <p:ph type="title"/>
          </p:nvPr>
        </p:nvSpPr>
        <p:spPr>
          <a:xfrm>
            <a:off x="1422400" y="7099300"/>
            <a:ext cx="10845800" cy="1028700"/>
          </a:xfrm>
          <a:prstGeom prst="rect">
            <a:avLst/>
          </a:prstGeom>
        </p:spPr>
        <p:txBody>
          <a:bodyPr anchor="b"/>
          <a:lstStyle>
            <a:lvl1pPr>
              <a:defRPr cap="all">
                <a:solidFill>
                  <a:srgbClr val="DEDEDE"/>
                </a:solidFill>
                <a:latin typeface="+mj-lt"/>
                <a:ea typeface="+mj-ea"/>
                <a:cs typeface="+mj-cs"/>
                <a:sym typeface="Helvetica Neue Bold Condensed"/>
              </a:defRPr>
            </a:lvl1pPr>
          </a:lstStyle>
          <a:p>
            <a:r>
              <a:t>Title Text</a:t>
            </a:r>
          </a:p>
        </p:txBody>
      </p:sp>
      <p:sp>
        <p:nvSpPr>
          <p:cNvPr id="32" name="Body Level One…"/>
          <p:cNvSpPr txBox="1">
            <a:spLocks noGrp="1"/>
          </p:cNvSpPr>
          <p:nvPr>
            <p:ph type="body" sz="quarter" idx="1"/>
          </p:nvPr>
        </p:nvSpPr>
        <p:spPr>
          <a:xfrm>
            <a:off x="1422400" y="8115300"/>
            <a:ext cx="10845800" cy="749300"/>
          </a:xfrm>
          <a:prstGeom prst="rect">
            <a:avLst/>
          </a:prstGeom>
        </p:spPr>
        <p:txBody>
          <a:bodyPr anchor="t"/>
          <a:lstStyle>
            <a:lvl1pPr marL="0" indent="0">
              <a:lnSpc>
                <a:spcPct val="150000"/>
              </a:lnSpc>
              <a:spcBef>
                <a:spcPts val="0"/>
              </a:spcBef>
              <a:buSzTx/>
              <a:buNone/>
              <a:defRPr sz="4200" cap="all">
                <a:solidFill>
                  <a:srgbClr val="DEDEDE"/>
                </a:solidFill>
                <a:latin typeface="+mj-lt"/>
                <a:ea typeface="+mj-ea"/>
                <a:cs typeface="+mj-cs"/>
                <a:sym typeface="Helvetica Neue Bold Condensed"/>
              </a:defRPr>
            </a:lvl1pPr>
            <a:lvl2pPr marL="0" indent="0">
              <a:spcBef>
                <a:spcPts val="0"/>
              </a:spcBef>
              <a:buSzTx/>
              <a:buNone/>
              <a:defRPr sz="4500" cap="all">
                <a:solidFill>
                  <a:srgbClr val="DDDDDE"/>
                </a:solidFill>
                <a:latin typeface="+mj-lt"/>
                <a:ea typeface="+mj-ea"/>
                <a:cs typeface="+mj-cs"/>
                <a:sym typeface="Helvetica Neue Bold Condensed"/>
              </a:defRPr>
            </a:lvl2pPr>
            <a:lvl3pPr marL="0" indent="0">
              <a:spcBef>
                <a:spcPts val="0"/>
              </a:spcBef>
              <a:buSzTx/>
              <a:buNone/>
              <a:defRPr sz="4500" cap="all">
                <a:solidFill>
                  <a:srgbClr val="DDDDDE"/>
                </a:solidFill>
                <a:latin typeface="+mj-lt"/>
                <a:ea typeface="+mj-ea"/>
                <a:cs typeface="+mj-cs"/>
                <a:sym typeface="Helvetica Neue Bold Condensed"/>
              </a:defRPr>
            </a:lvl3pPr>
            <a:lvl4pPr marL="0" indent="0">
              <a:spcBef>
                <a:spcPts val="0"/>
              </a:spcBef>
              <a:buSzTx/>
              <a:buNone/>
              <a:defRPr sz="4500" cap="all">
                <a:solidFill>
                  <a:srgbClr val="DDDDDE"/>
                </a:solidFill>
                <a:latin typeface="+mj-lt"/>
                <a:ea typeface="+mj-ea"/>
                <a:cs typeface="+mj-cs"/>
                <a:sym typeface="Helvetica Neue Bold Condensed"/>
              </a:defRPr>
            </a:lvl4pPr>
            <a:lvl5pPr marL="0" indent="0">
              <a:spcBef>
                <a:spcPts val="0"/>
              </a:spcBef>
              <a:buSzTx/>
              <a:buNone/>
              <a:defRPr sz="4500" cap="all">
                <a:solidFill>
                  <a:srgbClr val="DDDDDE"/>
                </a:solidFill>
                <a:latin typeface="+mj-lt"/>
                <a:ea typeface="+mj-ea"/>
                <a:cs typeface="+mj-cs"/>
                <a:sym typeface="Helvetica Neue Bold Condensed"/>
              </a:defRPr>
            </a:lvl5pPr>
          </a:lstStyle>
          <a:p>
            <a:r>
              <a:t>Body Level One</a:t>
            </a:r>
          </a:p>
          <a:p>
            <a:pPr lvl="1"/>
            <a:r>
              <a:t>Body Level Two</a:t>
            </a:r>
          </a:p>
          <a:p>
            <a:pPr lvl="2"/>
            <a:r>
              <a:t>Body Level Three</a:t>
            </a:r>
          </a:p>
          <a:p>
            <a:pPr lvl="3"/>
            <a:r>
              <a:t>Body Level Four</a:t>
            </a:r>
          </a:p>
          <a:p>
            <a:pPr lvl="4"/>
            <a:r>
              <a:t>Body Level Five</a:t>
            </a:r>
          </a:p>
        </p:txBody>
      </p:sp>
      <p:sp>
        <p:nvSpPr>
          <p:cNvPr id="3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Photo - Horizontal 4 Up">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40" name="Line"/>
          <p:cNvSpPr/>
          <p:nvPr/>
        </p:nvSpPr>
        <p:spPr>
          <a:xfrm>
            <a:off x="278468" y="8915400"/>
            <a:ext cx="12446932" cy="2"/>
          </a:xfrm>
          <a:prstGeom prst="line">
            <a:avLst/>
          </a:prstGeom>
          <a:ln w="25400">
            <a:solidFill>
              <a:srgbClr val="83827D"/>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41" name="Line"/>
          <p:cNvSpPr/>
          <p:nvPr/>
        </p:nvSpPr>
        <p:spPr>
          <a:xfrm>
            <a:off x="5256995" y="8902700"/>
            <a:ext cx="1" cy="592215"/>
          </a:xfrm>
          <a:prstGeom prst="line">
            <a:avLst/>
          </a:prstGeom>
          <a:ln w="25400">
            <a:solidFill>
              <a:srgbClr val="83827D"/>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42" name="Line"/>
          <p:cNvSpPr/>
          <p:nvPr/>
        </p:nvSpPr>
        <p:spPr>
          <a:xfrm>
            <a:off x="278468" y="7188200"/>
            <a:ext cx="12446932" cy="2"/>
          </a:xfrm>
          <a:prstGeom prst="line">
            <a:avLst/>
          </a:prstGeom>
          <a:ln w="25400">
            <a:solidFill>
              <a:srgbClr val="83827D"/>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43" name="Rectangle"/>
          <p:cNvSpPr/>
          <p:nvPr/>
        </p:nvSpPr>
        <p:spPr>
          <a:xfrm>
            <a:off x="279400" y="279400"/>
            <a:ext cx="12446000" cy="9220200"/>
          </a:xfrm>
          <a:prstGeom prst="rect">
            <a:avLst/>
          </a:prstGeom>
          <a:ln w="25400">
            <a:solidFill>
              <a:srgbClr val="83827D"/>
            </a:solidFill>
            <a:miter lim="400000"/>
          </a:ln>
        </p:spPr>
        <p:txBody>
          <a:bodyPr lIns="50800" tIns="50800" rIns="50800" bIns="50800" anchor="ctr"/>
          <a:lstStyle/>
          <a:p>
            <a:endParaRPr/>
          </a:p>
        </p:txBody>
      </p:sp>
      <p:sp>
        <p:nvSpPr>
          <p:cNvPr id="44" name="NAME"/>
          <p:cNvSpPr txBox="1">
            <a:spLocks noGrp="1"/>
          </p:cNvSpPr>
          <p:nvPr>
            <p:ph type="body" sz="quarter" idx="13"/>
          </p:nvPr>
        </p:nvSpPr>
        <p:spPr>
          <a:xfrm>
            <a:off x="6359707" y="8877300"/>
            <a:ext cx="1189179" cy="647700"/>
          </a:xfrm>
          <a:prstGeom prst="rect">
            <a:avLst/>
          </a:prstGeom>
        </p:spPr>
        <p:txBody>
          <a:bodyPr wrap="none">
            <a:spAutoFit/>
          </a:bodyPr>
          <a:lstStyle>
            <a:lvl1pPr marL="0" indent="0">
              <a:spcBef>
                <a:spcPts val="0"/>
              </a:spcBef>
              <a:buSzTx/>
              <a:buNone/>
              <a:defRPr cap="all">
                <a:solidFill>
                  <a:srgbClr val="558AAB"/>
                </a:solidFill>
                <a:latin typeface="+mj-lt"/>
                <a:ea typeface="+mj-ea"/>
                <a:cs typeface="+mj-cs"/>
                <a:sym typeface="Helvetica Neue Bold Condensed"/>
              </a:defRPr>
            </a:lvl1pPr>
          </a:lstStyle>
          <a:p>
            <a:r>
              <a:t>NAME</a:t>
            </a:r>
          </a:p>
        </p:txBody>
      </p:sp>
      <p:sp>
        <p:nvSpPr>
          <p:cNvPr id="45" name="PROJECT"/>
          <p:cNvSpPr txBox="1">
            <a:spLocks noGrp="1"/>
          </p:cNvSpPr>
          <p:nvPr>
            <p:ph type="body" sz="quarter" idx="14"/>
          </p:nvPr>
        </p:nvSpPr>
        <p:spPr>
          <a:xfrm>
            <a:off x="339854" y="7197750"/>
            <a:ext cx="935432" cy="374600"/>
          </a:xfrm>
          <a:prstGeom prst="rect">
            <a:avLst/>
          </a:prstGeom>
        </p:spPr>
        <p:txBody>
          <a:bodyPr wrap="none">
            <a:spAutoFit/>
          </a:bodyPr>
          <a:lstStyle>
            <a:lvl1pPr marL="0" indent="0" algn="ctr">
              <a:spcBef>
                <a:spcPts val="0"/>
              </a:spcBef>
              <a:buSzTx/>
              <a:buNone/>
              <a:defRPr sz="1800" cap="all">
                <a:latin typeface="+mj-lt"/>
                <a:ea typeface="+mj-ea"/>
                <a:cs typeface="+mj-cs"/>
                <a:sym typeface="Helvetica Neue Bold Condensed"/>
              </a:defRPr>
            </a:lvl1pPr>
          </a:lstStyle>
          <a:p>
            <a:r>
              <a:t>PROJECT</a:t>
            </a:r>
          </a:p>
        </p:txBody>
      </p:sp>
      <p:sp>
        <p:nvSpPr>
          <p:cNvPr id="46" name="DATE"/>
          <p:cNvSpPr txBox="1">
            <a:spLocks noGrp="1"/>
          </p:cNvSpPr>
          <p:nvPr>
            <p:ph type="body" sz="quarter" idx="15"/>
          </p:nvPr>
        </p:nvSpPr>
        <p:spPr>
          <a:xfrm>
            <a:off x="339905" y="8912250"/>
            <a:ext cx="579730" cy="374600"/>
          </a:xfrm>
          <a:prstGeom prst="rect">
            <a:avLst/>
          </a:prstGeom>
        </p:spPr>
        <p:txBody>
          <a:bodyPr wrap="none">
            <a:spAutoFit/>
          </a:bodyPr>
          <a:lstStyle>
            <a:lvl1pPr marL="0" indent="0" algn="ctr">
              <a:spcBef>
                <a:spcPts val="0"/>
              </a:spcBef>
              <a:buSzTx/>
              <a:buNone/>
              <a:defRPr sz="1800" cap="all">
                <a:latin typeface="+mj-lt"/>
                <a:ea typeface="+mj-ea"/>
                <a:cs typeface="+mj-cs"/>
                <a:sym typeface="Helvetica Neue Bold Condensed"/>
              </a:defRPr>
            </a:lvl1pPr>
          </a:lstStyle>
          <a:p>
            <a:r>
              <a:t>DATE</a:t>
            </a:r>
          </a:p>
        </p:txBody>
      </p:sp>
      <p:sp>
        <p:nvSpPr>
          <p:cNvPr id="47" name="Client"/>
          <p:cNvSpPr txBox="1">
            <a:spLocks noGrp="1"/>
          </p:cNvSpPr>
          <p:nvPr>
            <p:ph type="body" sz="quarter" idx="16"/>
          </p:nvPr>
        </p:nvSpPr>
        <p:spPr>
          <a:xfrm>
            <a:off x="5318302" y="8912250"/>
            <a:ext cx="752781" cy="374600"/>
          </a:xfrm>
          <a:prstGeom prst="rect">
            <a:avLst/>
          </a:prstGeom>
        </p:spPr>
        <p:txBody>
          <a:bodyPr wrap="none">
            <a:spAutoFit/>
          </a:bodyPr>
          <a:lstStyle>
            <a:lvl1pPr marL="0" indent="0" algn="ctr">
              <a:spcBef>
                <a:spcPts val="0"/>
              </a:spcBef>
              <a:buSzTx/>
              <a:buNone/>
              <a:defRPr sz="1800" cap="all">
                <a:latin typeface="+mj-lt"/>
                <a:ea typeface="+mj-ea"/>
                <a:cs typeface="+mj-cs"/>
                <a:sym typeface="Helvetica Neue Bold Condensed"/>
              </a:defRPr>
            </a:lvl1pPr>
          </a:lstStyle>
          <a:p>
            <a:r>
              <a:t>Client</a:t>
            </a:r>
          </a:p>
        </p:txBody>
      </p:sp>
      <p:sp>
        <p:nvSpPr>
          <p:cNvPr id="48" name="DATE"/>
          <p:cNvSpPr txBox="1">
            <a:spLocks noGrp="1"/>
          </p:cNvSpPr>
          <p:nvPr>
            <p:ph type="body" sz="quarter" idx="17"/>
          </p:nvPr>
        </p:nvSpPr>
        <p:spPr>
          <a:xfrm>
            <a:off x="1419408" y="8877300"/>
            <a:ext cx="1045160" cy="647700"/>
          </a:xfrm>
          <a:prstGeom prst="rect">
            <a:avLst/>
          </a:prstGeom>
        </p:spPr>
        <p:txBody>
          <a:bodyPr wrap="none">
            <a:spAutoFit/>
          </a:bodyPr>
          <a:lstStyle>
            <a:lvl1pPr marL="0" indent="0">
              <a:spcBef>
                <a:spcPts val="0"/>
              </a:spcBef>
              <a:buSzTx/>
              <a:buNone/>
              <a:defRPr cap="all">
                <a:solidFill>
                  <a:srgbClr val="558AAB"/>
                </a:solidFill>
                <a:latin typeface="+mj-lt"/>
                <a:ea typeface="+mj-ea"/>
                <a:cs typeface="+mj-cs"/>
                <a:sym typeface="Helvetica Neue Bold Condensed"/>
              </a:defRPr>
            </a:lvl1pPr>
          </a:lstStyle>
          <a:p>
            <a:r>
              <a:t>DATE</a:t>
            </a:r>
          </a:p>
        </p:txBody>
      </p:sp>
      <p:sp>
        <p:nvSpPr>
          <p:cNvPr id="49" name="Image"/>
          <p:cNvSpPr>
            <a:spLocks noGrp="1"/>
          </p:cNvSpPr>
          <p:nvPr>
            <p:ph type="pic" sz="half" idx="18"/>
          </p:nvPr>
        </p:nvSpPr>
        <p:spPr>
          <a:xfrm>
            <a:off x="368300" y="368300"/>
            <a:ext cx="4851400" cy="6731000"/>
          </a:xfrm>
          <a:prstGeom prst="rect">
            <a:avLst/>
          </a:prstGeom>
        </p:spPr>
        <p:txBody>
          <a:bodyPr lIns="91439" tIns="45719" rIns="91439" bIns="45719" anchor="t">
            <a:noAutofit/>
          </a:bodyPr>
          <a:lstStyle/>
          <a:p>
            <a:endParaRPr/>
          </a:p>
        </p:txBody>
      </p:sp>
      <p:sp>
        <p:nvSpPr>
          <p:cNvPr id="50" name="Image"/>
          <p:cNvSpPr>
            <a:spLocks noGrp="1"/>
          </p:cNvSpPr>
          <p:nvPr>
            <p:ph type="pic" sz="quarter" idx="19"/>
          </p:nvPr>
        </p:nvSpPr>
        <p:spPr>
          <a:xfrm>
            <a:off x="5295900" y="368300"/>
            <a:ext cx="2413000" cy="3327400"/>
          </a:xfrm>
          <a:prstGeom prst="rect">
            <a:avLst/>
          </a:prstGeom>
        </p:spPr>
        <p:txBody>
          <a:bodyPr lIns="91439" tIns="45719" rIns="91439" bIns="45719" anchor="t">
            <a:noAutofit/>
          </a:bodyPr>
          <a:lstStyle/>
          <a:p>
            <a:endParaRPr/>
          </a:p>
        </p:txBody>
      </p:sp>
      <p:sp>
        <p:nvSpPr>
          <p:cNvPr id="51" name="Image"/>
          <p:cNvSpPr>
            <a:spLocks noGrp="1"/>
          </p:cNvSpPr>
          <p:nvPr>
            <p:ph type="pic" sz="quarter" idx="20"/>
          </p:nvPr>
        </p:nvSpPr>
        <p:spPr>
          <a:xfrm>
            <a:off x="5295900" y="3771900"/>
            <a:ext cx="2413000" cy="3327400"/>
          </a:xfrm>
          <a:prstGeom prst="rect">
            <a:avLst/>
          </a:prstGeom>
        </p:spPr>
        <p:txBody>
          <a:bodyPr lIns="91439" tIns="45719" rIns="91439" bIns="45719" anchor="t">
            <a:noAutofit/>
          </a:bodyPr>
          <a:lstStyle/>
          <a:p>
            <a:endParaRPr/>
          </a:p>
        </p:txBody>
      </p:sp>
      <p:sp>
        <p:nvSpPr>
          <p:cNvPr id="52" name="Image"/>
          <p:cNvSpPr>
            <a:spLocks noGrp="1"/>
          </p:cNvSpPr>
          <p:nvPr>
            <p:ph type="pic" sz="half" idx="21"/>
          </p:nvPr>
        </p:nvSpPr>
        <p:spPr>
          <a:xfrm>
            <a:off x="7785100" y="368300"/>
            <a:ext cx="4851400" cy="6731000"/>
          </a:xfrm>
          <a:prstGeom prst="rect">
            <a:avLst/>
          </a:prstGeom>
        </p:spPr>
        <p:txBody>
          <a:bodyPr lIns="91439" tIns="45719" rIns="91439" bIns="45719" anchor="t">
            <a:noAutofit/>
          </a:bodyPr>
          <a:lstStyle/>
          <a:p>
            <a:endParaRPr/>
          </a:p>
        </p:txBody>
      </p:sp>
      <p:sp>
        <p:nvSpPr>
          <p:cNvPr id="53" name="Title Text"/>
          <p:cNvSpPr txBox="1">
            <a:spLocks noGrp="1"/>
          </p:cNvSpPr>
          <p:nvPr>
            <p:ph type="title"/>
          </p:nvPr>
        </p:nvSpPr>
        <p:spPr>
          <a:xfrm>
            <a:off x="1422400" y="7099300"/>
            <a:ext cx="10845800" cy="1028700"/>
          </a:xfrm>
          <a:prstGeom prst="rect">
            <a:avLst/>
          </a:prstGeom>
        </p:spPr>
        <p:txBody>
          <a:bodyPr anchor="b"/>
          <a:lstStyle>
            <a:lvl1pPr>
              <a:defRPr cap="all">
                <a:solidFill>
                  <a:srgbClr val="DEDEDE"/>
                </a:solidFill>
                <a:latin typeface="+mj-lt"/>
                <a:ea typeface="+mj-ea"/>
                <a:cs typeface="+mj-cs"/>
                <a:sym typeface="Helvetica Neue Bold Condensed"/>
              </a:defRPr>
            </a:lvl1pPr>
          </a:lstStyle>
          <a:p>
            <a:r>
              <a:t>Title Text</a:t>
            </a:r>
          </a:p>
        </p:txBody>
      </p:sp>
      <p:sp>
        <p:nvSpPr>
          <p:cNvPr id="54" name="Body Level One…"/>
          <p:cNvSpPr txBox="1">
            <a:spLocks noGrp="1"/>
          </p:cNvSpPr>
          <p:nvPr>
            <p:ph type="body" sz="quarter" idx="1"/>
          </p:nvPr>
        </p:nvSpPr>
        <p:spPr>
          <a:xfrm>
            <a:off x="1422400" y="8115300"/>
            <a:ext cx="10845800" cy="749300"/>
          </a:xfrm>
          <a:prstGeom prst="rect">
            <a:avLst/>
          </a:prstGeom>
        </p:spPr>
        <p:txBody>
          <a:bodyPr anchor="t"/>
          <a:lstStyle>
            <a:lvl1pPr marL="0" indent="0">
              <a:lnSpc>
                <a:spcPct val="150000"/>
              </a:lnSpc>
              <a:spcBef>
                <a:spcPts val="0"/>
              </a:spcBef>
              <a:buSzTx/>
              <a:buNone/>
              <a:defRPr sz="4200" cap="all">
                <a:solidFill>
                  <a:srgbClr val="DEDEDE"/>
                </a:solidFill>
                <a:latin typeface="+mj-lt"/>
                <a:ea typeface="+mj-ea"/>
                <a:cs typeface="+mj-cs"/>
                <a:sym typeface="Helvetica Neue Bold Condensed"/>
              </a:defRPr>
            </a:lvl1pPr>
            <a:lvl2pPr marL="0" indent="0">
              <a:spcBef>
                <a:spcPts val="0"/>
              </a:spcBef>
              <a:buSzTx/>
              <a:buNone/>
              <a:defRPr sz="4500" cap="all">
                <a:solidFill>
                  <a:srgbClr val="DDDDDE"/>
                </a:solidFill>
                <a:latin typeface="+mj-lt"/>
                <a:ea typeface="+mj-ea"/>
                <a:cs typeface="+mj-cs"/>
                <a:sym typeface="Helvetica Neue Bold Condensed"/>
              </a:defRPr>
            </a:lvl2pPr>
            <a:lvl3pPr marL="0" indent="0">
              <a:spcBef>
                <a:spcPts val="0"/>
              </a:spcBef>
              <a:buSzTx/>
              <a:buNone/>
              <a:defRPr sz="4500" cap="all">
                <a:solidFill>
                  <a:srgbClr val="DDDDDE"/>
                </a:solidFill>
                <a:latin typeface="+mj-lt"/>
                <a:ea typeface="+mj-ea"/>
                <a:cs typeface="+mj-cs"/>
                <a:sym typeface="Helvetica Neue Bold Condensed"/>
              </a:defRPr>
            </a:lvl3pPr>
            <a:lvl4pPr marL="0" indent="0">
              <a:spcBef>
                <a:spcPts val="0"/>
              </a:spcBef>
              <a:buSzTx/>
              <a:buNone/>
              <a:defRPr sz="4500" cap="all">
                <a:solidFill>
                  <a:srgbClr val="DDDDDE"/>
                </a:solidFill>
                <a:latin typeface="+mj-lt"/>
                <a:ea typeface="+mj-ea"/>
                <a:cs typeface="+mj-cs"/>
                <a:sym typeface="Helvetica Neue Bold Condensed"/>
              </a:defRPr>
            </a:lvl4pPr>
            <a:lvl5pPr marL="0" indent="0">
              <a:spcBef>
                <a:spcPts val="0"/>
              </a:spcBef>
              <a:buSzTx/>
              <a:buNone/>
              <a:defRPr sz="4500" cap="all">
                <a:solidFill>
                  <a:srgbClr val="DDDDDE"/>
                </a:solidFill>
                <a:latin typeface="+mj-lt"/>
                <a:ea typeface="+mj-ea"/>
                <a:cs typeface="+mj-cs"/>
                <a:sym typeface="Helvetica Neue Bold Condensed"/>
              </a:defRPr>
            </a:lvl5pPr>
          </a:lstStyle>
          <a:p>
            <a:r>
              <a:t>Body Level One</a:t>
            </a:r>
          </a:p>
          <a:p>
            <a:pPr lvl="1"/>
            <a:r>
              <a:t>Body Level Two</a:t>
            </a:r>
          </a:p>
          <a:p>
            <a:pPr lvl="2"/>
            <a:r>
              <a:t>Body Level Three</a:t>
            </a:r>
          </a:p>
          <a:p>
            <a:pPr lvl="3"/>
            <a:r>
              <a:t>Body Level Four</a:t>
            </a:r>
          </a:p>
          <a:p>
            <a:pPr lvl="4"/>
            <a:r>
              <a:t>Body Level Five</a:t>
            </a:r>
          </a:p>
        </p:txBody>
      </p:sp>
      <p:sp>
        <p:nvSpPr>
          <p:cNvPr id="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Center">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62" name="Title Text"/>
          <p:cNvSpPr txBox="1">
            <a:spLocks noGrp="1"/>
          </p:cNvSpPr>
          <p:nvPr>
            <p:ph type="title"/>
          </p:nvPr>
        </p:nvSpPr>
        <p:spPr>
          <a:xfrm>
            <a:off x="1231900" y="3568700"/>
            <a:ext cx="10541000" cy="2628900"/>
          </a:xfrm>
          <a:prstGeom prst="rect">
            <a:avLst/>
          </a:prstGeom>
        </p:spPr>
        <p:txBody>
          <a:bodyPr/>
          <a:lstStyle>
            <a:lvl1pPr>
              <a:defRPr cap="all">
                <a:solidFill>
                  <a:srgbClr val="DEDEDE"/>
                </a:solidFill>
                <a:latin typeface="+mj-lt"/>
                <a:ea typeface="+mj-ea"/>
                <a:cs typeface="+mj-cs"/>
                <a:sym typeface="Helvetica Neue Bold Condensed"/>
              </a:defRPr>
            </a:lvl1pPr>
          </a:lstStyle>
          <a:p>
            <a:r>
              <a:t>Title Text</a:t>
            </a:r>
          </a:p>
        </p:txBody>
      </p:sp>
      <p:sp>
        <p:nvSpPr>
          <p:cNvPr id="63" name="Slide Number"/>
          <p:cNvSpPr txBox="1">
            <a:spLocks noGrp="1"/>
          </p:cNvSpPr>
          <p:nvPr>
            <p:ph type="sldNum" sz="quarter" idx="2"/>
          </p:nvPr>
        </p:nvSpPr>
        <p:spPr>
          <a:xfrm>
            <a:off x="6349999" y="9474200"/>
            <a:ext cx="312015" cy="299822"/>
          </a:xfrm>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Photo - Vertical">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70" name="Image"/>
          <p:cNvSpPr>
            <a:spLocks noGrp="1"/>
          </p:cNvSpPr>
          <p:nvPr>
            <p:ph type="pic" sz="half" idx="13"/>
          </p:nvPr>
        </p:nvSpPr>
        <p:spPr>
          <a:xfrm>
            <a:off x="6921500" y="1354541"/>
            <a:ext cx="5156200" cy="7035801"/>
          </a:xfrm>
          <a:prstGeom prst="rect">
            <a:avLst/>
          </a:prstGeom>
          <a:ln w="9525">
            <a:round/>
          </a:ln>
        </p:spPr>
        <p:txBody>
          <a:bodyPr lIns="91439" tIns="45719" rIns="91439" bIns="45719" anchor="t">
            <a:noAutofit/>
          </a:bodyPr>
          <a:lstStyle/>
          <a:p>
            <a:endParaRPr/>
          </a:p>
        </p:txBody>
      </p:sp>
      <p:sp>
        <p:nvSpPr>
          <p:cNvPr id="71" name="Title Text"/>
          <p:cNvSpPr txBox="1">
            <a:spLocks noGrp="1"/>
          </p:cNvSpPr>
          <p:nvPr>
            <p:ph type="title"/>
          </p:nvPr>
        </p:nvSpPr>
        <p:spPr>
          <a:xfrm>
            <a:off x="1041400" y="1295400"/>
            <a:ext cx="5334000" cy="3924300"/>
          </a:xfrm>
          <a:prstGeom prst="rect">
            <a:avLst/>
          </a:prstGeom>
        </p:spPr>
        <p:txBody>
          <a:bodyPr anchor="b"/>
          <a:lstStyle>
            <a:lvl1pPr>
              <a:defRPr sz="6500" cap="all">
                <a:solidFill>
                  <a:srgbClr val="DEDEDE"/>
                </a:solidFill>
                <a:latin typeface="+mj-lt"/>
                <a:ea typeface="+mj-ea"/>
                <a:cs typeface="+mj-cs"/>
                <a:sym typeface="Helvetica Neue Bold Condensed"/>
              </a:defRPr>
            </a:lvl1pPr>
          </a:lstStyle>
          <a:p>
            <a:r>
              <a:t>Title Text</a:t>
            </a:r>
          </a:p>
        </p:txBody>
      </p:sp>
      <p:sp>
        <p:nvSpPr>
          <p:cNvPr id="72" name="Body Level One…"/>
          <p:cNvSpPr txBox="1">
            <a:spLocks noGrp="1"/>
          </p:cNvSpPr>
          <p:nvPr>
            <p:ph type="body" sz="quarter" idx="1"/>
          </p:nvPr>
        </p:nvSpPr>
        <p:spPr>
          <a:xfrm>
            <a:off x="1041400" y="5207000"/>
            <a:ext cx="5334000" cy="3225800"/>
          </a:xfrm>
          <a:prstGeom prst="rect">
            <a:avLst/>
          </a:prstGeom>
        </p:spPr>
        <p:txBody>
          <a:bodyPr anchor="t"/>
          <a:lstStyle>
            <a:lvl1pPr marL="0" indent="0">
              <a:spcBef>
                <a:spcPts val="0"/>
              </a:spcBef>
              <a:buSzTx/>
              <a:buNone/>
              <a:defRPr cap="all">
                <a:solidFill>
                  <a:srgbClr val="558AAB"/>
                </a:solidFill>
                <a:latin typeface="+mj-lt"/>
                <a:ea typeface="+mj-ea"/>
                <a:cs typeface="+mj-cs"/>
                <a:sym typeface="Helvetica Neue Bold Condensed"/>
              </a:defRPr>
            </a:lvl1pPr>
            <a:lvl2pPr marL="0" indent="0">
              <a:spcBef>
                <a:spcPts val="0"/>
              </a:spcBef>
              <a:buSzTx/>
              <a:buNone/>
              <a:defRPr cap="all">
                <a:solidFill>
                  <a:srgbClr val="558AAB"/>
                </a:solidFill>
                <a:latin typeface="+mj-lt"/>
                <a:ea typeface="+mj-ea"/>
                <a:cs typeface="+mj-cs"/>
                <a:sym typeface="Helvetica Neue Bold Condensed"/>
              </a:defRPr>
            </a:lvl2pPr>
            <a:lvl3pPr marL="0" indent="0">
              <a:spcBef>
                <a:spcPts val="0"/>
              </a:spcBef>
              <a:buSzTx/>
              <a:buNone/>
              <a:defRPr cap="all">
                <a:solidFill>
                  <a:srgbClr val="558AAB"/>
                </a:solidFill>
                <a:latin typeface="+mj-lt"/>
                <a:ea typeface="+mj-ea"/>
                <a:cs typeface="+mj-cs"/>
                <a:sym typeface="Helvetica Neue Bold Condensed"/>
              </a:defRPr>
            </a:lvl3pPr>
            <a:lvl4pPr marL="0" indent="0">
              <a:spcBef>
                <a:spcPts val="0"/>
              </a:spcBef>
              <a:buSzTx/>
              <a:buNone/>
              <a:defRPr cap="all">
                <a:solidFill>
                  <a:srgbClr val="558AAB"/>
                </a:solidFill>
                <a:latin typeface="+mj-lt"/>
                <a:ea typeface="+mj-ea"/>
                <a:cs typeface="+mj-cs"/>
                <a:sym typeface="Helvetica Neue Bold Condensed"/>
              </a:defRPr>
            </a:lvl4pPr>
            <a:lvl5pPr marL="0" indent="0">
              <a:spcBef>
                <a:spcPts val="0"/>
              </a:spcBef>
              <a:buSzTx/>
              <a:buNone/>
              <a:defRPr cap="all">
                <a:solidFill>
                  <a:srgbClr val="558AAB"/>
                </a:solidFill>
                <a:latin typeface="+mj-lt"/>
                <a:ea typeface="+mj-ea"/>
                <a:cs typeface="+mj-cs"/>
                <a:sym typeface="Helvetica Neue Bold Condensed"/>
              </a:defRPr>
            </a:lvl5pPr>
          </a:lstStyle>
          <a:p>
            <a:r>
              <a:t>Body Level One</a:t>
            </a:r>
          </a:p>
          <a:p>
            <a:pPr lvl="1"/>
            <a:r>
              <a:t>Body Level Two</a:t>
            </a:r>
          </a:p>
          <a:p>
            <a:pPr lvl="2"/>
            <a:r>
              <a:t>Body Level Three</a:t>
            </a:r>
          </a:p>
          <a:p>
            <a:pPr lvl="3"/>
            <a:r>
              <a:t>Body Level Four</a:t>
            </a:r>
          </a:p>
          <a:p>
            <a:pPr lvl="4"/>
            <a:r>
              <a:t>Body Level Five</a:t>
            </a:r>
          </a:p>
        </p:txBody>
      </p:sp>
      <p:sp>
        <p:nvSpPr>
          <p:cNvPr id="7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80" name="Title Text"/>
          <p:cNvSpPr txBox="1">
            <a:spLocks noGrp="1"/>
          </p:cNvSpPr>
          <p:nvPr>
            <p:ph type="title"/>
          </p:nvPr>
        </p:nvSpPr>
        <p:spPr>
          <a:xfrm>
            <a:off x="1041400" y="266700"/>
            <a:ext cx="10922000" cy="2438400"/>
          </a:xfrm>
          <a:prstGeom prst="rect">
            <a:avLst/>
          </a:prstGeom>
        </p:spPr>
        <p:txBody>
          <a:bodyPr/>
          <a:lstStyle>
            <a:lvl1pPr>
              <a:defRPr>
                <a:solidFill>
                  <a:srgbClr val="558AAB"/>
                </a:solidFill>
              </a:defRPr>
            </a:lvl1pPr>
          </a:lstStyle>
          <a:p>
            <a:r>
              <a:t>Title Text</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88" name="Title Text"/>
          <p:cNvSpPr txBox="1">
            <a:spLocks noGrp="1"/>
          </p:cNvSpPr>
          <p:nvPr>
            <p:ph type="title"/>
          </p:nvPr>
        </p:nvSpPr>
        <p:spPr>
          <a:xfrm>
            <a:off x="1041400" y="266700"/>
            <a:ext cx="10922000" cy="2438400"/>
          </a:xfrm>
          <a:prstGeom prst="rect">
            <a:avLst/>
          </a:prstGeom>
        </p:spPr>
        <p:txBody>
          <a:bodyPr/>
          <a:lstStyle>
            <a:lvl1pPr>
              <a:defRPr>
                <a:solidFill>
                  <a:srgbClr val="558AAB"/>
                </a:solidFill>
              </a:defRPr>
            </a:lvl1pPr>
          </a:lstStyle>
          <a:p>
            <a:r>
              <a:t>Title Text</a:t>
            </a:r>
          </a:p>
        </p:txBody>
      </p:sp>
      <p:sp>
        <p:nvSpPr>
          <p:cNvPr id="89" name="Body Level One…"/>
          <p:cNvSpPr txBox="1">
            <a:spLocks noGrp="1"/>
          </p:cNvSpPr>
          <p:nvPr>
            <p:ph type="body" idx="1"/>
          </p:nvPr>
        </p:nvSpPr>
        <p:spPr>
          <a:xfrm>
            <a:off x="1041400" y="2768600"/>
            <a:ext cx="10922000" cy="57150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Body Level One</a:t>
            </a:r>
          </a:p>
          <a:p>
            <a:pPr lvl="1"/>
            <a:r>
              <a:t>Body Level Two</a:t>
            </a:r>
          </a:p>
          <a:p>
            <a:pPr lvl="2"/>
            <a:r>
              <a:t>Body Level Three</a:t>
            </a:r>
          </a:p>
          <a:p>
            <a:pPr lvl="3"/>
            <a:r>
              <a:t>Body Level Four</a:t>
            </a:r>
          </a:p>
          <a:p>
            <a:pPr lvl="4"/>
            <a:r>
              <a:t>Body Level Five</a:t>
            </a:r>
          </a:p>
        </p:txBody>
      </p:sp>
      <p:sp>
        <p:nvSpPr>
          <p:cNvPr id="9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97" name="Image"/>
          <p:cNvSpPr>
            <a:spLocks noGrp="1"/>
          </p:cNvSpPr>
          <p:nvPr>
            <p:ph type="pic" sz="quarter" idx="13"/>
          </p:nvPr>
        </p:nvSpPr>
        <p:spPr>
          <a:xfrm>
            <a:off x="7645400" y="2768600"/>
            <a:ext cx="4292600" cy="5715000"/>
          </a:xfrm>
          <a:prstGeom prst="rect">
            <a:avLst/>
          </a:prstGeom>
          <a:ln w="9525">
            <a:round/>
          </a:ln>
        </p:spPr>
        <p:txBody>
          <a:bodyPr lIns="91439" tIns="45719" rIns="91439" bIns="45719" anchor="t">
            <a:noAutofit/>
          </a:bodyPr>
          <a:lstStyle/>
          <a:p>
            <a:endParaRPr/>
          </a:p>
        </p:txBody>
      </p:sp>
      <p:sp>
        <p:nvSpPr>
          <p:cNvPr id="98" name="Title Text"/>
          <p:cNvSpPr txBox="1">
            <a:spLocks noGrp="1"/>
          </p:cNvSpPr>
          <p:nvPr>
            <p:ph type="title"/>
          </p:nvPr>
        </p:nvSpPr>
        <p:spPr>
          <a:xfrm>
            <a:off x="1041400" y="266700"/>
            <a:ext cx="10922000" cy="2438400"/>
          </a:xfrm>
          <a:prstGeom prst="rect">
            <a:avLst/>
          </a:prstGeom>
        </p:spPr>
        <p:txBody>
          <a:bodyPr/>
          <a:lstStyle>
            <a:lvl1pPr>
              <a:defRPr>
                <a:solidFill>
                  <a:srgbClr val="558AAB"/>
                </a:solidFill>
              </a:defRPr>
            </a:lvl1pPr>
          </a:lstStyle>
          <a:p>
            <a:r>
              <a:t>Title Text</a:t>
            </a:r>
          </a:p>
        </p:txBody>
      </p:sp>
      <p:sp>
        <p:nvSpPr>
          <p:cNvPr id="99" name="Body Level One…"/>
          <p:cNvSpPr txBox="1">
            <a:spLocks noGrp="1"/>
          </p:cNvSpPr>
          <p:nvPr>
            <p:ph type="body" sz="half" idx="1"/>
          </p:nvPr>
        </p:nvSpPr>
        <p:spPr>
          <a:xfrm>
            <a:off x="1041400" y="2768600"/>
            <a:ext cx="5334000" cy="5715000"/>
          </a:xfrm>
          <a:prstGeom prst="rect">
            <a:avLst/>
          </a:prstGeom>
        </p:spPr>
        <p:txBody>
          <a:bodyPr/>
          <a:lstStyle>
            <a:lvl1pPr marL="381000" indent="-381000">
              <a:spcBef>
                <a:spcPts val="2800"/>
              </a:spcBef>
              <a:buBlip>
                <a:blip r:embed="rId2"/>
              </a:buBlip>
              <a:defRPr sz="3000"/>
            </a:lvl1pPr>
            <a:lvl2pPr marL="762000" indent="-381000">
              <a:spcBef>
                <a:spcPts val="2800"/>
              </a:spcBef>
              <a:buBlip>
                <a:blip r:embed="rId2"/>
              </a:buBlip>
              <a:defRPr sz="3000"/>
            </a:lvl2pPr>
            <a:lvl3pPr marL="1143000" indent="-381000">
              <a:spcBef>
                <a:spcPts val="2800"/>
              </a:spcBef>
              <a:buBlip>
                <a:blip r:embed="rId2"/>
              </a:buBlip>
              <a:defRPr sz="3000"/>
            </a:lvl3pPr>
            <a:lvl4pPr marL="1524000" indent="-381000">
              <a:spcBef>
                <a:spcPts val="2800"/>
              </a:spcBef>
              <a:buBlip>
                <a:blip r:embed="rId2"/>
              </a:buBlip>
              <a:defRPr sz="3000"/>
            </a:lvl4pPr>
            <a:lvl5pPr marL="1905000" indent="-381000">
              <a:spcBef>
                <a:spcPts val="2800"/>
              </a:spcBef>
              <a:buBlip>
                <a:blip r:embed="rId2"/>
              </a:buBlip>
              <a:defRPr sz="3000"/>
            </a:lvl5pPr>
          </a:lstStyle>
          <a:p>
            <a:r>
              <a:t>Body Level One</a:t>
            </a:r>
          </a:p>
          <a:p>
            <a:pPr lvl="1"/>
            <a:r>
              <a:t>Body Level Two</a:t>
            </a:r>
          </a:p>
          <a:p>
            <a:pPr lvl="2"/>
            <a:r>
              <a:t>Body Level Three</a:t>
            </a:r>
          </a:p>
          <a:p>
            <a:pPr lvl="3"/>
            <a:r>
              <a:t>Body Level Four</a:t>
            </a:r>
          </a:p>
          <a:p>
            <a:pPr lvl="4"/>
            <a:r>
              <a:t>Body Level Five</a:t>
            </a:r>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107" name="Body Level One…"/>
          <p:cNvSpPr txBox="1">
            <a:spLocks noGrp="1"/>
          </p:cNvSpPr>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Body Level One</a:t>
            </a:r>
          </a:p>
          <a:p>
            <a:pPr lvl="1"/>
            <a:r>
              <a:t>Body Level Two</a:t>
            </a:r>
          </a:p>
          <a:p>
            <a:pPr lvl="2"/>
            <a:r>
              <a:t>Body Level Three</a:t>
            </a:r>
          </a:p>
          <a:p>
            <a:pPr lvl="3"/>
            <a:r>
              <a:t>Body Level Four</a:t>
            </a:r>
          </a:p>
          <a:p>
            <a:pPr lvl="4"/>
            <a:r>
              <a:t>Body Level Five</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6"/>
          <a:srcRect/>
          <a:stretch>
            <a:fillRect/>
          </a:stretch>
        </a:blipFill>
        <a:effectLst/>
      </p:bgPr>
    </p:bg>
    <p:spTree>
      <p:nvGrpSpPr>
        <p:cNvPr id="1" name=""/>
        <p:cNvGrpSpPr/>
        <p:nvPr/>
      </p:nvGrpSpPr>
      <p:grpSpPr>
        <a:xfrm>
          <a:off x="0" y="0"/>
          <a:ext cx="0" cy="0"/>
          <a:chOff x="0" y="0"/>
          <a:chExt cx="0" cy="0"/>
        </a:xfrm>
      </p:grpSpPr>
      <p:sp>
        <p:nvSpPr>
          <p:cNvPr id="2" name="Rectangle"/>
          <p:cNvSpPr/>
          <p:nvPr/>
        </p:nvSpPr>
        <p:spPr>
          <a:xfrm>
            <a:off x="279400" y="279400"/>
            <a:ext cx="12446000" cy="9220200"/>
          </a:xfrm>
          <a:prstGeom prst="rect">
            <a:avLst/>
          </a:prstGeom>
          <a:ln w="25400">
            <a:solidFill>
              <a:srgbClr val="83827D"/>
            </a:solidFill>
            <a:miter lim="400000"/>
          </a:ln>
        </p:spPr>
        <p:txBody>
          <a:bodyPr lIns="50800" tIns="50800" rIns="50800" bIns="50800" anchor="ctr"/>
          <a:lstStyle/>
          <a:p>
            <a:endParaRPr/>
          </a:p>
        </p:txBody>
      </p:sp>
      <p:sp>
        <p:nvSpPr>
          <p:cNvPr id="3" name="Body Level One…"/>
          <p:cNvSpPr txBox="1">
            <a:spLocks noGrp="1"/>
          </p:cNvSpPr>
          <p:nvPr>
            <p:ph type="body" idx="1"/>
          </p:nvPr>
        </p:nvSpPr>
        <p:spPr>
          <a:xfrm>
            <a:off x="1041400" y="1473200"/>
            <a:ext cx="10922000" cy="6807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lvl1pPr>
              <a:buBlip>
                <a:blip r:embed="rId17"/>
              </a:buBlip>
            </a:lvl1pPr>
            <a:lvl2pPr>
              <a:buBlip>
                <a:blip r:embed="rId17"/>
              </a:buBlip>
            </a:lvl2pPr>
            <a:lvl3pPr>
              <a:buBlip>
                <a:blip r:embed="rId17"/>
              </a:buBlip>
            </a:lvl3pPr>
            <a:lvl4pPr>
              <a:buBlip>
                <a:blip r:embed="rId17"/>
              </a:buBlip>
            </a:lvl4pPr>
            <a:lvl5pPr>
              <a:buBlip>
                <a:blip r:embed="rId17"/>
              </a:buBlip>
            </a:lvl5pPr>
          </a:lstStyle>
          <a:p>
            <a:r>
              <a:t>Body Level One</a:t>
            </a:r>
          </a:p>
          <a:p>
            <a:pPr lvl="1"/>
            <a:r>
              <a:t>Body Level Two</a:t>
            </a:r>
          </a:p>
          <a:p>
            <a:pPr lvl="2"/>
            <a:r>
              <a:t>Body Level Three</a:t>
            </a:r>
          </a:p>
          <a:p>
            <a:pPr lvl="3"/>
            <a:r>
              <a:t>Body Level Four</a:t>
            </a:r>
          </a:p>
          <a:p>
            <a:pPr lvl="4"/>
            <a:r>
              <a:t>Body Level Five</a:t>
            </a:r>
          </a:p>
        </p:txBody>
      </p:sp>
      <p:sp>
        <p:nvSpPr>
          <p:cNvPr id="4" name="Title Text"/>
          <p:cNvSpPr txBox="1">
            <a:spLocks noGrp="1"/>
          </p:cNvSpPr>
          <p:nvPr>
            <p:ph type="title"/>
          </p:nvPr>
        </p:nvSpPr>
        <p:spPr>
          <a:xfrm>
            <a:off x="1041400" y="254000"/>
            <a:ext cx="10922000" cy="2438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Title Text</a:t>
            </a:r>
          </a:p>
        </p:txBody>
      </p:sp>
      <p:sp>
        <p:nvSpPr>
          <p:cNvPr id="5" name="Slide Number"/>
          <p:cNvSpPr txBox="1">
            <a:spLocks noGrp="1"/>
          </p:cNvSpPr>
          <p:nvPr>
            <p:ph type="sldNum" sz="quarter" idx="2"/>
          </p:nvPr>
        </p:nvSpPr>
        <p:spPr>
          <a:xfrm>
            <a:off x="6352743" y="9476689"/>
            <a:ext cx="312014" cy="299822"/>
          </a:xfrm>
          <a:prstGeom prst="rect">
            <a:avLst/>
          </a:prstGeom>
          <a:ln w="12700">
            <a:miter lim="400000"/>
          </a:ln>
        </p:spPr>
        <p:txBody>
          <a:bodyPr wrap="none" lIns="50800" tIns="50800" rIns="50800" bIns="50800" anchor="ctr">
            <a:spAutoFit/>
          </a:bodyPr>
          <a:lstStyle>
            <a:lvl1pPr>
              <a:defRPr sz="1400">
                <a:solidFill>
                  <a:srgbClr val="5C88A5"/>
                </a:solidFill>
                <a:latin typeface="Helvetica Neue"/>
                <a:ea typeface="Helvetica Neue"/>
                <a:cs typeface="Helvetica Neue"/>
                <a:sym typeface="Helvetica Neue"/>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med"/>
  <p:txStyles>
    <p:titleStyle>
      <a:lvl1pPr marL="0" marR="0" indent="0" algn="l" defTabSz="584200" latinLnBrk="0">
        <a:lnSpc>
          <a:spcPct val="90000"/>
        </a:lnSpc>
        <a:spcBef>
          <a:spcPts val="0"/>
        </a:spcBef>
        <a:spcAft>
          <a:spcPts val="0"/>
        </a:spcAft>
        <a:buClrTx/>
        <a:buSzTx/>
        <a:buFontTx/>
        <a:buNone/>
        <a:tabLst/>
        <a:defRPr sz="7200" b="0" i="0" u="none" strike="noStrike" cap="none" spc="0" baseline="0">
          <a:ln>
            <a:noFill/>
          </a:ln>
          <a:solidFill>
            <a:srgbClr val="5C88A5"/>
          </a:solidFill>
          <a:uFillTx/>
          <a:latin typeface="+mn-lt"/>
          <a:ea typeface="+mn-ea"/>
          <a:cs typeface="+mn-cs"/>
          <a:sym typeface="Helvetica Neue Light"/>
        </a:defRPr>
      </a:lvl1pPr>
      <a:lvl2pPr marL="0" marR="0" indent="0" algn="l" defTabSz="584200" latinLnBrk="0">
        <a:lnSpc>
          <a:spcPct val="90000"/>
        </a:lnSpc>
        <a:spcBef>
          <a:spcPts val="0"/>
        </a:spcBef>
        <a:spcAft>
          <a:spcPts val="0"/>
        </a:spcAft>
        <a:buClrTx/>
        <a:buSzTx/>
        <a:buFontTx/>
        <a:buNone/>
        <a:tabLst/>
        <a:defRPr sz="7200" b="0" i="0" u="none" strike="noStrike" cap="none" spc="0" baseline="0">
          <a:ln>
            <a:noFill/>
          </a:ln>
          <a:solidFill>
            <a:srgbClr val="5C88A5"/>
          </a:solidFill>
          <a:uFillTx/>
          <a:latin typeface="+mn-lt"/>
          <a:ea typeface="+mn-ea"/>
          <a:cs typeface="+mn-cs"/>
          <a:sym typeface="Helvetica Neue Light"/>
        </a:defRPr>
      </a:lvl2pPr>
      <a:lvl3pPr marL="0" marR="0" indent="0" algn="l" defTabSz="584200" latinLnBrk="0">
        <a:lnSpc>
          <a:spcPct val="90000"/>
        </a:lnSpc>
        <a:spcBef>
          <a:spcPts val="0"/>
        </a:spcBef>
        <a:spcAft>
          <a:spcPts val="0"/>
        </a:spcAft>
        <a:buClrTx/>
        <a:buSzTx/>
        <a:buFontTx/>
        <a:buNone/>
        <a:tabLst/>
        <a:defRPr sz="7200" b="0" i="0" u="none" strike="noStrike" cap="none" spc="0" baseline="0">
          <a:ln>
            <a:noFill/>
          </a:ln>
          <a:solidFill>
            <a:srgbClr val="5C88A5"/>
          </a:solidFill>
          <a:uFillTx/>
          <a:latin typeface="+mn-lt"/>
          <a:ea typeface="+mn-ea"/>
          <a:cs typeface="+mn-cs"/>
          <a:sym typeface="Helvetica Neue Light"/>
        </a:defRPr>
      </a:lvl3pPr>
      <a:lvl4pPr marL="0" marR="0" indent="0" algn="l" defTabSz="584200" latinLnBrk="0">
        <a:lnSpc>
          <a:spcPct val="90000"/>
        </a:lnSpc>
        <a:spcBef>
          <a:spcPts val="0"/>
        </a:spcBef>
        <a:spcAft>
          <a:spcPts val="0"/>
        </a:spcAft>
        <a:buClrTx/>
        <a:buSzTx/>
        <a:buFontTx/>
        <a:buNone/>
        <a:tabLst/>
        <a:defRPr sz="7200" b="0" i="0" u="none" strike="noStrike" cap="none" spc="0" baseline="0">
          <a:ln>
            <a:noFill/>
          </a:ln>
          <a:solidFill>
            <a:srgbClr val="5C88A5"/>
          </a:solidFill>
          <a:uFillTx/>
          <a:latin typeface="+mn-lt"/>
          <a:ea typeface="+mn-ea"/>
          <a:cs typeface="+mn-cs"/>
          <a:sym typeface="Helvetica Neue Light"/>
        </a:defRPr>
      </a:lvl4pPr>
      <a:lvl5pPr marL="0" marR="0" indent="0" algn="l" defTabSz="584200" latinLnBrk="0">
        <a:lnSpc>
          <a:spcPct val="90000"/>
        </a:lnSpc>
        <a:spcBef>
          <a:spcPts val="0"/>
        </a:spcBef>
        <a:spcAft>
          <a:spcPts val="0"/>
        </a:spcAft>
        <a:buClrTx/>
        <a:buSzTx/>
        <a:buFontTx/>
        <a:buNone/>
        <a:tabLst/>
        <a:defRPr sz="7200" b="0" i="0" u="none" strike="noStrike" cap="none" spc="0" baseline="0">
          <a:ln>
            <a:noFill/>
          </a:ln>
          <a:solidFill>
            <a:srgbClr val="5C88A5"/>
          </a:solidFill>
          <a:uFillTx/>
          <a:latin typeface="+mn-lt"/>
          <a:ea typeface="+mn-ea"/>
          <a:cs typeface="+mn-cs"/>
          <a:sym typeface="Helvetica Neue Light"/>
        </a:defRPr>
      </a:lvl5pPr>
      <a:lvl6pPr marL="0" marR="0" indent="0" algn="l" defTabSz="584200" latinLnBrk="0">
        <a:lnSpc>
          <a:spcPct val="90000"/>
        </a:lnSpc>
        <a:spcBef>
          <a:spcPts val="0"/>
        </a:spcBef>
        <a:spcAft>
          <a:spcPts val="0"/>
        </a:spcAft>
        <a:buClrTx/>
        <a:buSzTx/>
        <a:buFontTx/>
        <a:buNone/>
        <a:tabLst/>
        <a:defRPr sz="7200" b="0" i="0" u="none" strike="noStrike" cap="none" spc="0" baseline="0">
          <a:ln>
            <a:noFill/>
          </a:ln>
          <a:solidFill>
            <a:srgbClr val="5C88A5"/>
          </a:solidFill>
          <a:uFillTx/>
          <a:latin typeface="+mn-lt"/>
          <a:ea typeface="+mn-ea"/>
          <a:cs typeface="+mn-cs"/>
          <a:sym typeface="Helvetica Neue Light"/>
        </a:defRPr>
      </a:lvl6pPr>
      <a:lvl7pPr marL="0" marR="0" indent="0" algn="l" defTabSz="584200" latinLnBrk="0">
        <a:lnSpc>
          <a:spcPct val="90000"/>
        </a:lnSpc>
        <a:spcBef>
          <a:spcPts val="0"/>
        </a:spcBef>
        <a:spcAft>
          <a:spcPts val="0"/>
        </a:spcAft>
        <a:buClrTx/>
        <a:buSzTx/>
        <a:buFontTx/>
        <a:buNone/>
        <a:tabLst/>
        <a:defRPr sz="7200" b="0" i="0" u="none" strike="noStrike" cap="none" spc="0" baseline="0">
          <a:ln>
            <a:noFill/>
          </a:ln>
          <a:solidFill>
            <a:srgbClr val="5C88A5"/>
          </a:solidFill>
          <a:uFillTx/>
          <a:latin typeface="+mn-lt"/>
          <a:ea typeface="+mn-ea"/>
          <a:cs typeface="+mn-cs"/>
          <a:sym typeface="Helvetica Neue Light"/>
        </a:defRPr>
      </a:lvl7pPr>
      <a:lvl8pPr marL="0" marR="0" indent="0" algn="l" defTabSz="584200" latinLnBrk="0">
        <a:lnSpc>
          <a:spcPct val="90000"/>
        </a:lnSpc>
        <a:spcBef>
          <a:spcPts val="0"/>
        </a:spcBef>
        <a:spcAft>
          <a:spcPts val="0"/>
        </a:spcAft>
        <a:buClrTx/>
        <a:buSzTx/>
        <a:buFontTx/>
        <a:buNone/>
        <a:tabLst/>
        <a:defRPr sz="7200" b="0" i="0" u="none" strike="noStrike" cap="none" spc="0" baseline="0">
          <a:ln>
            <a:noFill/>
          </a:ln>
          <a:solidFill>
            <a:srgbClr val="5C88A5"/>
          </a:solidFill>
          <a:uFillTx/>
          <a:latin typeface="+mn-lt"/>
          <a:ea typeface="+mn-ea"/>
          <a:cs typeface="+mn-cs"/>
          <a:sym typeface="Helvetica Neue Light"/>
        </a:defRPr>
      </a:lvl8pPr>
      <a:lvl9pPr marL="0" marR="0" indent="0" algn="l" defTabSz="584200" latinLnBrk="0">
        <a:lnSpc>
          <a:spcPct val="90000"/>
        </a:lnSpc>
        <a:spcBef>
          <a:spcPts val="0"/>
        </a:spcBef>
        <a:spcAft>
          <a:spcPts val="0"/>
        </a:spcAft>
        <a:buClrTx/>
        <a:buSzTx/>
        <a:buFontTx/>
        <a:buNone/>
        <a:tabLst/>
        <a:defRPr sz="7200" b="0" i="0" u="none" strike="noStrike" cap="none" spc="0" baseline="0">
          <a:ln>
            <a:noFill/>
          </a:ln>
          <a:solidFill>
            <a:srgbClr val="5C88A5"/>
          </a:solidFill>
          <a:uFillTx/>
          <a:latin typeface="+mn-lt"/>
          <a:ea typeface="+mn-ea"/>
          <a:cs typeface="+mn-cs"/>
          <a:sym typeface="Helvetica Neue Light"/>
        </a:defRPr>
      </a:lvl9pPr>
    </p:titleStyle>
    <p:bodyStyle>
      <a:lvl1pPr marL="444500" marR="0" indent="-444500" algn="l" defTabSz="584200" rtl="0" latinLnBrk="0">
        <a:lnSpc>
          <a:spcPct val="100000"/>
        </a:lnSpc>
        <a:spcBef>
          <a:spcPts val="3200"/>
        </a:spcBef>
        <a:spcAft>
          <a:spcPts val="0"/>
        </a:spcAft>
        <a:buClrTx/>
        <a:buSzPct val="40000"/>
        <a:buFontTx/>
        <a:buBlip>
          <a:blip r:embed="rId17"/>
        </a:buBlip>
        <a:tabLst/>
        <a:defRPr sz="3600" b="0" i="0" u="none" strike="noStrike" cap="none" spc="0" baseline="0">
          <a:ln>
            <a:noFill/>
          </a:ln>
          <a:solidFill>
            <a:srgbClr val="737373"/>
          </a:solidFill>
          <a:uFillTx/>
          <a:latin typeface="Helvetica Neue"/>
          <a:ea typeface="Helvetica Neue"/>
          <a:cs typeface="Helvetica Neue"/>
          <a:sym typeface="Helvetica Neue"/>
        </a:defRPr>
      </a:lvl1pPr>
      <a:lvl2pPr marL="889000" marR="0" indent="-444500" algn="l" defTabSz="584200" rtl="0" latinLnBrk="0">
        <a:lnSpc>
          <a:spcPct val="100000"/>
        </a:lnSpc>
        <a:spcBef>
          <a:spcPts val="3200"/>
        </a:spcBef>
        <a:spcAft>
          <a:spcPts val="0"/>
        </a:spcAft>
        <a:buClrTx/>
        <a:buSzPct val="40000"/>
        <a:buFontTx/>
        <a:buBlip>
          <a:blip r:embed="rId17"/>
        </a:buBlip>
        <a:tabLst/>
        <a:defRPr sz="3600" b="0" i="0" u="none" strike="noStrike" cap="none" spc="0" baseline="0">
          <a:ln>
            <a:noFill/>
          </a:ln>
          <a:solidFill>
            <a:srgbClr val="737373"/>
          </a:solidFill>
          <a:uFillTx/>
          <a:latin typeface="Helvetica Neue"/>
          <a:ea typeface="Helvetica Neue"/>
          <a:cs typeface="Helvetica Neue"/>
          <a:sym typeface="Helvetica Neue"/>
        </a:defRPr>
      </a:lvl2pPr>
      <a:lvl3pPr marL="1333500" marR="0" indent="-444500" algn="l" defTabSz="584200" rtl="0" latinLnBrk="0">
        <a:lnSpc>
          <a:spcPct val="100000"/>
        </a:lnSpc>
        <a:spcBef>
          <a:spcPts val="3200"/>
        </a:spcBef>
        <a:spcAft>
          <a:spcPts val="0"/>
        </a:spcAft>
        <a:buClrTx/>
        <a:buSzPct val="40000"/>
        <a:buFontTx/>
        <a:buBlip>
          <a:blip r:embed="rId17"/>
        </a:buBlip>
        <a:tabLst/>
        <a:defRPr sz="3600" b="0" i="0" u="none" strike="noStrike" cap="none" spc="0" baseline="0">
          <a:ln>
            <a:noFill/>
          </a:ln>
          <a:solidFill>
            <a:srgbClr val="737373"/>
          </a:solidFill>
          <a:uFillTx/>
          <a:latin typeface="Helvetica Neue"/>
          <a:ea typeface="Helvetica Neue"/>
          <a:cs typeface="Helvetica Neue"/>
          <a:sym typeface="Helvetica Neue"/>
        </a:defRPr>
      </a:lvl3pPr>
      <a:lvl4pPr marL="1778000" marR="0" indent="-444500" algn="l" defTabSz="584200" rtl="0" latinLnBrk="0">
        <a:lnSpc>
          <a:spcPct val="100000"/>
        </a:lnSpc>
        <a:spcBef>
          <a:spcPts val="3200"/>
        </a:spcBef>
        <a:spcAft>
          <a:spcPts val="0"/>
        </a:spcAft>
        <a:buClrTx/>
        <a:buSzPct val="40000"/>
        <a:buFontTx/>
        <a:buBlip>
          <a:blip r:embed="rId17"/>
        </a:buBlip>
        <a:tabLst/>
        <a:defRPr sz="3600" b="0" i="0" u="none" strike="noStrike" cap="none" spc="0" baseline="0">
          <a:ln>
            <a:noFill/>
          </a:ln>
          <a:solidFill>
            <a:srgbClr val="737373"/>
          </a:solidFill>
          <a:uFillTx/>
          <a:latin typeface="Helvetica Neue"/>
          <a:ea typeface="Helvetica Neue"/>
          <a:cs typeface="Helvetica Neue"/>
          <a:sym typeface="Helvetica Neue"/>
        </a:defRPr>
      </a:lvl4pPr>
      <a:lvl5pPr marL="2222500" marR="0" indent="-444500" algn="l" defTabSz="584200" rtl="0" latinLnBrk="0">
        <a:lnSpc>
          <a:spcPct val="100000"/>
        </a:lnSpc>
        <a:spcBef>
          <a:spcPts val="3200"/>
        </a:spcBef>
        <a:spcAft>
          <a:spcPts val="0"/>
        </a:spcAft>
        <a:buClrTx/>
        <a:buSzPct val="40000"/>
        <a:buFontTx/>
        <a:buBlip>
          <a:blip r:embed="rId17"/>
        </a:buBlip>
        <a:tabLst/>
        <a:defRPr sz="3600" b="0" i="0" u="none" strike="noStrike" cap="none" spc="0" baseline="0">
          <a:ln>
            <a:noFill/>
          </a:ln>
          <a:solidFill>
            <a:srgbClr val="737373"/>
          </a:solidFill>
          <a:uFillTx/>
          <a:latin typeface="Helvetica Neue"/>
          <a:ea typeface="Helvetica Neue"/>
          <a:cs typeface="Helvetica Neue"/>
          <a:sym typeface="Helvetica Neue"/>
        </a:defRPr>
      </a:lvl5pPr>
      <a:lvl6pPr marL="2667000" marR="0" indent="-444500" algn="l" defTabSz="584200" rtl="0" latinLnBrk="0">
        <a:lnSpc>
          <a:spcPct val="100000"/>
        </a:lnSpc>
        <a:spcBef>
          <a:spcPts val="3200"/>
        </a:spcBef>
        <a:spcAft>
          <a:spcPts val="0"/>
        </a:spcAft>
        <a:buClrTx/>
        <a:buSzPct val="40000"/>
        <a:buFontTx/>
        <a:buBlip>
          <a:blip r:embed="rId17"/>
        </a:buBlip>
        <a:tabLst/>
        <a:defRPr sz="3600" b="0" i="0" u="none" strike="noStrike" cap="none" spc="0" baseline="0">
          <a:ln>
            <a:noFill/>
          </a:ln>
          <a:solidFill>
            <a:srgbClr val="737373"/>
          </a:solidFill>
          <a:uFillTx/>
          <a:latin typeface="Helvetica Neue"/>
          <a:ea typeface="Helvetica Neue"/>
          <a:cs typeface="Helvetica Neue"/>
          <a:sym typeface="Helvetica Neue"/>
        </a:defRPr>
      </a:lvl6pPr>
      <a:lvl7pPr marL="3111500" marR="0" indent="-444500" algn="l" defTabSz="584200" rtl="0" latinLnBrk="0">
        <a:lnSpc>
          <a:spcPct val="100000"/>
        </a:lnSpc>
        <a:spcBef>
          <a:spcPts val="3200"/>
        </a:spcBef>
        <a:spcAft>
          <a:spcPts val="0"/>
        </a:spcAft>
        <a:buClrTx/>
        <a:buSzPct val="40000"/>
        <a:buFontTx/>
        <a:buBlip>
          <a:blip r:embed="rId17"/>
        </a:buBlip>
        <a:tabLst/>
        <a:defRPr sz="3600" b="0" i="0" u="none" strike="noStrike" cap="none" spc="0" baseline="0">
          <a:ln>
            <a:noFill/>
          </a:ln>
          <a:solidFill>
            <a:srgbClr val="737373"/>
          </a:solidFill>
          <a:uFillTx/>
          <a:latin typeface="Helvetica Neue"/>
          <a:ea typeface="Helvetica Neue"/>
          <a:cs typeface="Helvetica Neue"/>
          <a:sym typeface="Helvetica Neue"/>
        </a:defRPr>
      </a:lvl7pPr>
      <a:lvl8pPr marL="3556000" marR="0" indent="-444500" algn="l" defTabSz="584200" rtl="0" latinLnBrk="0">
        <a:lnSpc>
          <a:spcPct val="100000"/>
        </a:lnSpc>
        <a:spcBef>
          <a:spcPts val="3200"/>
        </a:spcBef>
        <a:spcAft>
          <a:spcPts val="0"/>
        </a:spcAft>
        <a:buClrTx/>
        <a:buSzPct val="40000"/>
        <a:buFontTx/>
        <a:buBlip>
          <a:blip r:embed="rId17"/>
        </a:buBlip>
        <a:tabLst/>
        <a:defRPr sz="3600" b="0" i="0" u="none" strike="noStrike" cap="none" spc="0" baseline="0">
          <a:ln>
            <a:noFill/>
          </a:ln>
          <a:solidFill>
            <a:srgbClr val="737373"/>
          </a:solidFill>
          <a:uFillTx/>
          <a:latin typeface="Helvetica Neue"/>
          <a:ea typeface="Helvetica Neue"/>
          <a:cs typeface="Helvetica Neue"/>
          <a:sym typeface="Helvetica Neue"/>
        </a:defRPr>
      </a:lvl8pPr>
      <a:lvl9pPr marL="4000500" marR="0" indent="-444500" algn="l" defTabSz="584200" rtl="0" latinLnBrk="0">
        <a:lnSpc>
          <a:spcPct val="100000"/>
        </a:lnSpc>
        <a:spcBef>
          <a:spcPts val="3200"/>
        </a:spcBef>
        <a:spcAft>
          <a:spcPts val="0"/>
        </a:spcAft>
        <a:buClrTx/>
        <a:buSzPct val="40000"/>
        <a:buFontTx/>
        <a:buBlip>
          <a:blip r:embed="rId17"/>
        </a:buBlip>
        <a:tabLst/>
        <a:defRPr sz="3600" b="0" i="0" u="none" strike="noStrike" cap="none" spc="0" baseline="0">
          <a:ln>
            <a:noFill/>
          </a:ln>
          <a:solidFill>
            <a:srgbClr val="737373"/>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1pPr>
      <a:lvl2pPr marL="0" marR="0" indent="228600" algn="ct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2pPr>
      <a:lvl3pPr marL="0" marR="0" indent="457200" algn="ct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3pPr>
      <a:lvl4pPr marL="0" marR="0" indent="685800" algn="ct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4pPr>
      <a:lvl5pPr marL="0" marR="0" indent="914400" algn="ct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5pPr>
      <a:lvl6pPr marL="0" marR="0" indent="1143000" algn="ct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6pPr>
      <a:lvl7pPr marL="0" marR="0" indent="1371600" algn="ct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7pPr>
      <a:lvl8pPr marL="0" marR="0" indent="1600200" algn="ct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8pPr>
      <a:lvl9pPr marL="0" marR="0" indent="1828800" algn="ct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Coloring the integers:…"/>
          <p:cNvSpPr txBox="1">
            <a:spLocks noGrp="1"/>
          </p:cNvSpPr>
          <p:nvPr>
            <p:ph type="title" idx="4294967295"/>
          </p:nvPr>
        </p:nvSpPr>
        <p:spPr>
          <a:xfrm>
            <a:off x="660400" y="1066800"/>
            <a:ext cx="12344400" cy="3167903"/>
          </a:xfrm>
          <a:prstGeom prst="rect">
            <a:avLst/>
          </a:prstGeom>
          <a:effectLst>
            <a:outerShdw blurRad="63500" dist="25400" dir="5400000" rotWithShape="0">
              <a:srgbClr val="000000">
                <a:alpha val="50000"/>
              </a:srgbClr>
            </a:outerShdw>
          </a:effectLst>
        </p:spPr>
        <p:txBody>
          <a:bodyPr anchor="b">
            <a:normAutofit/>
          </a:bodyPr>
          <a:lstStyle/>
          <a:p>
            <a:pPr>
              <a:defRPr cap="all">
                <a:solidFill>
                  <a:srgbClr val="000000"/>
                </a:solidFill>
                <a:latin typeface="+mj-lt"/>
                <a:ea typeface="+mj-ea"/>
                <a:cs typeface="+mj-cs"/>
                <a:sym typeface="Helvetica Neue Bold Condensed"/>
              </a:defRPr>
            </a:pPr>
            <a:r>
              <a:rPr b="1" dirty="0">
                <a:solidFill>
                  <a:srgbClr val="2010EA"/>
                </a:solidFill>
                <a:latin typeface="Cambria Math" panose="02040503050406030204" pitchFamily="18" charset="0"/>
                <a:ea typeface="Cambria Math" panose="02040503050406030204" pitchFamily="18" charset="0"/>
                <a:cs typeface="Myanmar Text" panose="020B0502040204020203" pitchFamily="34" charset="0"/>
              </a:rPr>
              <a:t>Coloring the integers:</a:t>
            </a:r>
          </a:p>
          <a:p>
            <a:pPr>
              <a:defRPr cap="all">
                <a:solidFill>
                  <a:srgbClr val="000000"/>
                </a:solidFill>
                <a:latin typeface="+mj-lt"/>
                <a:ea typeface="+mj-ea"/>
                <a:cs typeface="+mj-cs"/>
                <a:sym typeface="Helvetica Neue Bold Condensed"/>
              </a:defRPr>
            </a:pPr>
            <a:r>
              <a:rPr b="1" dirty="0">
                <a:solidFill>
                  <a:schemeClr val="tx2">
                    <a:lumMod val="10000"/>
                  </a:schemeClr>
                </a:solidFill>
                <a:latin typeface="Cambria Math" panose="02040503050406030204" pitchFamily="18" charset="0"/>
                <a:ea typeface="Cambria Math" panose="02040503050406030204" pitchFamily="18" charset="0"/>
                <a:cs typeface="Myanmar Text" panose="020B0502040204020203" pitchFamily="34" charset="0"/>
              </a:rPr>
              <a:t>Pseudo progressions</a:t>
            </a:r>
          </a:p>
          <a:p>
            <a:pPr>
              <a:defRPr cap="all">
                <a:solidFill>
                  <a:srgbClr val="000000"/>
                </a:solidFill>
                <a:latin typeface="+mj-lt"/>
                <a:ea typeface="+mj-ea"/>
                <a:cs typeface="+mj-cs"/>
                <a:sym typeface="Helvetica Neue Bold Condensed"/>
              </a:defRPr>
            </a:pPr>
            <a:r>
              <a:rPr b="1" dirty="0">
                <a:solidFill>
                  <a:schemeClr val="tx2">
                    <a:lumMod val="10000"/>
                  </a:schemeClr>
                </a:solidFill>
                <a:latin typeface="Cambria Math" panose="02040503050406030204" pitchFamily="18" charset="0"/>
                <a:ea typeface="Cambria Math" panose="02040503050406030204" pitchFamily="18" charset="0"/>
                <a:cs typeface="Myanmar Text" panose="020B0502040204020203" pitchFamily="34" charset="0"/>
              </a:rPr>
              <a:t>And Ramsey theory</a:t>
            </a:r>
          </a:p>
        </p:txBody>
      </p:sp>
      <p:sp>
        <p:nvSpPr>
          <p:cNvPr id="171" name="Morgan throckmorton"/>
          <p:cNvSpPr txBox="1"/>
          <p:nvPr/>
        </p:nvSpPr>
        <p:spPr>
          <a:xfrm>
            <a:off x="660400" y="4234703"/>
            <a:ext cx="9696726" cy="21773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algn="l">
              <a:defRPr sz="4000" cap="all">
                <a:solidFill>
                  <a:srgbClr val="53585F"/>
                </a:solidFill>
              </a:defRPr>
            </a:lvl1pPr>
          </a:lstStyle>
          <a:p>
            <a:r>
              <a:rPr lang="en-US" sz="4800" b="1" dirty="0">
                <a:solidFill>
                  <a:srgbClr val="D70F0F"/>
                </a:solidFill>
                <a:latin typeface="Cambria Math" panose="02040503050406030204" pitchFamily="18" charset="0"/>
                <a:ea typeface="Cambria Math" panose="02040503050406030204" pitchFamily="18" charset="0"/>
              </a:rPr>
              <a:t>Morgan throckmorton</a:t>
            </a:r>
            <a:endParaRPr sz="4800" b="1" dirty="0">
              <a:solidFill>
                <a:srgbClr val="D70F0F"/>
              </a:solidFill>
              <a:latin typeface="Cambria Math" panose="02040503050406030204" pitchFamily="18" charset="0"/>
              <a:ea typeface="Cambria Math" panose="02040503050406030204" pitchFamily="18" charset="0"/>
            </a:endParaRPr>
          </a:p>
        </p:txBody>
      </p:sp>
      <p:sp>
        <p:nvSpPr>
          <p:cNvPr id="6" name="TextBox 5">
            <a:extLst>
              <a:ext uri="{FF2B5EF4-FFF2-40B4-BE49-F238E27FC236}">
                <a16:creationId xmlns:a16="http://schemas.microsoft.com/office/drawing/2014/main" id="{21881D4C-5EF0-410F-847E-22878AA554CF}"/>
              </a:ext>
            </a:extLst>
          </p:cNvPr>
          <p:cNvSpPr txBox="1"/>
          <p:nvPr/>
        </p:nvSpPr>
        <p:spPr>
          <a:xfrm>
            <a:off x="4376666" y="8910263"/>
            <a:ext cx="4102365"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chemeClr val="tx2">
                    <a:lumMod val="10000"/>
                  </a:schemeClr>
                </a:solidFill>
                <a:effectLst/>
                <a:uFillTx/>
                <a:latin typeface="Cambria Math" panose="02040503050406030204" pitchFamily="18" charset="0"/>
                <a:ea typeface="Cambria Math" panose="02040503050406030204" pitchFamily="18" charset="0"/>
                <a:sym typeface="Helvetica Neue Bold Condensed"/>
              </a:rPr>
              <a:t>NSF GRANT: DMS-1722563</a:t>
            </a:r>
            <a:endParaRPr kumimoji="0" lang="en-US" sz="2400" b="0" i="0" u="none" strike="noStrike" cap="none" spc="0" normalizeH="0" baseline="0" dirty="0">
              <a:ln>
                <a:noFill/>
              </a:ln>
              <a:solidFill>
                <a:srgbClr val="558AAB"/>
              </a:solidFill>
              <a:effectLst/>
              <a:uFillTx/>
              <a:latin typeface="+mj-lt"/>
              <a:ea typeface="+mj-ea"/>
              <a:cs typeface="+mj-cs"/>
              <a:sym typeface="Helvetica Neue Bold Condensed"/>
            </a:endParaRPr>
          </a:p>
        </p:txBody>
      </p:sp>
      <p:pic>
        <p:nvPicPr>
          <p:cNvPr id="8" name="Picture 7">
            <a:extLst>
              <a:ext uri="{FF2B5EF4-FFF2-40B4-BE49-F238E27FC236}">
                <a16:creationId xmlns:a16="http://schemas.microsoft.com/office/drawing/2014/main" id="{FE288833-8D39-4429-8F3E-F129CCC69E3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79384" y="8153400"/>
            <a:ext cx="7296927" cy="871730"/>
          </a:xfrm>
          <a:prstGeom prst="rect">
            <a:avLst/>
          </a:prstGeom>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Oval 65">
            <a:extLst>
              <a:ext uri="{FF2B5EF4-FFF2-40B4-BE49-F238E27FC236}">
                <a16:creationId xmlns:a16="http://schemas.microsoft.com/office/drawing/2014/main" id="{280A45C3-A15F-4381-B002-A5F5678F8B37}"/>
              </a:ext>
            </a:extLst>
          </p:cNvPr>
          <p:cNvSpPr/>
          <p:nvPr/>
        </p:nvSpPr>
        <p:spPr>
          <a:xfrm>
            <a:off x="5869597" y="4580357"/>
            <a:ext cx="1311681" cy="1324978"/>
          </a:xfrm>
          <a:prstGeom prst="ellipse">
            <a:avLst/>
          </a:prstGeom>
          <a:solidFill>
            <a:srgbClr val="FFFF00"/>
          </a:solidFill>
          <a:ln w="28575" cap="flat">
            <a:solidFill>
              <a:schemeClr val="tx2">
                <a:lumMod val="1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65" name="Rectangle 64">
            <a:extLst>
              <a:ext uri="{FF2B5EF4-FFF2-40B4-BE49-F238E27FC236}">
                <a16:creationId xmlns:a16="http://schemas.microsoft.com/office/drawing/2014/main" id="{73094F94-FC8A-4F21-B439-4A5832BF7E79}"/>
              </a:ext>
            </a:extLst>
          </p:cNvPr>
          <p:cNvSpPr/>
          <p:nvPr/>
        </p:nvSpPr>
        <p:spPr>
          <a:xfrm>
            <a:off x="734237" y="8013632"/>
            <a:ext cx="4442462" cy="1037216"/>
          </a:xfrm>
          <a:prstGeom prst="rect">
            <a:avLst/>
          </a:prstGeom>
          <a:solidFill>
            <a:srgbClr val="00FF00"/>
          </a:solidFill>
          <a:ln w="28575" cap="flat">
            <a:solidFill>
              <a:schemeClr val="tx2">
                <a:lumMod val="1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64" name="Rectangle 63">
            <a:extLst>
              <a:ext uri="{FF2B5EF4-FFF2-40B4-BE49-F238E27FC236}">
                <a16:creationId xmlns:a16="http://schemas.microsoft.com/office/drawing/2014/main" id="{89CD3724-41B9-4696-9506-AD4C97620FE1}"/>
              </a:ext>
            </a:extLst>
          </p:cNvPr>
          <p:cNvSpPr/>
          <p:nvPr/>
        </p:nvSpPr>
        <p:spPr>
          <a:xfrm>
            <a:off x="734238" y="3657600"/>
            <a:ext cx="4442462" cy="1037216"/>
          </a:xfrm>
          <a:prstGeom prst="rect">
            <a:avLst/>
          </a:prstGeom>
          <a:solidFill>
            <a:srgbClr val="FFFF00"/>
          </a:solidFill>
          <a:ln w="28575" cap="flat">
            <a:solidFill>
              <a:schemeClr val="tx2">
                <a:lumMod val="1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4" name="TextBox 3">
            <a:extLst>
              <a:ext uri="{FF2B5EF4-FFF2-40B4-BE49-F238E27FC236}">
                <a16:creationId xmlns:a16="http://schemas.microsoft.com/office/drawing/2014/main" id="{7668E932-4DD2-41C1-909D-82CBE257C514}"/>
              </a:ext>
            </a:extLst>
          </p:cNvPr>
          <p:cNvSpPr txBox="1"/>
          <p:nvPr/>
        </p:nvSpPr>
        <p:spPr>
          <a:xfrm>
            <a:off x="2105350" y="689528"/>
            <a:ext cx="8794097"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4800" b="1" dirty="0">
                <a:solidFill>
                  <a:schemeClr val="tx2">
                    <a:lumMod val="1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Van der </a:t>
            </a:r>
            <a:r>
              <a:rPr lang="en-US" sz="4800" b="1" dirty="0" err="1">
                <a:solidFill>
                  <a:schemeClr val="tx2">
                    <a:lumMod val="1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Waerden</a:t>
            </a:r>
            <a:r>
              <a:rPr lang="en-US" sz="4800" b="1" dirty="0">
                <a:solidFill>
                  <a:schemeClr val="tx2">
                    <a:lumMod val="1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-like Numbers:</a:t>
            </a:r>
          </a:p>
          <a:p>
            <a:r>
              <a:rPr kumimoji="0" lang="en-US" sz="3200" b="1" i="0" u="none" strike="noStrike" cap="none" spc="0" normalizeH="0" baseline="0" dirty="0">
                <a:ln>
                  <a:noFill/>
                </a:ln>
                <a:solidFill>
                  <a:schemeClr val="tx2">
                    <a:lumMod val="1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2-colorings (</a:t>
            </a:r>
            <a:r>
              <a:rPr kumimoji="0" lang="en-US" sz="3200" b="1" i="0" u="none" strike="noStrike" cap="none" spc="0" normalizeH="0" baseline="0" dirty="0">
                <a:ln>
                  <a:noFill/>
                </a:ln>
                <a:solidFill>
                  <a:srgbClr val="D70F0F"/>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red</a:t>
            </a:r>
            <a:r>
              <a:rPr kumimoji="0" lang="en-US" sz="3200" b="1" i="0" u="none" strike="noStrike" cap="none" spc="0" normalizeH="0" baseline="0" dirty="0">
                <a:ln>
                  <a:noFill/>
                </a:ln>
                <a:solidFill>
                  <a:schemeClr val="tx2">
                    <a:lumMod val="1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 and </a:t>
            </a:r>
            <a:r>
              <a:rPr kumimoji="0" lang="en-US" sz="3200" b="1" i="0" u="none" strike="noStrike" cap="none" spc="0" normalizeH="0" baseline="0" dirty="0">
                <a:ln>
                  <a:noFill/>
                </a:ln>
                <a:solidFill>
                  <a:srgbClr val="2010EA"/>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blue</a:t>
            </a:r>
            <a:r>
              <a:rPr kumimoji="0" lang="en-US" sz="3200" b="1" i="0" u="none" strike="noStrike" cap="none" spc="0" normalizeH="0" baseline="0" dirty="0">
                <a:ln>
                  <a:noFill/>
                </a:ln>
                <a:solidFill>
                  <a:schemeClr val="tx2">
                    <a:lumMod val="1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a:t>
            </a:r>
          </a:p>
        </p:txBody>
      </p:sp>
      <p:sp>
        <p:nvSpPr>
          <p:cNvPr id="5" name="TextBox 4">
            <a:extLst>
              <a:ext uri="{FF2B5EF4-FFF2-40B4-BE49-F238E27FC236}">
                <a16:creationId xmlns:a16="http://schemas.microsoft.com/office/drawing/2014/main" id="{87F82865-8B7D-46CB-BB32-AEB414C936FE}"/>
              </a:ext>
            </a:extLst>
          </p:cNvPr>
          <p:cNvSpPr txBox="1"/>
          <p:nvPr/>
        </p:nvSpPr>
        <p:spPr>
          <a:xfrm>
            <a:off x="2819329" y="2514600"/>
            <a:ext cx="2702062"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2400" dirty="0">
                <a:solidFill>
                  <a:schemeClr val="tx2">
                    <a:lumMod val="1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Arithmetic </a:t>
            </a:r>
          </a:p>
          <a:p>
            <a:r>
              <a:rPr lang="en-US" sz="2400" dirty="0">
                <a:solidFill>
                  <a:schemeClr val="tx2">
                    <a:lumMod val="1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Progressions:</a:t>
            </a:r>
          </a:p>
        </p:txBody>
      </p:sp>
      <p:sp>
        <p:nvSpPr>
          <p:cNvPr id="6" name="TextBox 5">
            <a:extLst>
              <a:ext uri="{FF2B5EF4-FFF2-40B4-BE49-F238E27FC236}">
                <a16:creationId xmlns:a16="http://schemas.microsoft.com/office/drawing/2014/main" id="{F8494F3A-6A32-464C-9104-F6A1EF26347A}"/>
              </a:ext>
            </a:extLst>
          </p:cNvPr>
          <p:cNvSpPr txBox="1"/>
          <p:nvPr/>
        </p:nvSpPr>
        <p:spPr>
          <a:xfrm>
            <a:off x="5256212" y="2514600"/>
            <a:ext cx="2492375"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2400" dirty="0">
                <a:solidFill>
                  <a:schemeClr val="tx2">
                    <a:lumMod val="1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2-Pseudo </a:t>
            </a:r>
          </a:p>
          <a:p>
            <a:r>
              <a:rPr lang="en-US" sz="2400" dirty="0">
                <a:solidFill>
                  <a:schemeClr val="tx2">
                    <a:lumMod val="1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Progressions:</a:t>
            </a:r>
            <a:endParaRPr kumimoji="0" lang="en-US" sz="2400" i="0" u="none" strike="noStrike" cap="none" spc="0" normalizeH="0" baseline="0" dirty="0">
              <a:ln>
                <a:noFill/>
              </a:ln>
              <a:solidFill>
                <a:schemeClr val="tx2">
                  <a:lumMod val="1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endParaRPr>
          </a:p>
        </p:txBody>
      </p:sp>
      <p:sp>
        <p:nvSpPr>
          <p:cNvPr id="7" name="TextBox 6">
            <a:extLst>
              <a:ext uri="{FF2B5EF4-FFF2-40B4-BE49-F238E27FC236}">
                <a16:creationId xmlns:a16="http://schemas.microsoft.com/office/drawing/2014/main" id="{669EA286-9687-40AE-AF26-B57CDDF99E2C}"/>
              </a:ext>
            </a:extLst>
          </p:cNvPr>
          <p:cNvSpPr txBox="1"/>
          <p:nvPr/>
        </p:nvSpPr>
        <p:spPr>
          <a:xfrm>
            <a:off x="10051567" y="2501348"/>
            <a:ext cx="2046636"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2400" dirty="0">
                <a:solidFill>
                  <a:schemeClr val="tx2">
                    <a:lumMod val="1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4-Pseudo </a:t>
            </a:r>
          </a:p>
          <a:p>
            <a:r>
              <a:rPr lang="en-US" sz="2400" dirty="0">
                <a:solidFill>
                  <a:schemeClr val="tx2">
                    <a:lumMod val="1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Progressions:</a:t>
            </a:r>
            <a:endParaRPr kumimoji="0" lang="en-US" sz="2400" i="0" u="none" strike="noStrike" cap="none" spc="0" normalizeH="0" baseline="0" dirty="0">
              <a:ln>
                <a:noFill/>
              </a:ln>
              <a:solidFill>
                <a:schemeClr val="tx2">
                  <a:lumMod val="1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endParaRPr>
          </a:p>
        </p:txBody>
      </p:sp>
      <p:sp>
        <p:nvSpPr>
          <p:cNvPr id="8" name="TextBox 7">
            <a:extLst>
              <a:ext uri="{FF2B5EF4-FFF2-40B4-BE49-F238E27FC236}">
                <a16:creationId xmlns:a16="http://schemas.microsoft.com/office/drawing/2014/main" id="{3B5FB01A-B958-45DC-ACAB-4361701C8B8A}"/>
              </a:ext>
            </a:extLst>
          </p:cNvPr>
          <p:cNvSpPr txBox="1"/>
          <p:nvPr/>
        </p:nvSpPr>
        <p:spPr>
          <a:xfrm>
            <a:off x="7559192" y="2514600"/>
            <a:ext cx="2492375"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2400" dirty="0">
                <a:solidFill>
                  <a:schemeClr val="tx2">
                    <a:lumMod val="1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3-Pseudo </a:t>
            </a:r>
          </a:p>
          <a:p>
            <a:r>
              <a:rPr lang="en-US" sz="2400" dirty="0">
                <a:solidFill>
                  <a:schemeClr val="tx2">
                    <a:lumMod val="1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Progressions:</a:t>
            </a:r>
            <a:endParaRPr kumimoji="0" lang="en-US" sz="2400" i="0" u="none" strike="noStrike" cap="none" spc="0" normalizeH="0" baseline="0" dirty="0">
              <a:ln>
                <a:noFill/>
              </a:ln>
              <a:solidFill>
                <a:schemeClr val="tx2">
                  <a:lumMod val="1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endParaRPr>
          </a:p>
        </p:txBody>
      </p:sp>
      <p:sp>
        <p:nvSpPr>
          <p:cNvPr id="9" name="TextBox 8">
            <a:extLst>
              <a:ext uri="{FF2B5EF4-FFF2-40B4-BE49-F238E27FC236}">
                <a16:creationId xmlns:a16="http://schemas.microsoft.com/office/drawing/2014/main" id="{7CFA66C9-1EB8-42A8-8183-B57531A9C0A3}"/>
              </a:ext>
            </a:extLst>
          </p:cNvPr>
          <p:cNvSpPr txBox="1"/>
          <p:nvPr/>
        </p:nvSpPr>
        <p:spPr>
          <a:xfrm>
            <a:off x="828006" y="2483823"/>
            <a:ext cx="1858617"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2400" dirty="0">
                <a:solidFill>
                  <a:schemeClr val="tx2">
                    <a:lumMod val="1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k = length of</a:t>
            </a:r>
          </a:p>
          <a:p>
            <a:r>
              <a:rPr kumimoji="0" lang="en-US" sz="2400" i="0" u="none" strike="noStrike" cap="none" spc="0" normalizeH="0" baseline="0" dirty="0">
                <a:ln>
                  <a:noFill/>
                </a:ln>
                <a:solidFill>
                  <a:schemeClr val="tx2">
                    <a:lumMod val="1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progression</a:t>
            </a:r>
          </a:p>
        </p:txBody>
      </p:sp>
      <p:cxnSp>
        <p:nvCxnSpPr>
          <p:cNvPr id="11" name="Straight Connector 10">
            <a:extLst>
              <a:ext uri="{FF2B5EF4-FFF2-40B4-BE49-F238E27FC236}">
                <a16:creationId xmlns:a16="http://schemas.microsoft.com/office/drawing/2014/main" id="{9650186A-E511-4E12-8FF0-207E5E9E6DA4}"/>
              </a:ext>
            </a:extLst>
          </p:cNvPr>
          <p:cNvCxnSpPr>
            <a:cxnSpLocks/>
          </p:cNvCxnSpPr>
          <p:nvPr/>
        </p:nvCxnSpPr>
        <p:spPr>
          <a:xfrm>
            <a:off x="2819329" y="2736200"/>
            <a:ext cx="0" cy="6570725"/>
          </a:xfrm>
          <a:prstGeom prst="line">
            <a:avLst/>
          </a:prstGeom>
          <a:noFill/>
          <a:ln w="25400" cap="flat">
            <a:solidFill>
              <a:schemeClr val="tx2">
                <a:lumMod val="10000"/>
              </a:schemeClr>
            </a:solidFill>
            <a:prstDash val="solid"/>
            <a:miter lim="400000"/>
          </a:ln>
          <a:effectLst/>
          <a:sp3d/>
        </p:spPr>
        <p:style>
          <a:lnRef idx="0">
            <a:scrgbClr r="0" g="0" b="0"/>
          </a:lnRef>
          <a:fillRef idx="0">
            <a:scrgbClr r="0" g="0" b="0"/>
          </a:fillRef>
          <a:effectRef idx="0">
            <a:scrgbClr r="0" g="0" b="0"/>
          </a:effectRef>
          <a:fontRef idx="none"/>
        </p:style>
      </p:cxnSp>
      <p:cxnSp>
        <p:nvCxnSpPr>
          <p:cNvPr id="14" name="Straight Connector 13">
            <a:extLst>
              <a:ext uri="{FF2B5EF4-FFF2-40B4-BE49-F238E27FC236}">
                <a16:creationId xmlns:a16="http://schemas.microsoft.com/office/drawing/2014/main" id="{65646E1D-C21E-4102-BA93-E20FE0565C2B}"/>
              </a:ext>
            </a:extLst>
          </p:cNvPr>
          <p:cNvCxnSpPr>
            <a:cxnSpLocks/>
          </p:cNvCxnSpPr>
          <p:nvPr/>
        </p:nvCxnSpPr>
        <p:spPr>
          <a:xfrm>
            <a:off x="5382437" y="2736200"/>
            <a:ext cx="0" cy="6570725"/>
          </a:xfrm>
          <a:prstGeom prst="line">
            <a:avLst/>
          </a:prstGeom>
          <a:noFill/>
          <a:ln w="25400" cap="flat">
            <a:solidFill>
              <a:schemeClr val="tx2">
                <a:lumMod val="10000"/>
              </a:schemeClr>
            </a:solidFill>
            <a:prstDash val="solid"/>
            <a:miter lim="400000"/>
          </a:ln>
          <a:effectLst/>
          <a:sp3d/>
        </p:spPr>
        <p:style>
          <a:lnRef idx="0">
            <a:scrgbClr r="0" g="0" b="0"/>
          </a:lnRef>
          <a:fillRef idx="0">
            <a:scrgbClr r="0" g="0" b="0"/>
          </a:fillRef>
          <a:effectRef idx="0">
            <a:scrgbClr r="0" g="0" b="0"/>
          </a:effectRef>
          <a:fontRef idx="none"/>
        </p:style>
      </p:cxnSp>
      <p:cxnSp>
        <p:nvCxnSpPr>
          <p:cNvPr id="15" name="Straight Connector 14">
            <a:extLst>
              <a:ext uri="{FF2B5EF4-FFF2-40B4-BE49-F238E27FC236}">
                <a16:creationId xmlns:a16="http://schemas.microsoft.com/office/drawing/2014/main" id="{3246E261-9371-4C7B-BFE3-2F2BA04559F8}"/>
              </a:ext>
            </a:extLst>
          </p:cNvPr>
          <p:cNvCxnSpPr>
            <a:cxnSpLocks/>
          </p:cNvCxnSpPr>
          <p:nvPr/>
        </p:nvCxnSpPr>
        <p:spPr>
          <a:xfrm>
            <a:off x="7668437" y="2736200"/>
            <a:ext cx="0" cy="6646925"/>
          </a:xfrm>
          <a:prstGeom prst="line">
            <a:avLst/>
          </a:prstGeom>
          <a:noFill/>
          <a:ln w="25400" cap="flat">
            <a:solidFill>
              <a:schemeClr val="tx2">
                <a:lumMod val="10000"/>
              </a:schemeClr>
            </a:solidFill>
            <a:prstDash val="solid"/>
            <a:miter lim="400000"/>
          </a:ln>
          <a:effectLst/>
          <a:sp3d/>
        </p:spPr>
        <p:style>
          <a:lnRef idx="0">
            <a:scrgbClr r="0" g="0" b="0"/>
          </a:lnRef>
          <a:fillRef idx="0">
            <a:scrgbClr r="0" g="0" b="0"/>
          </a:fillRef>
          <a:effectRef idx="0">
            <a:scrgbClr r="0" g="0" b="0"/>
          </a:effectRef>
          <a:fontRef idx="none"/>
        </p:style>
      </p:cxnSp>
      <p:cxnSp>
        <p:nvCxnSpPr>
          <p:cNvPr id="16" name="Straight Connector 15">
            <a:extLst>
              <a:ext uri="{FF2B5EF4-FFF2-40B4-BE49-F238E27FC236}">
                <a16:creationId xmlns:a16="http://schemas.microsoft.com/office/drawing/2014/main" id="{3F3BCC09-A91A-42C4-B991-9DA570DDBA45}"/>
              </a:ext>
            </a:extLst>
          </p:cNvPr>
          <p:cNvCxnSpPr>
            <a:cxnSpLocks/>
          </p:cNvCxnSpPr>
          <p:nvPr/>
        </p:nvCxnSpPr>
        <p:spPr>
          <a:xfrm>
            <a:off x="10011894" y="2753725"/>
            <a:ext cx="0" cy="6629400"/>
          </a:xfrm>
          <a:prstGeom prst="line">
            <a:avLst/>
          </a:prstGeom>
          <a:noFill/>
          <a:ln w="25400" cap="flat">
            <a:solidFill>
              <a:schemeClr val="tx2">
                <a:lumMod val="10000"/>
              </a:schemeClr>
            </a:solidFill>
            <a:prstDash val="solid"/>
            <a:miter lim="400000"/>
          </a:ln>
          <a:effectLst/>
          <a:sp3d/>
        </p:spPr>
        <p:style>
          <a:lnRef idx="0">
            <a:scrgbClr r="0" g="0" b="0"/>
          </a:lnRef>
          <a:fillRef idx="0">
            <a:scrgbClr r="0" g="0" b="0"/>
          </a:fillRef>
          <a:effectRef idx="0">
            <a:scrgbClr r="0" g="0" b="0"/>
          </a:effectRef>
          <a:fontRef idx="none"/>
        </p:style>
      </p:cxnSp>
      <p:cxnSp>
        <p:nvCxnSpPr>
          <p:cNvPr id="17" name="Straight Connector 16">
            <a:extLst>
              <a:ext uri="{FF2B5EF4-FFF2-40B4-BE49-F238E27FC236}">
                <a16:creationId xmlns:a16="http://schemas.microsoft.com/office/drawing/2014/main" id="{BE24A169-3717-4D7D-98D4-D15A9DE68402}"/>
              </a:ext>
            </a:extLst>
          </p:cNvPr>
          <p:cNvCxnSpPr>
            <a:cxnSpLocks/>
          </p:cNvCxnSpPr>
          <p:nvPr/>
        </p:nvCxnSpPr>
        <p:spPr>
          <a:xfrm>
            <a:off x="734237" y="3407905"/>
            <a:ext cx="11658600" cy="0"/>
          </a:xfrm>
          <a:prstGeom prst="line">
            <a:avLst/>
          </a:prstGeom>
          <a:noFill/>
          <a:ln w="25400" cap="flat">
            <a:solidFill>
              <a:schemeClr val="tx2">
                <a:lumMod val="10000"/>
              </a:schemeClr>
            </a:solidFill>
            <a:prstDash val="solid"/>
            <a:miter lim="400000"/>
          </a:ln>
          <a:effectLst/>
          <a:sp3d/>
        </p:spPr>
        <p:style>
          <a:lnRef idx="0">
            <a:scrgbClr r="0" g="0" b="0"/>
          </a:lnRef>
          <a:fillRef idx="0">
            <a:scrgbClr r="0" g="0" b="0"/>
          </a:fillRef>
          <a:effectRef idx="0">
            <a:scrgbClr r="0" g="0" b="0"/>
          </a:effectRef>
          <a:fontRef idx="none"/>
        </p:style>
      </p:cxnSp>
      <p:sp>
        <p:nvSpPr>
          <p:cNvPr id="13" name="TextBox 12">
            <a:extLst>
              <a:ext uri="{FF2B5EF4-FFF2-40B4-BE49-F238E27FC236}">
                <a16:creationId xmlns:a16="http://schemas.microsoft.com/office/drawing/2014/main" id="{F186DDBB-9985-42C5-BA8E-01AD4B4BCAC6}"/>
              </a:ext>
            </a:extLst>
          </p:cNvPr>
          <p:cNvSpPr txBox="1"/>
          <p:nvPr/>
        </p:nvSpPr>
        <p:spPr>
          <a:xfrm>
            <a:off x="1245228" y="3788036"/>
            <a:ext cx="971148" cy="779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kumimoji="0" lang="en-US" sz="4400" i="0" u="none" strike="noStrike" cap="none" spc="0" normalizeH="0" baseline="0" dirty="0">
                <a:ln>
                  <a:noFill/>
                </a:ln>
                <a:solidFill>
                  <a:schemeClr val="tx2">
                    <a:lumMod val="1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3</a:t>
            </a:r>
          </a:p>
        </p:txBody>
      </p:sp>
      <p:sp>
        <p:nvSpPr>
          <p:cNvPr id="18" name="TextBox 17">
            <a:extLst>
              <a:ext uri="{FF2B5EF4-FFF2-40B4-BE49-F238E27FC236}">
                <a16:creationId xmlns:a16="http://schemas.microsoft.com/office/drawing/2014/main" id="{77FC7AC5-426C-4BAD-979C-52721284C2E6}"/>
              </a:ext>
            </a:extLst>
          </p:cNvPr>
          <p:cNvSpPr txBox="1"/>
          <p:nvPr/>
        </p:nvSpPr>
        <p:spPr>
          <a:xfrm>
            <a:off x="1216387" y="4852996"/>
            <a:ext cx="971148" cy="779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kumimoji="0" lang="en-US" sz="4400" i="0" u="none" strike="noStrike" cap="none" spc="0" normalizeH="0" baseline="0" dirty="0">
                <a:ln>
                  <a:noFill/>
                </a:ln>
                <a:solidFill>
                  <a:schemeClr val="tx2">
                    <a:lumMod val="1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4</a:t>
            </a:r>
          </a:p>
        </p:txBody>
      </p:sp>
      <p:sp>
        <p:nvSpPr>
          <p:cNvPr id="19" name="TextBox 18">
            <a:extLst>
              <a:ext uri="{FF2B5EF4-FFF2-40B4-BE49-F238E27FC236}">
                <a16:creationId xmlns:a16="http://schemas.microsoft.com/office/drawing/2014/main" id="{50E565FC-C27B-44A2-B17C-3EBF53D7B2AA}"/>
              </a:ext>
            </a:extLst>
          </p:cNvPr>
          <p:cNvSpPr txBox="1"/>
          <p:nvPr/>
        </p:nvSpPr>
        <p:spPr>
          <a:xfrm>
            <a:off x="1240901" y="5937497"/>
            <a:ext cx="971148" cy="779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kumimoji="0" lang="en-US" sz="4400" i="0" u="none" strike="noStrike" cap="none" spc="0" normalizeH="0" baseline="0" dirty="0">
                <a:ln>
                  <a:noFill/>
                </a:ln>
                <a:solidFill>
                  <a:schemeClr val="tx2">
                    <a:lumMod val="1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5</a:t>
            </a:r>
          </a:p>
        </p:txBody>
      </p:sp>
      <p:sp>
        <p:nvSpPr>
          <p:cNvPr id="20" name="TextBox 19">
            <a:extLst>
              <a:ext uri="{FF2B5EF4-FFF2-40B4-BE49-F238E27FC236}">
                <a16:creationId xmlns:a16="http://schemas.microsoft.com/office/drawing/2014/main" id="{64B02BFE-865B-415C-87D4-188B6F93C9CE}"/>
              </a:ext>
            </a:extLst>
          </p:cNvPr>
          <p:cNvSpPr txBox="1"/>
          <p:nvPr/>
        </p:nvSpPr>
        <p:spPr>
          <a:xfrm>
            <a:off x="1252632" y="7004297"/>
            <a:ext cx="971148" cy="779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kumimoji="0" lang="en-US" sz="4400" i="0" u="none" strike="noStrike" cap="none" spc="0" normalizeH="0" baseline="0" dirty="0">
                <a:ln>
                  <a:noFill/>
                </a:ln>
                <a:solidFill>
                  <a:schemeClr val="tx2">
                    <a:lumMod val="1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6</a:t>
            </a:r>
          </a:p>
        </p:txBody>
      </p:sp>
      <p:sp>
        <p:nvSpPr>
          <p:cNvPr id="21" name="TextBox 20">
            <a:extLst>
              <a:ext uri="{FF2B5EF4-FFF2-40B4-BE49-F238E27FC236}">
                <a16:creationId xmlns:a16="http://schemas.microsoft.com/office/drawing/2014/main" id="{7035039A-6687-452F-9516-47B4766C61F3}"/>
              </a:ext>
            </a:extLst>
          </p:cNvPr>
          <p:cNvSpPr txBox="1"/>
          <p:nvPr/>
        </p:nvSpPr>
        <p:spPr>
          <a:xfrm>
            <a:off x="1252632" y="8147297"/>
            <a:ext cx="971148" cy="779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kumimoji="0" lang="en-US" sz="4400" i="0" u="none" strike="noStrike" cap="none" spc="0" normalizeH="0" baseline="0" dirty="0">
                <a:ln>
                  <a:noFill/>
                </a:ln>
                <a:solidFill>
                  <a:schemeClr val="tx2">
                    <a:lumMod val="1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7</a:t>
            </a:r>
          </a:p>
        </p:txBody>
      </p:sp>
      <p:sp>
        <p:nvSpPr>
          <p:cNvPr id="22" name="TextBox 21">
            <a:extLst>
              <a:ext uri="{FF2B5EF4-FFF2-40B4-BE49-F238E27FC236}">
                <a16:creationId xmlns:a16="http://schemas.microsoft.com/office/drawing/2014/main" id="{2A4E51A5-6720-4F52-AC15-35C46EA5CCC9}"/>
              </a:ext>
            </a:extLst>
          </p:cNvPr>
          <p:cNvSpPr txBox="1"/>
          <p:nvPr/>
        </p:nvSpPr>
        <p:spPr>
          <a:xfrm>
            <a:off x="3659014" y="3788036"/>
            <a:ext cx="971148" cy="779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kumimoji="0" lang="en-US" sz="4400" i="0" u="none" strike="noStrike" cap="none" spc="0" normalizeH="0" baseline="0" dirty="0">
                <a:ln>
                  <a:noFill/>
                </a:ln>
                <a:solidFill>
                  <a:schemeClr val="tx2">
                    <a:lumMod val="1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9</a:t>
            </a:r>
          </a:p>
        </p:txBody>
      </p:sp>
      <p:sp>
        <p:nvSpPr>
          <p:cNvPr id="23" name="TextBox 22">
            <a:extLst>
              <a:ext uri="{FF2B5EF4-FFF2-40B4-BE49-F238E27FC236}">
                <a16:creationId xmlns:a16="http://schemas.microsoft.com/office/drawing/2014/main" id="{30A5D392-5453-4345-9DBE-ED29C7CA4CA9}"/>
              </a:ext>
            </a:extLst>
          </p:cNvPr>
          <p:cNvSpPr txBox="1"/>
          <p:nvPr/>
        </p:nvSpPr>
        <p:spPr>
          <a:xfrm>
            <a:off x="3630173" y="4852996"/>
            <a:ext cx="971148" cy="779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kumimoji="0" lang="en-US" sz="4400" i="0" u="none" strike="noStrike" cap="none" spc="0" normalizeH="0" baseline="0" dirty="0">
                <a:ln>
                  <a:noFill/>
                </a:ln>
                <a:solidFill>
                  <a:schemeClr val="tx2">
                    <a:lumMod val="1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35</a:t>
            </a:r>
          </a:p>
        </p:txBody>
      </p:sp>
      <p:sp>
        <p:nvSpPr>
          <p:cNvPr id="24" name="TextBox 23">
            <a:extLst>
              <a:ext uri="{FF2B5EF4-FFF2-40B4-BE49-F238E27FC236}">
                <a16:creationId xmlns:a16="http://schemas.microsoft.com/office/drawing/2014/main" id="{CEB97819-9CCD-41BE-AE39-33A12A9DA904}"/>
              </a:ext>
            </a:extLst>
          </p:cNvPr>
          <p:cNvSpPr txBox="1"/>
          <p:nvPr/>
        </p:nvSpPr>
        <p:spPr>
          <a:xfrm>
            <a:off x="3454991" y="5937497"/>
            <a:ext cx="1311681" cy="779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kumimoji="0" lang="en-US" sz="4400" i="0" u="none" strike="noStrike" cap="none" spc="0" normalizeH="0" baseline="0" dirty="0">
                <a:ln>
                  <a:noFill/>
                </a:ln>
                <a:solidFill>
                  <a:schemeClr val="tx2">
                    <a:lumMod val="1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178</a:t>
            </a:r>
          </a:p>
        </p:txBody>
      </p:sp>
      <p:sp>
        <p:nvSpPr>
          <p:cNvPr id="25" name="TextBox 24">
            <a:extLst>
              <a:ext uri="{FF2B5EF4-FFF2-40B4-BE49-F238E27FC236}">
                <a16:creationId xmlns:a16="http://schemas.microsoft.com/office/drawing/2014/main" id="{05E0CC71-BE81-455B-A801-A00FE57F1488}"/>
              </a:ext>
            </a:extLst>
          </p:cNvPr>
          <p:cNvSpPr txBox="1"/>
          <p:nvPr/>
        </p:nvSpPr>
        <p:spPr>
          <a:xfrm>
            <a:off x="3327359" y="7021998"/>
            <a:ext cx="1577063" cy="779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kumimoji="0" lang="en-US" sz="4400" i="0" u="none" strike="noStrike" cap="none" spc="0" normalizeH="0" baseline="0" dirty="0">
                <a:ln>
                  <a:noFill/>
                </a:ln>
                <a:solidFill>
                  <a:schemeClr val="tx2">
                    <a:lumMod val="1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1132</a:t>
            </a:r>
          </a:p>
        </p:txBody>
      </p:sp>
      <p:sp>
        <p:nvSpPr>
          <p:cNvPr id="26" name="TextBox 25">
            <a:extLst>
              <a:ext uri="{FF2B5EF4-FFF2-40B4-BE49-F238E27FC236}">
                <a16:creationId xmlns:a16="http://schemas.microsoft.com/office/drawing/2014/main" id="{1989EB48-AFDC-4A3F-85CA-BF2B9DC98756}"/>
              </a:ext>
            </a:extLst>
          </p:cNvPr>
          <p:cNvSpPr txBox="1"/>
          <p:nvPr/>
        </p:nvSpPr>
        <p:spPr>
          <a:xfrm>
            <a:off x="3134538" y="8147297"/>
            <a:ext cx="2008891" cy="779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kumimoji="0" lang="en-US" sz="4400" i="0" u="none" strike="noStrike" cap="none" spc="0" normalizeH="0" baseline="0" dirty="0">
                <a:ln>
                  <a:noFill/>
                </a:ln>
                <a:solidFill>
                  <a:schemeClr val="tx2">
                    <a:lumMod val="1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&gt;3703</a:t>
            </a:r>
          </a:p>
        </p:txBody>
      </p:sp>
      <p:sp>
        <p:nvSpPr>
          <p:cNvPr id="27" name="TextBox 26">
            <a:extLst>
              <a:ext uri="{FF2B5EF4-FFF2-40B4-BE49-F238E27FC236}">
                <a16:creationId xmlns:a16="http://schemas.microsoft.com/office/drawing/2014/main" id="{8EBC83FA-5F38-47BD-8397-3FE6CA493FE7}"/>
              </a:ext>
            </a:extLst>
          </p:cNvPr>
          <p:cNvSpPr txBox="1"/>
          <p:nvPr/>
        </p:nvSpPr>
        <p:spPr>
          <a:xfrm>
            <a:off x="6088398" y="3788036"/>
            <a:ext cx="971148" cy="779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kumimoji="0" lang="en-US" sz="4400" i="0" u="none" strike="noStrike" cap="none" spc="0" normalizeH="0" baseline="0" dirty="0">
                <a:ln>
                  <a:noFill/>
                </a:ln>
                <a:solidFill>
                  <a:schemeClr val="tx2">
                    <a:lumMod val="1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5</a:t>
            </a:r>
          </a:p>
        </p:txBody>
      </p:sp>
      <p:sp>
        <p:nvSpPr>
          <p:cNvPr id="28" name="TextBox 27">
            <a:extLst>
              <a:ext uri="{FF2B5EF4-FFF2-40B4-BE49-F238E27FC236}">
                <a16:creationId xmlns:a16="http://schemas.microsoft.com/office/drawing/2014/main" id="{EFD6AA85-E64C-4CF3-96A3-05213C8121D2}"/>
              </a:ext>
            </a:extLst>
          </p:cNvPr>
          <p:cNvSpPr txBox="1"/>
          <p:nvPr/>
        </p:nvSpPr>
        <p:spPr>
          <a:xfrm>
            <a:off x="6059557" y="4852996"/>
            <a:ext cx="971148" cy="779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kumimoji="0" lang="en-US" sz="4400" i="0" u="none" strike="noStrike" cap="none" spc="0" normalizeH="0" baseline="0" dirty="0">
                <a:ln>
                  <a:noFill/>
                </a:ln>
                <a:solidFill>
                  <a:schemeClr val="tx2">
                    <a:lumMod val="1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9</a:t>
            </a:r>
          </a:p>
        </p:txBody>
      </p:sp>
      <p:sp>
        <p:nvSpPr>
          <p:cNvPr id="29" name="TextBox 28">
            <a:extLst>
              <a:ext uri="{FF2B5EF4-FFF2-40B4-BE49-F238E27FC236}">
                <a16:creationId xmlns:a16="http://schemas.microsoft.com/office/drawing/2014/main" id="{67DEAA14-D162-4F71-9DAC-C1A5547288EC}"/>
              </a:ext>
            </a:extLst>
          </p:cNvPr>
          <p:cNvSpPr txBox="1"/>
          <p:nvPr/>
        </p:nvSpPr>
        <p:spPr>
          <a:xfrm>
            <a:off x="5884375" y="5937497"/>
            <a:ext cx="1311681" cy="779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kumimoji="0" lang="en-US" sz="4400" i="0" u="none" strike="noStrike" cap="none" spc="0" normalizeH="0" baseline="0" dirty="0">
                <a:ln>
                  <a:noFill/>
                </a:ln>
                <a:solidFill>
                  <a:schemeClr val="tx2">
                    <a:lumMod val="1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14</a:t>
            </a:r>
          </a:p>
        </p:txBody>
      </p:sp>
      <p:sp>
        <p:nvSpPr>
          <p:cNvPr id="30" name="TextBox 29">
            <a:extLst>
              <a:ext uri="{FF2B5EF4-FFF2-40B4-BE49-F238E27FC236}">
                <a16:creationId xmlns:a16="http://schemas.microsoft.com/office/drawing/2014/main" id="{EDBDA1AB-C555-436C-8785-BDC009CD037A}"/>
              </a:ext>
            </a:extLst>
          </p:cNvPr>
          <p:cNvSpPr txBox="1"/>
          <p:nvPr/>
        </p:nvSpPr>
        <p:spPr>
          <a:xfrm>
            <a:off x="5756743" y="7021998"/>
            <a:ext cx="1577063" cy="779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kumimoji="0" lang="en-US" sz="4400" i="0" u="none" strike="noStrike" cap="none" spc="0" normalizeH="0" baseline="0" dirty="0">
                <a:ln>
                  <a:noFill/>
                </a:ln>
                <a:solidFill>
                  <a:schemeClr val="tx2">
                    <a:lumMod val="1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&gt;14</a:t>
            </a:r>
          </a:p>
        </p:txBody>
      </p:sp>
      <p:sp>
        <p:nvSpPr>
          <p:cNvPr id="31" name="TextBox 30">
            <a:extLst>
              <a:ext uri="{FF2B5EF4-FFF2-40B4-BE49-F238E27FC236}">
                <a16:creationId xmlns:a16="http://schemas.microsoft.com/office/drawing/2014/main" id="{C048A770-1215-4CAE-8A48-CA5591C53F54}"/>
              </a:ext>
            </a:extLst>
          </p:cNvPr>
          <p:cNvSpPr txBox="1"/>
          <p:nvPr/>
        </p:nvSpPr>
        <p:spPr>
          <a:xfrm>
            <a:off x="5563922" y="8147297"/>
            <a:ext cx="2008891" cy="779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kumimoji="0" lang="en-US" sz="4400" i="0" u="none" strike="noStrike" cap="none" spc="0" normalizeH="0" baseline="0" dirty="0">
                <a:ln>
                  <a:noFill/>
                </a:ln>
                <a:solidFill>
                  <a:schemeClr val="tx2">
                    <a:lumMod val="1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&gt;14</a:t>
            </a:r>
          </a:p>
        </p:txBody>
      </p:sp>
      <p:sp>
        <p:nvSpPr>
          <p:cNvPr id="32" name="TextBox 31">
            <a:extLst>
              <a:ext uri="{FF2B5EF4-FFF2-40B4-BE49-F238E27FC236}">
                <a16:creationId xmlns:a16="http://schemas.microsoft.com/office/drawing/2014/main" id="{00B49E7F-3EFF-41E6-A57F-B8A2AC9DBCC0}"/>
              </a:ext>
            </a:extLst>
          </p:cNvPr>
          <p:cNvSpPr txBox="1"/>
          <p:nvPr/>
        </p:nvSpPr>
        <p:spPr>
          <a:xfrm>
            <a:off x="8410476" y="3788036"/>
            <a:ext cx="971148" cy="779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kumimoji="0" lang="en-US" sz="4400" i="0" u="none" strike="noStrike" cap="none" spc="0" normalizeH="0" baseline="0" dirty="0">
                <a:ln>
                  <a:noFill/>
                </a:ln>
                <a:solidFill>
                  <a:schemeClr val="tx2">
                    <a:lumMod val="1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5</a:t>
            </a:r>
          </a:p>
        </p:txBody>
      </p:sp>
      <p:sp>
        <p:nvSpPr>
          <p:cNvPr id="33" name="TextBox 32">
            <a:extLst>
              <a:ext uri="{FF2B5EF4-FFF2-40B4-BE49-F238E27FC236}">
                <a16:creationId xmlns:a16="http://schemas.microsoft.com/office/drawing/2014/main" id="{A194A233-7E69-42A8-815B-B231E3CC9DB9}"/>
              </a:ext>
            </a:extLst>
          </p:cNvPr>
          <p:cNvSpPr txBox="1"/>
          <p:nvPr/>
        </p:nvSpPr>
        <p:spPr>
          <a:xfrm>
            <a:off x="8381635" y="4852996"/>
            <a:ext cx="971148" cy="779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kumimoji="0" lang="en-US" sz="4400" i="0" u="none" strike="noStrike" cap="none" spc="0" normalizeH="0" baseline="0" dirty="0">
                <a:ln>
                  <a:noFill/>
                </a:ln>
                <a:solidFill>
                  <a:schemeClr val="tx2">
                    <a:lumMod val="1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7</a:t>
            </a:r>
          </a:p>
        </p:txBody>
      </p:sp>
      <p:sp>
        <p:nvSpPr>
          <p:cNvPr id="34" name="TextBox 33">
            <a:extLst>
              <a:ext uri="{FF2B5EF4-FFF2-40B4-BE49-F238E27FC236}">
                <a16:creationId xmlns:a16="http://schemas.microsoft.com/office/drawing/2014/main" id="{4950481D-AC04-4687-9D57-B0344913B2E4}"/>
              </a:ext>
            </a:extLst>
          </p:cNvPr>
          <p:cNvSpPr txBox="1"/>
          <p:nvPr/>
        </p:nvSpPr>
        <p:spPr>
          <a:xfrm>
            <a:off x="8206453" y="5937497"/>
            <a:ext cx="1311681" cy="779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kumimoji="0" lang="en-US" sz="4400" i="0" u="none" strike="noStrike" cap="none" spc="0" normalizeH="0" baseline="0" dirty="0">
                <a:ln>
                  <a:noFill/>
                </a:ln>
                <a:solidFill>
                  <a:schemeClr val="tx2">
                    <a:lumMod val="1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9</a:t>
            </a:r>
          </a:p>
        </p:txBody>
      </p:sp>
      <p:sp>
        <p:nvSpPr>
          <p:cNvPr id="35" name="TextBox 34">
            <a:extLst>
              <a:ext uri="{FF2B5EF4-FFF2-40B4-BE49-F238E27FC236}">
                <a16:creationId xmlns:a16="http://schemas.microsoft.com/office/drawing/2014/main" id="{3C8DB78F-EF82-44A8-A139-BDE115DBFE5A}"/>
              </a:ext>
            </a:extLst>
          </p:cNvPr>
          <p:cNvSpPr txBox="1"/>
          <p:nvPr/>
        </p:nvSpPr>
        <p:spPr>
          <a:xfrm>
            <a:off x="8078821" y="7021998"/>
            <a:ext cx="1577063" cy="779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kumimoji="0" lang="en-US" sz="4400" i="0" u="none" strike="noStrike" cap="none" spc="0" normalizeH="0" baseline="0" dirty="0">
                <a:ln>
                  <a:noFill/>
                </a:ln>
                <a:solidFill>
                  <a:schemeClr val="tx2">
                    <a:lumMod val="1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11</a:t>
            </a:r>
          </a:p>
        </p:txBody>
      </p:sp>
      <p:sp>
        <p:nvSpPr>
          <p:cNvPr id="36" name="TextBox 35">
            <a:extLst>
              <a:ext uri="{FF2B5EF4-FFF2-40B4-BE49-F238E27FC236}">
                <a16:creationId xmlns:a16="http://schemas.microsoft.com/office/drawing/2014/main" id="{00C38055-E1AD-49A1-B3AE-414C4FE96E23}"/>
              </a:ext>
            </a:extLst>
          </p:cNvPr>
          <p:cNvSpPr txBox="1"/>
          <p:nvPr/>
        </p:nvSpPr>
        <p:spPr>
          <a:xfrm>
            <a:off x="7886000" y="8147297"/>
            <a:ext cx="2008891" cy="779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kumimoji="0" lang="en-US" sz="4400" i="0" u="none" strike="noStrike" cap="none" spc="0" normalizeH="0" baseline="0" dirty="0">
                <a:ln>
                  <a:noFill/>
                </a:ln>
                <a:solidFill>
                  <a:schemeClr val="tx2">
                    <a:lumMod val="1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&gt;14</a:t>
            </a:r>
          </a:p>
        </p:txBody>
      </p:sp>
      <p:sp>
        <p:nvSpPr>
          <p:cNvPr id="37" name="TextBox 36">
            <a:extLst>
              <a:ext uri="{FF2B5EF4-FFF2-40B4-BE49-F238E27FC236}">
                <a16:creationId xmlns:a16="http://schemas.microsoft.com/office/drawing/2014/main" id="{B64E4A9C-D168-467E-AB25-9F1A40DECDE7}"/>
              </a:ext>
            </a:extLst>
          </p:cNvPr>
          <p:cNvSpPr txBox="1"/>
          <p:nvPr/>
        </p:nvSpPr>
        <p:spPr>
          <a:xfrm>
            <a:off x="10742108" y="3788036"/>
            <a:ext cx="971148" cy="779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kumimoji="0" lang="en-US" sz="4400" i="0" u="none" strike="noStrike" cap="none" spc="0" normalizeH="0" baseline="0" dirty="0">
                <a:ln>
                  <a:noFill/>
                </a:ln>
                <a:solidFill>
                  <a:schemeClr val="tx2">
                    <a:lumMod val="1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5</a:t>
            </a:r>
          </a:p>
        </p:txBody>
      </p:sp>
      <p:sp>
        <p:nvSpPr>
          <p:cNvPr id="38" name="TextBox 37">
            <a:extLst>
              <a:ext uri="{FF2B5EF4-FFF2-40B4-BE49-F238E27FC236}">
                <a16:creationId xmlns:a16="http://schemas.microsoft.com/office/drawing/2014/main" id="{C65E78C5-F188-47C0-81D9-3A910FD62ABA}"/>
              </a:ext>
            </a:extLst>
          </p:cNvPr>
          <p:cNvSpPr txBox="1"/>
          <p:nvPr/>
        </p:nvSpPr>
        <p:spPr>
          <a:xfrm>
            <a:off x="10713267" y="4852996"/>
            <a:ext cx="971148" cy="779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kumimoji="0" lang="en-US" sz="4400" i="0" u="none" strike="noStrike" cap="none" spc="0" normalizeH="0" baseline="0" dirty="0">
                <a:ln>
                  <a:noFill/>
                </a:ln>
                <a:solidFill>
                  <a:schemeClr val="tx2">
                    <a:lumMod val="1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7</a:t>
            </a:r>
          </a:p>
        </p:txBody>
      </p:sp>
      <p:sp>
        <p:nvSpPr>
          <p:cNvPr id="39" name="TextBox 38">
            <a:extLst>
              <a:ext uri="{FF2B5EF4-FFF2-40B4-BE49-F238E27FC236}">
                <a16:creationId xmlns:a16="http://schemas.microsoft.com/office/drawing/2014/main" id="{9C14A29C-F9C1-4916-BD59-E9F49F329491}"/>
              </a:ext>
            </a:extLst>
          </p:cNvPr>
          <p:cNvSpPr txBox="1"/>
          <p:nvPr/>
        </p:nvSpPr>
        <p:spPr>
          <a:xfrm>
            <a:off x="10538085" y="5937497"/>
            <a:ext cx="1311681" cy="779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kumimoji="0" lang="en-US" sz="4400" i="0" u="none" strike="noStrike" cap="none" spc="0" normalizeH="0" baseline="0" dirty="0">
                <a:ln>
                  <a:noFill/>
                </a:ln>
                <a:solidFill>
                  <a:schemeClr val="tx2">
                    <a:lumMod val="1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9</a:t>
            </a:r>
          </a:p>
        </p:txBody>
      </p:sp>
      <p:sp>
        <p:nvSpPr>
          <p:cNvPr id="40" name="TextBox 39">
            <a:extLst>
              <a:ext uri="{FF2B5EF4-FFF2-40B4-BE49-F238E27FC236}">
                <a16:creationId xmlns:a16="http://schemas.microsoft.com/office/drawing/2014/main" id="{69956EF9-818C-47B0-8729-2181CD3FAEE8}"/>
              </a:ext>
            </a:extLst>
          </p:cNvPr>
          <p:cNvSpPr txBox="1"/>
          <p:nvPr/>
        </p:nvSpPr>
        <p:spPr>
          <a:xfrm>
            <a:off x="10410453" y="7021998"/>
            <a:ext cx="1577063" cy="779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kumimoji="0" lang="en-US" sz="4400" i="0" u="none" strike="noStrike" cap="none" spc="0" normalizeH="0" baseline="0" dirty="0">
                <a:ln>
                  <a:noFill/>
                </a:ln>
                <a:solidFill>
                  <a:schemeClr val="tx2">
                    <a:lumMod val="1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11</a:t>
            </a:r>
          </a:p>
        </p:txBody>
      </p:sp>
      <p:sp>
        <p:nvSpPr>
          <p:cNvPr id="41" name="TextBox 40">
            <a:extLst>
              <a:ext uri="{FF2B5EF4-FFF2-40B4-BE49-F238E27FC236}">
                <a16:creationId xmlns:a16="http://schemas.microsoft.com/office/drawing/2014/main" id="{279C5C86-B706-4FDE-9D0E-3CABECC279CD}"/>
              </a:ext>
            </a:extLst>
          </p:cNvPr>
          <p:cNvSpPr txBox="1"/>
          <p:nvPr/>
        </p:nvSpPr>
        <p:spPr>
          <a:xfrm>
            <a:off x="10217632" y="8147297"/>
            <a:ext cx="2008891" cy="779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kumimoji="0" lang="en-US" sz="4400" i="0" u="none" strike="noStrike" cap="none" spc="0" normalizeH="0" baseline="0" dirty="0">
                <a:ln>
                  <a:noFill/>
                </a:ln>
                <a:solidFill>
                  <a:schemeClr val="tx2">
                    <a:lumMod val="1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13</a:t>
            </a:r>
          </a:p>
        </p:txBody>
      </p:sp>
    </p:spTree>
    <p:extLst>
      <p:ext uri="{BB962C8B-B14F-4D97-AF65-F5344CB8AC3E}">
        <p14:creationId xmlns:p14="http://schemas.microsoft.com/office/powerpoint/2010/main" val="335771426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wipe(left)">
                                      <p:cBhvr>
                                        <p:cTn id="7" dur="2000"/>
                                        <p:tgtEl>
                                          <p:spTgt spid="6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5"/>
                                        </p:tgtEl>
                                        <p:attrNameLst>
                                          <p:attrName>style.visibility</p:attrName>
                                        </p:attrNameLst>
                                      </p:cBhvr>
                                      <p:to>
                                        <p:strVal val="visible"/>
                                      </p:to>
                                    </p:set>
                                    <p:animEffect transition="in" filter="wipe(left)">
                                      <p:cBhvr>
                                        <p:cTn id="12" dur="2000"/>
                                        <p:tgtEl>
                                          <p:spTgt spid="6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64"/>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65"/>
                                        </p:tgtEl>
                                        <p:attrNameLst>
                                          <p:attrName>style.visibility</p:attrName>
                                        </p:attrNameLst>
                                      </p:cBhvr>
                                      <p:to>
                                        <p:strVal val="hidden"/>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27"/>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9"/>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0"/>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1"/>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33"/>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34"/>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35"/>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36"/>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37"/>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38"/>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39"/>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40"/>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41"/>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66"/>
                                        </p:tgtEl>
                                        <p:attrNameLst>
                                          <p:attrName>style.visibility</p:attrName>
                                        </p:attrNameLst>
                                      </p:cBhvr>
                                      <p:to>
                                        <p:strVal val="visible"/>
                                      </p:to>
                                    </p:set>
                                    <p:animEffect transition="in" filter="fade">
                                      <p:cBhvr>
                                        <p:cTn id="54" dur="75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5" grpId="0" animBg="1"/>
      <p:bldP spid="65" grpId="1" animBg="1"/>
      <p:bldP spid="64" grpId="0" animBg="1"/>
      <p:bldP spid="64" grpId="1" animBg="1"/>
      <p:bldP spid="27" grpId="0"/>
      <p:bldP spid="28" grpId="0"/>
      <p:bldP spid="29" grpId="0"/>
      <p:bldP spid="30" grpId="0"/>
      <p:bldP spid="31" grpId="0"/>
      <p:bldP spid="32" grpId="0"/>
      <p:bldP spid="33" grpId="0"/>
      <p:bldP spid="34" grpId="0"/>
      <p:bldP spid="35" grpId="0"/>
      <p:bldP spid="36" grpId="0"/>
      <p:bldP spid="37" grpId="0"/>
      <p:bldP spid="38" grpId="0"/>
      <p:bldP spid="39" grpId="0"/>
      <p:bldP spid="40" grpId="0"/>
      <p:bldP spid="4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Definition">
            <a:extLst>
              <a:ext uri="{FF2B5EF4-FFF2-40B4-BE49-F238E27FC236}">
                <a16:creationId xmlns:a16="http://schemas.microsoft.com/office/drawing/2014/main" id="{7E021A20-2030-4138-80F7-4C17BA9E5F83}"/>
              </a:ext>
            </a:extLst>
          </p:cNvPr>
          <p:cNvSpPr txBox="1"/>
          <p:nvPr/>
        </p:nvSpPr>
        <p:spPr>
          <a:xfrm>
            <a:off x="1894107" y="669162"/>
            <a:ext cx="9423400" cy="1333698"/>
          </a:xfrm>
          <a:prstGeom prst="rect">
            <a:avLst/>
          </a:prstGeom>
          <a:ln w="12700">
            <a:miter lim="400000"/>
          </a:ln>
          <a:effectLst>
            <a:outerShdw blurRad="635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sz="6500" b="1">
                <a:solidFill>
                  <a:srgbClr val="000000"/>
                </a:solidFill>
                <a:latin typeface="Helvetica Neue"/>
                <a:ea typeface="Helvetica Neue"/>
                <a:cs typeface="Helvetica Neue"/>
                <a:sym typeface="Helvetica Neue"/>
              </a:defRPr>
            </a:lvl1pPr>
          </a:lstStyle>
          <a:p>
            <a:endParaRPr lang="en-US" sz="4000" dirty="0">
              <a:latin typeface="Cambria Math" panose="02040503050406030204" pitchFamily="18" charset="0"/>
              <a:ea typeface="Cambria Math" panose="02040503050406030204" pitchFamily="18" charset="0"/>
            </a:endParaRPr>
          </a:p>
          <a:p>
            <a:endParaRPr lang="en-US" sz="4000" dirty="0">
              <a:latin typeface="Cambria Math" panose="02040503050406030204" pitchFamily="18" charset="0"/>
              <a:ea typeface="Cambria Math" panose="02040503050406030204" pitchFamily="18" charset="0"/>
            </a:endParaRPr>
          </a:p>
        </p:txBody>
      </p:sp>
      <p:sp>
        <p:nvSpPr>
          <p:cNvPr id="24" name="TextBox 23">
            <a:extLst>
              <a:ext uri="{FF2B5EF4-FFF2-40B4-BE49-F238E27FC236}">
                <a16:creationId xmlns:a16="http://schemas.microsoft.com/office/drawing/2014/main" id="{72194078-5F5C-4D08-A31E-212146C8F4EC}"/>
              </a:ext>
            </a:extLst>
          </p:cNvPr>
          <p:cNvSpPr txBox="1"/>
          <p:nvPr/>
        </p:nvSpPr>
        <p:spPr>
          <a:xfrm>
            <a:off x="447684" y="776883"/>
            <a:ext cx="12080383" cy="111825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6600" b="1" i="0" u="none" strike="noStrike" cap="none" spc="0" normalizeH="0" baseline="0" dirty="0">
                <a:ln>
                  <a:noFill/>
                </a:ln>
                <a:solidFill>
                  <a:schemeClr val="tx2">
                    <a:lumMod val="1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Our Method:</a:t>
            </a:r>
          </a:p>
        </p:txBody>
      </p:sp>
      <p:sp>
        <p:nvSpPr>
          <p:cNvPr id="38" name="TextBox 37">
            <a:extLst>
              <a:ext uri="{FF2B5EF4-FFF2-40B4-BE49-F238E27FC236}">
                <a16:creationId xmlns:a16="http://schemas.microsoft.com/office/drawing/2014/main" id="{889EED10-D66A-432D-8140-86B026DAC6DD}"/>
              </a:ext>
            </a:extLst>
          </p:cNvPr>
          <p:cNvSpPr txBox="1"/>
          <p:nvPr/>
        </p:nvSpPr>
        <p:spPr>
          <a:xfrm>
            <a:off x="434984" y="2249645"/>
            <a:ext cx="12080383"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8000" b="1" i="0" u="none" strike="noStrike" cap="none" spc="0" normalizeH="0" baseline="0" dirty="0">
                <a:ln>
                  <a:noFill/>
                </a:ln>
                <a:solidFill>
                  <a:srgbClr val="2010EA"/>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1  </a:t>
            </a:r>
            <a:r>
              <a:rPr kumimoji="0" lang="en-US" sz="8000" b="1" i="0" u="none" strike="noStrike" cap="none" spc="0" normalizeH="0" baseline="0" dirty="0">
                <a:ln>
                  <a:noFill/>
                </a:ln>
                <a:solidFill>
                  <a:srgbClr val="D70F0F"/>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2</a:t>
            </a:r>
            <a:r>
              <a:rPr kumimoji="0" lang="en-US" sz="8000" b="1" i="0" u="none" strike="noStrike" cap="none" spc="0" normalizeH="0" baseline="0" dirty="0">
                <a:ln>
                  <a:noFill/>
                </a:ln>
                <a:solidFill>
                  <a:srgbClr val="2010EA"/>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  3  </a:t>
            </a:r>
            <a:r>
              <a:rPr kumimoji="0" lang="en-US" sz="8000" b="1" i="0" u="none" strike="noStrike" cap="none" spc="0" normalizeH="0" baseline="0" dirty="0">
                <a:ln>
                  <a:noFill/>
                </a:ln>
                <a:solidFill>
                  <a:srgbClr val="D70F0F"/>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4  5</a:t>
            </a:r>
            <a:r>
              <a:rPr kumimoji="0" lang="en-US" sz="8000" b="1" i="0" u="none" strike="noStrike" cap="none" spc="0" normalizeH="0" baseline="0" dirty="0">
                <a:ln>
                  <a:noFill/>
                </a:ln>
                <a:solidFill>
                  <a:srgbClr val="2010EA"/>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  6  7</a:t>
            </a:r>
            <a:r>
              <a:rPr kumimoji="0" lang="en-US" sz="8000" b="1" i="0" u="none" strike="noStrike" cap="none" spc="0" normalizeH="0" baseline="0" dirty="0">
                <a:ln>
                  <a:noFill/>
                </a:ln>
                <a:solidFill>
                  <a:srgbClr val="D70F0F"/>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  8  </a:t>
            </a:r>
            <a:r>
              <a:rPr kumimoji="0" lang="en-US" sz="8000" b="1" i="0" u="none" strike="noStrike" cap="none" spc="0" normalizeH="0" baseline="0" dirty="0">
                <a:ln>
                  <a:noFill/>
                </a:ln>
                <a:solidFill>
                  <a:srgbClr val="2010EA"/>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9</a:t>
            </a:r>
          </a:p>
        </p:txBody>
      </p:sp>
      <p:sp>
        <p:nvSpPr>
          <p:cNvPr id="39" name="TextBox 38">
            <a:extLst>
              <a:ext uri="{FF2B5EF4-FFF2-40B4-BE49-F238E27FC236}">
                <a16:creationId xmlns:a16="http://schemas.microsoft.com/office/drawing/2014/main" id="{BA3DD0A4-A6B0-4763-8F44-67DE161D8FFD}"/>
              </a:ext>
            </a:extLst>
          </p:cNvPr>
          <p:cNvSpPr txBox="1"/>
          <p:nvPr/>
        </p:nvSpPr>
        <p:spPr>
          <a:xfrm>
            <a:off x="1794942" y="2242104"/>
            <a:ext cx="1468648"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8000" b="1" i="0" u="none" strike="noStrike" cap="none" spc="0" normalizeH="0" baseline="0" dirty="0">
                <a:ln>
                  <a:noFill/>
                </a:ln>
                <a:solidFill>
                  <a:srgbClr val="2010EA"/>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1</a:t>
            </a:r>
          </a:p>
        </p:txBody>
      </p:sp>
      <p:sp>
        <p:nvSpPr>
          <p:cNvPr id="40" name="TextBox 39">
            <a:extLst>
              <a:ext uri="{FF2B5EF4-FFF2-40B4-BE49-F238E27FC236}">
                <a16:creationId xmlns:a16="http://schemas.microsoft.com/office/drawing/2014/main" id="{FEA16032-3402-4DBD-A00F-E9C3C808253F}"/>
              </a:ext>
            </a:extLst>
          </p:cNvPr>
          <p:cNvSpPr txBox="1"/>
          <p:nvPr/>
        </p:nvSpPr>
        <p:spPr>
          <a:xfrm>
            <a:off x="2786844" y="2257186"/>
            <a:ext cx="1468648"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8000" b="1" i="0" u="none" strike="noStrike" cap="none" spc="0" normalizeH="0" baseline="0" dirty="0">
                <a:ln>
                  <a:noFill/>
                </a:ln>
                <a:solidFill>
                  <a:srgbClr val="D70F0F"/>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2</a:t>
            </a:r>
          </a:p>
        </p:txBody>
      </p:sp>
      <p:sp>
        <p:nvSpPr>
          <p:cNvPr id="41" name="TextBox 40">
            <a:extLst>
              <a:ext uri="{FF2B5EF4-FFF2-40B4-BE49-F238E27FC236}">
                <a16:creationId xmlns:a16="http://schemas.microsoft.com/office/drawing/2014/main" id="{54655D81-7052-4A0E-B766-FD0B2EEED3CF}"/>
              </a:ext>
            </a:extLst>
          </p:cNvPr>
          <p:cNvSpPr txBox="1"/>
          <p:nvPr/>
        </p:nvSpPr>
        <p:spPr>
          <a:xfrm>
            <a:off x="3760757" y="2241865"/>
            <a:ext cx="1468648"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8000" b="1" i="0" u="none" strike="noStrike" cap="none" spc="0" normalizeH="0" baseline="0" dirty="0">
                <a:ln>
                  <a:noFill/>
                </a:ln>
                <a:solidFill>
                  <a:srgbClr val="2010EA"/>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3</a:t>
            </a:r>
          </a:p>
        </p:txBody>
      </p:sp>
      <p:sp>
        <p:nvSpPr>
          <p:cNvPr id="42" name="TextBox 41">
            <a:extLst>
              <a:ext uri="{FF2B5EF4-FFF2-40B4-BE49-F238E27FC236}">
                <a16:creationId xmlns:a16="http://schemas.microsoft.com/office/drawing/2014/main" id="{4323D70A-F4C1-4364-8331-218756ED541C}"/>
              </a:ext>
            </a:extLst>
          </p:cNvPr>
          <p:cNvSpPr txBox="1"/>
          <p:nvPr/>
        </p:nvSpPr>
        <p:spPr>
          <a:xfrm>
            <a:off x="4770648" y="2249645"/>
            <a:ext cx="1468648"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8000" b="1" i="0" u="none" strike="noStrike" cap="none" spc="0" normalizeH="0" baseline="0" dirty="0">
                <a:ln>
                  <a:noFill/>
                </a:ln>
                <a:solidFill>
                  <a:srgbClr val="D70F0F"/>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4</a:t>
            </a:r>
          </a:p>
        </p:txBody>
      </p:sp>
      <p:sp>
        <p:nvSpPr>
          <p:cNvPr id="43" name="TextBox 42">
            <a:extLst>
              <a:ext uri="{FF2B5EF4-FFF2-40B4-BE49-F238E27FC236}">
                <a16:creationId xmlns:a16="http://schemas.microsoft.com/office/drawing/2014/main" id="{307DE660-F80C-430A-B172-56A8C61FB5A7}"/>
              </a:ext>
            </a:extLst>
          </p:cNvPr>
          <p:cNvSpPr txBox="1"/>
          <p:nvPr/>
        </p:nvSpPr>
        <p:spPr>
          <a:xfrm>
            <a:off x="5753551" y="2249645"/>
            <a:ext cx="1468648"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8000" b="1" i="0" u="none" strike="noStrike" cap="none" spc="0" normalizeH="0" baseline="0" dirty="0">
                <a:ln>
                  <a:noFill/>
                </a:ln>
                <a:solidFill>
                  <a:srgbClr val="D70F0F"/>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5</a:t>
            </a:r>
          </a:p>
        </p:txBody>
      </p:sp>
      <p:sp>
        <p:nvSpPr>
          <p:cNvPr id="44" name="TextBox 43">
            <a:extLst>
              <a:ext uri="{FF2B5EF4-FFF2-40B4-BE49-F238E27FC236}">
                <a16:creationId xmlns:a16="http://schemas.microsoft.com/office/drawing/2014/main" id="{1EC584F2-C636-49DF-83C9-92F5AB957186}"/>
              </a:ext>
            </a:extLst>
          </p:cNvPr>
          <p:cNvSpPr txBox="1"/>
          <p:nvPr/>
        </p:nvSpPr>
        <p:spPr>
          <a:xfrm>
            <a:off x="6736454" y="2264727"/>
            <a:ext cx="1468648"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8000" b="1" i="0" u="none" strike="noStrike" cap="none" spc="0" normalizeH="0" baseline="0" dirty="0">
                <a:ln>
                  <a:noFill/>
                </a:ln>
                <a:solidFill>
                  <a:srgbClr val="2010EA"/>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6</a:t>
            </a:r>
          </a:p>
        </p:txBody>
      </p:sp>
      <p:sp>
        <p:nvSpPr>
          <p:cNvPr id="45" name="TextBox 44">
            <a:extLst>
              <a:ext uri="{FF2B5EF4-FFF2-40B4-BE49-F238E27FC236}">
                <a16:creationId xmlns:a16="http://schemas.microsoft.com/office/drawing/2014/main" id="{3BC3F16D-BA7B-4E1B-8E92-20F081762870}"/>
              </a:ext>
            </a:extLst>
          </p:cNvPr>
          <p:cNvSpPr txBox="1"/>
          <p:nvPr/>
        </p:nvSpPr>
        <p:spPr>
          <a:xfrm>
            <a:off x="7719357" y="2249645"/>
            <a:ext cx="1468648"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8000" b="1" i="0" u="none" strike="noStrike" cap="none" spc="0" normalizeH="0" baseline="0" dirty="0">
                <a:ln>
                  <a:noFill/>
                </a:ln>
                <a:solidFill>
                  <a:srgbClr val="2010EA"/>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7</a:t>
            </a:r>
          </a:p>
        </p:txBody>
      </p:sp>
      <p:sp>
        <p:nvSpPr>
          <p:cNvPr id="46" name="TextBox 45">
            <a:extLst>
              <a:ext uri="{FF2B5EF4-FFF2-40B4-BE49-F238E27FC236}">
                <a16:creationId xmlns:a16="http://schemas.microsoft.com/office/drawing/2014/main" id="{C4C9064E-B1F2-4C14-9853-C7B068BDC7D5}"/>
              </a:ext>
            </a:extLst>
          </p:cNvPr>
          <p:cNvSpPr txBox="1"/>
          <p:nvPr/>
        </p:nvSpPr>
        <p:spPr>
          <a:xfrm>
            <a:off x="8702260" y="2227457"/>
            <a:ext cx="1468648"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8000" b="1" i="0" u="none" strike="noStrike" cap="none" spc="0" normalizeH="0" baseline="0" dirty="0">
                <a:ln>
                  <a:noFill/>
                </a:ln>
                <a:solidFill>
                  <a:srgbClr val="D70F0F"/>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8</a:t>
            </a:r>
          </a:p>
        </p:txBody>
      </p:sp>
      <p:sp>
        <p:nvSpPr>
          <p:cNvPr id="47" name="TextBox 46">
            <a:extLst>
              <a:ext uri="{FF2B5EF4-FFF2-40B4-BE49-F238E27FC236}">
                <a16:creationId xmlns:a16="http://schemas.microsoft.com/office/drawing/2014/main" id="{9F41C189-B4FD-472D-95EF-EE0E23EDEBB4}"/>
              </a:ext>
            </a:extLst>
          </p:cNvPr>
          <p:cNvSpPr txBox="1"/>
          <p:nvPr/>
        </p:nvSpPr>
        <p:spPr>
          <a:xfrm>
            <a:off x="9694162" y="2247519"/>
            <a:ext cx="1468648"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8000" b="1" i="0" u="none" strike="noStrike" cap="none" spc="0" normalizeH="0" baseline="0" dirty="0">
                <a:ln>
                  <a:noFill/>
                </a:ln>
                <a:solidFill>
                  <a:srgbClr val="2010EA"/>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9</a:t>
            </a:r>
          </a:p>
        </p:txBody>
      </p:sp>
      <p:cxnSp>
        <p:nvCxnSpPr>
          <p:cNvPr id="48" name="Straight Arrow Connector 47">
            <a:extLst>
              <a:ext uri="{FF2B5EF4-FFF2-40B4-BE49-F238E27FC236}">
                <a16:creationId xmlns:a16="http://schemas.microsoft.com/office/drawing/2014/main" id="{6AFE9822-53B5-4253-BAEE-819D18EF1BB2}"/>
              </a:ext>
            </a:extLst>
          </p:cNvPr>
          <p:cNvCxnSpPr>
            <a:cxnSpLocks/>
          </p:cNvCxnSpPr>
          <p:nvPr/>
        </p:nvCxnSpPr>
        <p:spPr>
          <a:xfrm flipH="1">
            <a:off x="4770648" y="3610293"/>
            <a:ext cx="1182657" cy="1418907"/>
          </a:xfrm>
          <a:prstGeom prst="straightConnector1">
            <a:avLst/>
          </a:prstGeom>
          <a:noFill/>
          <a:ln w="57150" cap="flat">
            <a:solidFill>
              <a:srgbClr val="2010EA"/>
            </a:solidFill>
            <a:prstDash val="solid"/>
            <a:miter lim="400000"/>
            <a:headEnd type="none" w="med" len="med"/>
            <a:tailEnd type="arrow" w="med" len="med"/>
          </a:ln>
          <a:effectLst/>
          <a:sp3d/>
        </p:spPr>
        <p:style>
          <a:lnRef idx="0">
            <a:scrgbClr r="0" g="0" b="0"/>
          </a:lnRef>
          <a:fillRef idx="0">
            <a:scrgbClr r="0" g="0" b="0"/>
          </a:fillRef>
          <a:effectRef idx="0">
            <a:scrgbClr r="0" g="0" b="0"/>
          </a:effectRef>
          <a:fontRef idx="none"/>
        </p:style>
      </p:cxnSp>
      <p:cxnSp>
        <p:nvCxnSpPr>
          <p:cNvPr id="51" name="Straight Arrow Connector 50">
            <a:extLst>
              <a:ext uri="{FF2B5EF4-FFF2-40B4-BE49-F238E27FC236}">
                <a16:creationId xmlns:a16="http://schemas.microsoft.com/office/drawing/2014/main" id="{2A337062-DB32-4C78-96A3-2819B164C03F}"/>
              </a:ext>
            </a:extLst>
          </p:cNvPr>
          <p:cNvCxnSpPr>
            <a:cxnSpLocks/>
          </p:cNvCxnSpPr>
          <p:nvPr/>
        </p:nvCxnSpPr>
        <p:spPr>
          <a:xfrm>
            <a:off x="7051497" y="3637243"/>
            <a:ext cx="1008871" cy="1391957"/>
          </a:xfrm>
          <a:prstGeom prst="straightConnector1">
            <a:avLst/>
          </a:prstGeom>
          <a:noFill/>
          <a:ln w="57150" cap="flat">
            <a:solidFill>
              <a:srgbClr val="D70F0F"/>
            </a:solidFill>
            <a:prstDash val="solid"/>
            <a:miter lim="400000"/>
            <a:headEnd type="none" w="med" len="med"/>
            <a:tailEnd type="arrow" w="med" len="med"/>
          </a:ln>
          <a:effectLst/>
          <a:sp3d/>
        </p:spPr>
        <p:style>
          <a:lnRef idx="0">
            <a:scrgbClr r="0" g="0" b="0"/>
          </a:lnRef>
          <a:fillRef idx="0">
            <a:scrgbClr r="0" g="0" b="0"/>
          </a:fillRef>
          <a:effectRef idx="0">
            <a:scrgbClr r="0" g="0" b="0"/>
          </a:effectRef>
          <a:fontRef idx="none"/>
        </p:style>
      </p:cxnSp>
      <p:sp>
        <p:nvSpPr>
          <p:cNvPr id="52" name="TextBox 51">
            <a:extLst>
              <a:ext uri="{FF2B5EF4-FFF2-40B4-BE49-F238E27FC236}">
                <a16:creationId xmlns:a16="http://schemas.microsoft.com/office/drawing/2014/main" id="{A4EFF77F-42F9-4A20-9974-BE07C0C7BA2E}"/>
              </a:ext>
            </a:extLst>
          </p:cNvPr>
          <p:cNvSpPr txBox="1"/>
          <p:nvPr/>
        </p:nvSpPr>
        <p:spPr>
          <a:xfrm>
            <a:off x="1399033" y="6980134"/>
            <a:ext cx="4800599"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4000" b="1" i="0" u="none" strike="noStrike" cap="none" spc="0" normalizeH="0" baseline="0" dirty="0">
                <a:ln>
                  <a:noFill/>
                </a:ln>
                <a:solidFill>
                  <a:srgbClr val="2010EA"/>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 </a:t>
            </a:r>
            <a:r>
              <a:rPr lang="en-US" sz="4000" b="1" dirty="0">
                <a:solidFill>
                  <a:srgbClr val="2010EA"/>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of blue integers = 5</a:t>
            </a:r>
            <a:endParaRPr kumimoji="0" lang="en-US" sz="4000" b="1" i="0" u="none" strike="noStrike" cap="none" spc="0" normalizeH="0" baseline="0" dirty="0">
              <a:ln>
                <a:noFill/>
              </a:ln>
              <a:solidFill>
                <a:srgbClr val="2010EA"/>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endParaRPr>
          </a:p>
        </p:txBody>
      </p:sp>
      <p:sp>
        <p:nvSpPr>
          <p:cNvPr id="53" name="TextBox 52">
            <a:extLst>
              <a:ext uri="{FF2B5EF4-FFF2-40B4-BE49-F238E27FC236}">
                <a16:creationId xmlns:a16="http://schemas.microsoft.com/office/drawing/2014/main" id="{47F772BC-6CAB-427C-8F83-293824447978}"/>
              </a:ext>
            </a:extLst>
          </p:cNvPr>
          <p:cNvSpPr txBox="1"/>
          <p:nvPr/>
        </p:nvSpPr>
        <p:spPr>
          <a:xfrm>
            <a:off x="6805170" y="6980134"/>
            <a:ext cx="4800599"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4000" b="1" i="0" u="none" strike="noStrike" cap="none" spc="0" normalizeH="0" baseline="0" dirty="0">
                <a:ln>
                  <a:noFill/>
                </a:ln>
                <a:solidFill>
                  <a:srgbClr val="D70F0F"/>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 </a:t>
            </a:r>
            <a:r>
              <a:rPr lang="en-US" sz="4000" b="1" dirty="0">
                <a:solidFill>
                  <a:srgbClr val="D70F0F"/>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of red integers = 4</a:t>
            </a:r>
            <a:endParaRPr kumimoji="0" lang="en-US" sz="4000" b="1" i="0" u="none" strike="noStrike" cap="none" spc="0" normalizeH="0" baseline="0" dirty="0">
              <a:ln>
                <a:noFill/>
              </a:ln>
              <a:solidFill>
                <a:srgbClr val="D70F0F"/>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endParaRPr>
          </a:p>
        </p:txBody>
      </p:sp>
    </p:spTree>
    <p:extLst>
      <p:ext uri="{BB962C8B-B14F-4D97-AF65-F5344CB8AC3E}">
        <p14:creationId xmlns:p14="http://schemas.microsoft.com/office/powerpoint/2010/main" val="15027198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par>
                                <p:cTn id="8" presetID="10" presetClass="entr" presetSubtype="0" fill="hold"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fade">
                                      <p:cBhvr>
                                        <p:cTn id="10" dur="750"/>
                                        <p:tgtEl>
                                          <p:spTgt spid="51"/>
                                        </p:tgtEl>
                                      </p:cBhvr>
                                    </p:animEffect>
                                  </p:childTnLst>
                                </p:cTn>
                              </p:par>
                              <p:par>
                                <p:cTn id="11" presetID="42" presetClass="path" presetSubtype="0" accel="50000" decel="50000" fill="hold" grpId="0" nodeType="withEffect">
                                  <p:stCondLst>
                                    <p:cond delay="0"/>
                                  </p:stCondLst>
                                  <p:childTnLst>
                                    <p:animMotion origin="layout" path="M 1.99219E-6 2.91667E-6 L -0.04883 0.29557 " pathEditMode="relative" rAng="0" ptsTypes="AA">
                                      <p:cBhvr>
                                        <p:cTn id="12" dur="2000" fill="hold"/>
                                        <p:tgtEl>
                                          <p:spTgt spid="39"/>
                                        </p:tgtEl>
                                        <p:attrNameLst>
                                          <p:attrName>ppt_x</p:attrName>
                                          <p:attrName>ppt_y</p:attrName>
                                        </p:attrNameLst>
                                      </p:cBhvr>
                                      <p:rCtr x="-2441" y="14779"/>
                                    </p:animMotion>
                                  </p:childTnLst>
                                </p:cTn>
                              </p:par>
                              <p:par>
                                <p:cTn id="13" presetID="42" presetClass="path" presetSubtype="0" accel="50000" decel="50000" fill="hold" grpId="0" nodeType="withEffect">
                                  <p:stCondLst>
                                    <p:cond delay="0"/>
                                  </p:stCondLst>
                                  <p:childTnLst>
                                    <p:animMotion origin="layout" path="M -1.05469E-6 2.91667E-6 L -0.12768 0.29557 " pathEditMode="relative" rAng="0" ptsTypes="AA">
                                      <p:cBhvr>
                                        <p:cTn id="14" dur="2000" fill="hold"/>
                                        <p:tgtEl>
                                          <p:spTgt spid="41"/>
                                        </p:tgtEl>
                                        <p:attrNameLst>
                                          <p:attrName>ppt_x</p:attrName>
                                          <p:attrName>ppt_y</p:attrName>
                                        </p:attrNameLst>
                                      </p:cBhvr>
                                      <p:rCtr x="-6384" y="14779"/>
                                    </p:animMotion>
                                  </p:childTnLst>
                                </p:cTn>
                              </p:par>
                              <p:par>
                                <p:cTn id="15" presetID="42" presetClass="path" presetSubtype="0" accel="50000" decel="50000" fill="hold" grpId="0" nodeType="withEffect">
                                  <p:stCondLst>
                                    <p:cond delay="0"/>
                                  </p:stCondLst>
                                  <p:childTnLst>
                                    <p:animMotion origin="layout" path="M -2.89063E-6 1.51042E-6 L -0.28528 0.29313 " pathEditMode="relative" rAng="0" ptsTypes="AA">
                                      <p:cBhvr>
                                        <p:cTn id="16" dur="2000" fill="hold"/>
                                        <p:tgtEl>
                                          <p:spTgt spid="44"/>
                                        </p:tgtEl>
                                        <p:attrNameLst>
                                          <p:attrName>ppt_x</p:attrName>
                                          <p:attrName>ppt_y</p:attrName>
                                        </p:attrNameLst>
                                      </p:cBhvr>
                                      <p:rCtr x="-14270" y="14648"/>
                                    </p:animMotion>
                                  </p:childTnLst>
                                </p:cTn>
                              </p:par>
                              <p:par>
                                <p:cTn id="17" presetID="42" presetClass="path" presetSubtype="0" accel="50000" decel="50000" fill="hold" grpId="0" nodeType="withEffect">
                                  <p:stCondLst>
                                    <p:cond delay="0"/>
                                  </p:stCondLst>
                                  <p:childTnLst>
                                    <p:animMotion origin="layout" path="M -4.41406E-6 -8.85417E-7 L -0.29455 0.29476 " pathEditMode="relative" rAng="0" ptsTypes="AA">
                                      <p:cBhvr>
                                        <p:cTn id="18" dur="2000" fill="hold"/>
                                        <p:tgtEl>
                                          <p:spTgt spid="45"/>
                                        </p:tgtEl>
                                        <p:attrNameLst>
                                          <p:attrName>ppt_x</p:attrName>
                                          <p:attrName>ppt_y</p:attrName>
                                        </p:attrNameLst>
                                      </p:cBhvr>
                                      <p:rCtr x="-14734" y="14730"/>
                                    </p:animMotion>
                                  </p:childTnLst>
                                </p:cTn>
                              </p:par>
                              <p:par>
                                <p:cTn id="19" presetID="42" presetClass="path" presetSubtype="0" accel="50000" decel="50000" fill="hold" grpId="0" nodeType="withEffect">
                                  <p:stCondLst>
                                    <p:cond delay="0"/>
                                  </p:stCondLst>
                                  <p:childTnLst>
                                    <p:animMotion origin="layout" path="M 1.17188E-7 1.875E-6 L -0.37012 0.29492 " pathEditMode="relative" rAng="0" ptsTypes="AA">
                                      <p:cBhvr>
                                        <p:cTn id="20" dur="2000" fill="hold"/>
                                        <p:tgtEl>
                                          <p:spTgt spid="47"/>
                                        </p:tgtEl>
                                        <p:attrNameLst>
                                          <p:attrName>ppt_x</p:attrName>
                                          <p:attrName>ppt_y</p:attrName>
                                        </p:attrNameLst>
                                      </p:cBhvr>
                                      <p:rCtr x="-18506" y="14746"/>
                                    </p:animMotion>
                                  </p:childTnLst>
                                </p:cTn>
                              </p:par>
                              <p:par>
                                <p:cTn id="21" presetID="42" presetClass="path" presetSubtype="0" accel="50000" decel="50000" fill="hold" grpId="0" nodeType="withEffect">
                                  <p:stCondLst>
                                    <p:cond delay="0"/>
                                  </p:stCondLst>
                                  <p:childTnLst>
                                    <p:animMotion origin="layout" path="M -1.95313E-6 -4.6875E-6 L 0.32886 0.29395 " pathEditMode="relative" rAng="0" ptsTypes="AA">
                                      <p:cBhvr>
                                        <p:cTn id="22" dur="2000" fill="hold"/>
                                        <p:tgtEl>
                                          <p:spTgt spid="40"/>
                                        </p:tgtEl>
                                        <p:attrNameLst>
                                          <p:attrName>ppt_x</p:attrName>
                                          <p:attrName>ppt_y</p:attrName>
                                        </p:attrNameLst>
                                      </p:cBhvr>
                                      <p:rCtr x="16443" y="14697"/>
                                    </p:animMotion>
                                  </p:childTnLst>
                                </p:cTn>
                              </p:par>
                              <p:par>
                                <p:cTn id="23" presetID="42" presetClass="path" presetSubtype="0" accel="50000" decel="50000" fill="hold" grpId="0" nodeType="withEffect">
                                  <p:stCondLst>
                                    <p:cond delay="0"/>
                                  </p:stCondLst>
                                  <p:childTnLst>
                                    <p:animMotion origin="layout" path="M 2.22656E-6 -8.85417E-7 L 0.24951 0.29476 " pathEditMode="relative" rAng="0" ptsTypes="AA">
                                      <p:cBhvr>
                                        <p:cTn id="24" dur="2000" fill="hold"/>
                                        <p:tgtEl>
                                          <p:spTgt spid="42"/>
                                        </p:tgtEl>
                                        <p:attrNameLst>
                                          <p:attrName>ppt_x</p:attrName>
                                          <p:attrName>ppt_y</p:attrName>
                                        </p:attrNameLst>
                                      </p:cBhvr>
                                      <p:rCtr x="12476" y="14730"/>
                                    </p:animMotion>
                                  </p:childTnLst>
                                </p:cTn>
                              </p:par>
                              <p:par>
                                <p:cTn id="25" presetID="42" presetClass="path" presetSubtype="0" accel="50000" decel="50000" fill="hold" grpId="0" nodeType="withEffect">
                                  <p:stCondLst>
                                    <p:cond delay="0"/>
                                  </p:stCondLst>
                                  <p:childTnLst>
                                    <p:animMotion origin="layout" path="M 7.03125E-7 -8.85417E-7 L 0.24805 0.29476 " pathEditMode="relative" rAng="0" ptsTypes="AA">
                                      <p:cBhvr>
                                        <p:cTn id="26" dur="2000" fill="hold"/>
                                        <p:tgtEl>
                                          <p:spTgt spid="43"/>
                                        </p:tgtEl>
                                        <p:attrNameLst>
                                          <p:attrName>ppt_x</p:attrName>
                                          <p:attrName>ppt_y</p:attrName>
                                        </p:attrNameLst>
                                      </p:cBhvr>
                                      <p:rCtr x="12402" y="14730"/>
                                    </p:animMotion>
                                  </p:childTnLst>
                                </p:cTn>
                              </p:par>
                              <p:par>
                                <p:cTn id="27" presetID="42" presetClass="path" presetSubtype="0" accel="50000" decel="50000" fill="hold" grpId="0" nodeType="withEffect">
                                  <p:stCondLst>
                                    <p:cond delay="0"/>
                                  </p:stCondLst>
                                  <p:childTnLst>
                                    <p:animMotion origin="layout" path="M 4.0625E-6 -2.23958E-6 L 0.09094 0.29704 " pathEditMode="relative" rAng="0" ptsTypes="AA">
                                      <p:cBhvr>
                                        <p:cTn id="28" dur="2000" fill="hold"/>
                                        <p:tgtEl>
                                          <p:spTgt spid="46"/>
                                        </p:tgtEl>
                                        <p:attrNameLst>
                                          <p:attrName>ppt_x</p:attrName>
                                          <p:attrName>ppt_y</p:attrName>
                                        </p:attrNameLst>
                                      </p:cBhvr>
                                      <p:rCtr x="4541" y="14844"/>
                                    </p:animMotion>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52"/>
                                        </p:tgtEl>
                                        <p:attrNameLst>
                                          <p:attrName>style.visibility</p:attrName>
                                        </p:attrNameLst>
                                      </p:cBhvr>
                                      <p:to>
                                        <p:strVal val="visible"/>
                                      </p:to>
                                    </p:set>
                                    <p:animEffect transition="in" filter="fade">
                                      <p:cBhvr>
                                        <p:cTn id="33" dur="1500"/>
                                        <p:tgtEl>
                                          <p:spTgt spid="52"/>
                                        </p:tgtEl>
                                      </p:cBhvr>
                                    </p:animEffect>
                                    <p:anim calcmode="lin" valueType="num">
                                      <p:cBhvr>
                                        <p:cTn id="34" dur="1500" fill="hold"/>
                                        <p:tgtEl>
                                          <p:spTgt spid="52"/>
                                        </p:tgtEl>
                                        <p:attrNameLst>
                                          <p:attrName>ppt_x</p:attrName>
                                        </p:attrNameLst>
                                      </p:cBhvr>
                                      <p:tavLst>
                                        <p:tav tm="0">
                                          <p:val>
                                            <p:strVal val="#ppt_x"/>
                                          </p:val>
                                        </p:tav>
                                        <p:tav tm="100000">
                                          <p:val>
                                            <p:strVal val="#ppt_x"/>
                                          </p:val>
                                        </p:tav>
                                      </p:tavLst>
                                    </p:anim>
                                    <p:anim calcmode="lin" valueType="num">
                                      <p:cBhvr>
                                        <p:cTn id="35" dur="1500" fill="hold"/>
                                        <p:tgtEl>
                                          <p:spTgt spid="52"/>
                                        </p:tgtEl>
                                        <p:attrNameLst>
                                          <p:attrName>ppt_y</p:attrName>
                                        </p:attrNameLst>
                                      </p:cBhvr>
                                      <p:tavLst>
                                        <p:tav tm="0">
                                          <p:val>
                                            <p:strVal val="#ppt_y+.1"/>
                                          </p:val>
                                        </p:tav>
                                        <p:tav tm="100000">
                                          <p:val>
                                            <p:strVal val="#ppt_y"/>
                                          </p:val>
                                        </p:tav>
                                      </p:tavLst>
                                    </p:anim>
                                  </p:childTnLst>
                                </p:cTn>
                              </p:par>
                            </p:childTnLst>
                          </p:cTn>
                        </p:par>
                        <p:par>
                          <p:cTn id="36" fill="hold">
                            <p:stCondLst>
                              <p:cond delay="1500"/>
                            </p:stCondLst>
                            <p:childTnLst>
                              <p:par>
                                <p:cTn id="37" presetID="42" presetClass="entr" presetSubtype="0" fill="hold" grpId="0" nodeType="afterEffect">
                                  <p:stCondLst>
                                    <p:cond delay="0"/>
                                  </p:stCondLst>
                                  <p:childTnLst>
                                    <p:set>
                                      <p:cBhvr>
                                        <p:cTn id="38" dur="1" fill="hold">
                                          <p:stCondLst>
                                            <p:cond delay="0"/>
                                          </p:stCondLst>
                                        </p:cTn>
                                        <p:tgtEl>
                                          <p:spTgt spid="53"/>
                                        </p:tgtEl>
                                        <p:attrNameLst>
                                          <p:attrName>style.visibility</p:attrName>
                                        </p:attrNameLst>
                                      </p:cBhvr>
                                      <p:to>
                                        <p:strVal val="visible"/>
                                      </p:to>
                                    </p:set>
                                    <p:animEffect transition="in" filter="fade">
                                      <p:cBhvr>
                                        <p:cTn id="39" dur="1500"/>
                                        <p:tgtEl>
                                          <p:spTgt spid="53"/>
                                        </p:tgtEl>
                                      </p:cBhvr>
                                    </p:animEffect>
                                    <p:anim calcmode="lin" valueType="num">
                                      <p:cBhvr>
                                        <p:cTn id="40" dur="1500" fill="hold"/>
                                        <p:tgtEl>
                                          <p:spTgt spid="53"/>
                                        </p:tgtEl>
                                        <p:attrNameLst>
                                          <p:attrName>ppt_x</p:attrName>
                                        </p:attrNameLst>
                                      </p:cBhvr>
                                      <p:tavLst>
                                        <p:tav tm="0">
                                          <p:val>
                                            <p:strVal val="#ppt_x"/>
                                          </p:val>
                                        </p:tav>
                                        <p:tav tm="100000">
                                          <p:val>
                                            <p:strVal val="#ppt_x"/>
                                          </p:val>
                                        </p:tav>
                                      </p:tavLst>
                                    </p:anim>
                                    <p:anim calcmode="lin" valueType="num">
                                      <p:cBhvr>
                                        <p:cTn id="41" dur="1500" fill="hold"/>
                                        <p:tgtEl>
                                          <p:spTgt spid="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P spid="42" grpId="0"/>
      <p:bldP spid="43" grpId="0"/>
      <p:bldP spid="44" grpId="0"/>
      <p:bldP spid="45" grpId="0"/>
      <p:bldP spid="46" grpId="0"/>
      <p:bldP spid="47" grpId="0"/>
      <p:bldP spid="52" grpId="0"/>
      <p:bldP spid="5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68">
            <a:extLst>
              <a:ext uri="{FF2B5EF4-FFF2-40B4-BE49-F238E27FC236}">
                <a16:creationId xmlns:a16="http://schemas.microsoft.com/office/drawing/2014/main" id="{B1FECABF-7D73-4402-84D8-1B35EC72DA97}"/>
              </a:ext>
            </a:extLst>
          </p:cNvPr>
          <p:cNvSpPr/>
          <p:nvPr/>
        </p:nvSpPr>
        <p:spPr>
          <a:xfrm>
            <a:off x="2082801" y="6987063"/>
            <a:ext cx="2667000" cy="1013937"/>
          </a:xfrm>
          <a:prstGeom prst="rect">
            <a:avLst/>
          </a:prstGeom>
          <a:solidFill>
            <a:srgbClr val="FFFF00"/>
          </a:solidFill>
          <a:ln w="28575" cap="flat">
            <a:solidFill>
              <a:schemeClr val="tx2">
                <a:lumMod val="1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2" name="TextBox 1">
            <a:extLst>
              <a:ext uri="{FF2B5EF4-FFF2-40B4-BE49-F238E27FC236}">
                <a16:creationId xmlns:a16="http://schemas.microsoft.com/office/drawing/2014/main" id="{7C37974D-9335-4E1B-A9C5-252CC13E8EFB}"/>
              </a:ext>
            </a:extLst>
          </p:cNvPr>
          <p:cNvSpPr txBox="1"/>
          <p:nvPr/>
        </p:nvSpPr>
        <p:spPr>
          <a:xfrm>
            <a:off x="832674" y="981075"/>
            <a:ext cx="5125792" cy="15799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200" b="1" i="0" u="none" strike="noStrike" cap="none" spc="0" normalizeH="0" baseline="0" dirty="0">
                <a:ln>
                  <a:noFill/>
                </a:ln>
                <a:solidFill>
                  <a:srgbClr val="2010EA"/>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How many ways can you partition 5 into 5 distinct parts?</a:t>
            </a:r>
          </a:p>
        </p:txBody>
      </p:sp>
      <p:sp>
        <p:nvSpPr>
          <p:cNvPr id="3" name="TextBox 2">
            <a:extLst>
              <a:ext uri="{FF2B5EF4-FFF2-40B4-BE49-F238E27FC236}">
                <a16:creationId xmlns:a16="http://schemas.microsoft.com/office/drawing/2014/main" id="{9A55D89F-5D79-4BBE-B3CA-E9D8F62DB37F}"/>
              </a:ext>
            </a:extLst>
          </p:cNvPr>
          <p:cNvSpPr txBox="1"/>
          <p:nvPr/>
        </p:nvSpPr>
        <p:spPr>
          <a:xfrm>
            <a:off x="7046336" y="990600"/>
            <a:ext cx="5125792" cy="15799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200" b="1" i="0" u="none" strike="noStrike" cap="none" spc="0" normalizeH="0" baseline="0" dirty="0">
                <a:ln>
                  <a:noFill/>
                </a:ln>
                <a:solidFill>
                  <a:srgbClr val="D70F0F"/>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How many ways can you partition 4 into </a:t>
            </a:r>
            <a:r>
              <a:rPr lang="en-US" sz="3200" b="1" dirty="0">
                <a:solidFill>
                  <a:srgbClr val="D70F0F"/>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4</a:t>
            </a:r>
            <a:r>
              <a:rPr kumimoji="0" lang="en-US" sz="3200" b="1" i="0" u="none" strike="noStrike" cap="none" spc="0" normalizeH="0" baseline="0" dirty="0">
                <a:ln>
                  <a:noFill/>
                </a:ln>
                <a:solidFill>
                  <a:srgbClr val="D70F0F"/>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 distinct parts?</a:t>
            </a:r>
          </a:p>
        </p:txBody>
      </p:sp>
      <p:sp>
        <p:nvSpPr>
          <p:cNvPr id="36" name="TextBox 35">
            <a:extLst>
              <a:ext uri="{FF2B5EF4-FFF2-40B4-BE49-F238E27FC236}">
                <a16:creationId xmlns:a16="http://schemas.microsoft.com/office/drawing/2014/main" id="{04AE02A3-A50D-4BE7-BD77-FADF00966BCE}"/>
              </a:ext>
            </a:extLst>
          </p:cNvPr>
          <p:cNvSpPr txBox="1"/>
          <p:nvPr/>
        </p:nvSpPr>
        <p:spPr>
          <a:xfrm>
            <a:off x="7076498" y="2779315"/>
            <a:ext cx="5125792" cy="42267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4400" i="0" u="none" strike="noStrike" cap="none" spc="0" normalizeH="0" baseline="0" dirty="0">
                <a:ln>
                  <a:noFill/>
                </a:ln>
                <a:solidFill>
                  <a:schemeClr val="tx2">
                    <a:lumMod val="1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1  +  1  +  1  +  1</a:t>
            </a:r>
          </a:p>
          <a:p>
            <a:pPr marL="0" marR="0" indent="0" algn="ctr" defTabSz="584200" rtl="0" fontAlgn="auto" latinLnBrk="0" hangingPunct="0">
              <a:lnSpc>
                <a:spcPct val="100000"/>
              </a:lnSpc>
              <a:spcBef>
                <a:spcPts val="0"/>
              </a:spcBef>
              <a:spcAft>
                <a:spcPts val="0"/>
              </a:spcAft>
              <a:buClrTx/>
              <a:buSzTx/>
              <a:buFontTx/>
              <a:buNone/>
              <a:tabLst/>
            </a:pPr>
            <a:endParaRPr kumimoji="0" lang="en-US" sz="1200" i="0" u="none" strike="noStrike" cap="none" spc="0" normalizeH="0" baseline="0" dirty="0">
              <a:ln>
                <a:noFill/>
              </a:ln>
              <a:solidFill>
                <a:schemeClr val="tx2">
                  <a:lumMod val="1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endParaRPr>
          </a:p>
          <a:p>
            <a:pPr marL="0" marR="0" indent="0" algn="ctr" defTabSz="584200" rtl="0" fontAlgn="auto" latinLnBrk="0" hangingPunct="0">
              <a:lnSpc>
                <a:spcPct val="100000"/>
              </a:lnSpc>
              <a:spcBef>
                <a:spcPts val="0"/>
              </a:spcBef>
              <a:spcAft>
                <a:spcPts val="0"/>
              </a:spcAft>
              <a:buClrTx/>
              <a:buSzTx/>
              <a:buFontTx/>
              <a:buNone/>
              <a:tabLst/>
            </a:pPr>
            <a:r>
              <a:rPr kumimoji="0" lang="en-US" sz="4400" i="0" u="none" strike="noStrike" cap="none" spc="0" normalizeH="0" baseline="0" dirty="0">
                <a:ln>
                  <a:noFill/>
                </a:ln>
                <a:solidFill>
                  <a:schemeClr val="tx2">
                    <a:lumMod val="1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1  +  1  +  2</a:t>
            </a:r>
          </a:p>
          <a:p>
            <a:pPr marL="0" marR="0" indent="0" algn="ctr" defTabSz="584200" rtl="0" fontAlgn="auto" latinLnBrk="0" hangingPunct="0">
              <a:lnSpc>
                <a:spcPct val="100000"/>
              </a:lnSpc>
              <a:spcBef>
                <a:spcPts val="0"/>
              </a:spcBef>
              <a:spcAft>
                <a:spcPts val="0"/>
              </a:spcAft>
              <a:buClrTx/>
              <a:buSzTx/>
              <a:buFontTx/>
              <a:buNone/>
              <a:tabLst/>
            </a:pPr>
            <a:endParaRPr kumimoji="0" lang="en-US" sz="1200" i="0" u="none" strike="noStrike" cap="none" spc="0" normalizeH="0" baseline="0" dirty="0">
              <a:ln>
                <a:noFill/>
              </a:ln>
              <a:solidFill>
                <a:schemeClr val="tx2">
                  <a:lumMod val="1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endParaRPr>
          </a:p>
          <a:p>
            <a:pPr marL="0" marR="0" indent="0" algn="ctr" defTabSz="584200" rtl="0" fontAlgn="auto" latinLnBrk="0" hangingPunct="0">
              <a:lnSpc>
                <a:spcPct val="100000"/>
              </a:lnSpc>
              <a:spcBef>
                <a:spcPts val="0"/>
              </a:spcBef>
              <a:spcAft>
                <a:spcPts val="0"/>
              </a:spcAft>
              <a:buClrTx/>
              <a:buSzTx/>
              <a:buFontTx/>
              <a:buNone/>
              <a:tabLst/>
            </a:pPr>
            <a:r>
              <a:rPr lang="en-US" sz="4400" dirty="0">
                <a:solidFill>
                  <a:schemeClr val="tx2">
                    <a:lumMod val="1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1  +  3</a:t>
            </a:r>
          </a:p>
          <a:p>
            <a:pPr marL="0" marR="0" indent="0" algn="ctr" defTabSz="584200" rtl="0" fontAlgn="auto" latinLnBrk="0" hangingPunct="0">
              <a:lnSpc>
                <a:spcPct val="100000"/>
              </a:lnSpc>
              <a:spcBef>
                <a:spcPts val="0"/>
              </a:spcBef>
              <a:spcAft>
                <a:spcPts val="0"/>
              </a:spcAft>
              <a:buClrTx/>
              <a:buSzTx/>
              <a:buFontTx/>
              <a:buNone/>
              <a:tabLst/>
            </a:pPr>
            <a:endParaRPr lang="en-US" sz="1200" dirty="0">
              <a:solidFill>
                <a:schemeClr val="tx2">
                  <a:lumMod val="1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endParaRPr>
          </a:p>
          <a:p>
            <a:pPr marL="0" marR="0" indent="0" algn="ctr" defTabSz="584200" rtl="0" fontAlgn="auto" latinLnBrk="0" hangingPunct="0">
              <a:lnSpc>
                <a:spcPct val="100000"/>
              </a:lnSpc>
              <a:spcBef>
                <a:spcPts val="0"/>
              </a:spcBef>
              <a:spcAft>
                <a:spcPts val="0"/>
              </a:spcAft>
              <a:buClrTx/>
              <a:buSzTx/>
              <a:buFontTx/>
              <a:buNone/>
              <a:tabLst/>
            </a:pPr>
            <a:r>
              <a:rPr kumimoji="0" lang="en-US" sz="4400" i="0" u="none" strike="noStrike" cap="none" spc="0" normalizeH="0" baseline="0" dirty="0">
                <a:ln>
                  <a:noFill/>
                </a:ln>
                <a:solidFill>
                  <a:schemeClr val="tx2">
                    <a:lumMod val="1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2  +  2</a:t>
            </a:r>
          </a:p>
          <a:p>
            <a:pPr marL="0" marR="0" indent="0" algn="ctr" defTabSz="584200" rtl="0" fontAlgn="auto" latinLnBrk="0" hangingPunct="0">
              <a:lnSpc>
                <a:spcPct val="100000"/>
              </a:lnSpc>
              <a:spcBef>
                <a:spcPts val="0"/>
              </a:spcBef>
              <a:spcAft>
                <a:spcPts val="0"/>
              </a:spcAft>
              <a:buClrTx/>
              <a:buSzTx/>
              <a:buFontTx/>
              <a:buNone/>
              <a:tabLst/>
            </a:pPr>
            <a:endParaRPr kumimoji="0" lang="en-US" sz="1200" i="0" u="none" strike="noStrike" cap="none" spc="0" normalizeH="0" baseline="0" dirty="0">
              <a:ln>
                <a:noFill/>
              </a:ln>
              <a:solidFill>
                <a:schemeClr val="tx2">
                  <a:lumMod val="1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endParaRPr>
          </a:p>
          <a:p>
            <a:pPr marL="0" marR="0" indent="0" algn="ctr" defTabSz="584200" rtl="0" fontAlgn="auto" latinLnBrk="0" hangingPunct="0">
              <a:lnSpc>
                <a:spcPct val="100000"/>
              </a:lnSpc>
              <a:spcBef>
                <a:spcPts val="0"/>
              </a:spcBef>
              <a:spcAft>
                <a:spcPts val="0"/>
              </a:spcAft>
              <a:buClrTx/>
              <a:buSzTx/>
              <a:buFontTx/>
              <a:buNone/>
              <a:tabLst/>
            </a:pPr>
            <a:r>
              <a:rPr lang="en-US" sz="4400" dirty="0">
                <a:solidFill>
                  <a:schemeClr val="tx2">
                    <a:lumMod val="1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4</a:t>
            </a:r>
            <a:endParaRPr kumimoji="0" lang="en-US" sz="4400" i="0" u="none" strike="noStrike" cap="none" spc="0" normalizeH="0" baseline="0" dirty="0">
              <a:ln>
                <a:noFill/>
              </a:ln>
              <a:solidFill>
                <a:schemeClr val="tx2">
                  <a:lumMod val="1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endParaRPr>
          </a:p>
        </p:txBody>
      </p:sp>
      <p:sp>
        <p:nvSpPr>
          <p:cNvPr id="37" name="TextBox 36">
            <a:extLst>
              <a:ext uri="{FF2B5EF4-FFF2-40B4-BE49-F238E27FC236}">
                <a16:creationId xmlns:a16="http://schemas.microsoft.com/office/drawing/2014/main" id="{B49EE58C-FFE2-4781-B93E-7D1387544E43}"/>
              </a:ext>
            </a:extLst>
          </p:cNvPr>
          <p:cNvSpPr txBox="1"/>
          <p:nvPr/>
        </p:nvSpPr>
        <p:spPr>
          <a:xfrm>
            <a:off x="536862" y="2772567"/>
            <a:ext cx="5717416" cy="595034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4400" i="0" u="none" strike="noStrike" cap="none" spc="0" normalizeH="0" baseline="0" dirty="0">
                <a:ln>
                  <a:noFill/>
                </a:ln>
                <a:solidFill>
                  <a:schemeClr val="tx2">
                    <a:lumMod val="1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1  +  1  +  1  +  1  +  1</a:t>
            </a:r>
          </a:p>
          <a:p>
            <a:pPr marL="0" marR="0" indent="0" algn="ctr" defTabSz="584200" rtl="0" fontAlgn="auto" latinLnBrk="0" hangingPunct="0">
              <a:lnSpc>
                <a:spcPct val="100000"/>
              </a:lnSpc>
              <a:spcBef>
                <a:spcPts val="0"/>
              </a:spcBef>
              <a:spcAft>
                <a:spcPts val="0"/>
              </a:spcAft>
              <a:buClrTx/>
              <a:buSzTx/>
              <a:buFontTx/>
              <a:buNone/>
              <a:tabLst/>
            </a:pPr>
            <a:endParaRPr kumimoji="0" lang="en-US" sz="1200" i="0" u="none" strike="noStrike" cap="none" spc="0" normalizeH="0" baseline="0" dirty="0">
              <a:ln>
                <a:noFill/>
              </a:ln>
              <a:solidFill>
                <a:schemeClr val="tx2">
                  <a:lumMod val="1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endParaRPr>
          </a:p>
          <a:p>
            <a:pPr marL="0" marR="0" indent="0" algn="ctr" defTabSz="584200" rtl="0" fontAlgn="auto" latinLnBrk="0" hangingPunct="0">
              <a:lnSpc>
                <a:spcPct val="100000"/>
              </a:lnSpc>
              <a:spcBef>
                <a:spcPts val="0"/>
              </a:spcBef>
              <a:spcAft>
                <a:spcPts val="0"/>
              </a:spcAft>
              <a:buClrTx/>
              <a:buSzTx/>
              <a:buFontTx/>
              <a:buNone/>
              <a:tabLst/>
            </a:pPr>
            <a:r>
              <a:rPr lang="en-US" sz="4400" dirty="0">
                <a:solidFill>
                  <a:schemeClr val="tx2">
                    <a:lumMod val="1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1  +  1  +  1  +  2</a:t>
            </a:r>
          </a:p>
          <a:p>
            <a:pPr marL="0" marR="0" indent="0" algn="ctr" defTabSz="584200" rtl="0" fontAlgn="auto" latinLnBrk="0" hangingPunct="0">
              <a:lnSpc>
                <a:spcPct val="100000"/>
              </a:lnSpc>
              <a:spcBef>
                <a:spcPts val="0"/>
              </a:spcBef>
              <a:spcAft>
                <a:spcPts val="0"/>
              </a:spcAft>
              <a:buClrTx/>
              <a:buSzTx/>
              <a:buFontTx/>
              <a:buNone/>
              <a:tabLst/>
            </a:pPr>
            <a:endParaRPr lang="en-US" sz="1200" dirty="0">
              <a:solidFill>
                <a:schemeClr val="tx2">
                  <a:lumMod val="1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endParaRPr>
          </a:p>
          <a:p>
            <a:pPr marL="0" marR="0" indent="0" algn="ctr" defTabSz="584200" rtl="0" fontAlgn="auto" latinLnBrk="0" hangingPunct="0">
              <a:lnSpc>
                <a:spcPct val="100000"/>
              </a:lnSpc>
              <a:spcBef>
                <a:spcPts val="0"/>
              </a:spcBef>
              <a:spcAft>
                <a:spcPts val="0"/>
              </a:spcAft>
              <a:buClrTx/>
              <a:buSzTx/>
              <a:buFontTx/>
              <a:buNone/>
              <a:tabLst/>
            </a:pPr>
            <a:r>
              <a:rPr kumimoji="0" lang="en-US" sz="4400" i="0" u="none" strike="noStrike" cap="none" spc="0" normalizeH="0" baseline="0" dirty="0">
                <a:ln>
                  <a:noFill/>
                </a:ln>
                <a:solidFill>
                  <a:schemeClr val="tx2">
                    <a:lumMod val="1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1  +  1  +  3</a:t>
            </a:r>
          </a:p>
          <a:p>
            <a:pPr marL="0" marR="0" indent="0" algn="ctr" defTabSz="584200" rtl="0" fontAlgn="auto" latinLnBrk="0" hangingPunct="0">
              <a:lnSpc>
                <a:spcPct val="100000"/>
              </a:lnSpc>
              <a:spcBef>
                <a:spcPts val="0"/>
              </a:spcBef>
              <a:spcAft>
                <a:spcPts val="0"/>
              </a:spcAft>
              <a:buClrTx/>
              <a:buSzTx/>
              <a:buFontTx/>
              <a:buNone/>
              <a:tabLst/>
            </a:pPr>
            <a:endParaRPr kumimoji="0" lang="en-US" sz="1200" i="0" u="none" strike="noStrike" cap="none" spc="0" normalizeH="0" baseline="0" dirty="0">
              <a:ln>
                <a:noFill/>
              </a:ln>
              <a:solidFill>
                <a:schemeClr val="tx2">
                  <a:lumMod val="1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endParaRPr>
          </a:p>
          <a:p>
            <a:pPr marL="0" marR="0" indent="0" algn="ctr" defTabSz="584200" rtl="0" fontAlgn="auto" latinLnBrk="0" hangingPunct="0">
              <a:lnSpc>
                <a:spcPct val="100000"/>
              </a:lnSpc>
              <a:spcBef>
                <a:spcPts val="0"/>
              </a:spcBef>
              <a:spcAft>
                <a:spcPts val="0"/>
              </a:spcAft>
              <a:buClrTx/>
              <a:buSzTx/>
              <a:buFontTx/>
              <a:buNone/>
              <a:tabLst/>
            </a:pPr>
            <a:r>
              <a:rPr lang="en-US" sz="4400" dirty="0">
                <a:solidFill>
                  <a:schemeClr val="tx2">
                    <a:lumMod val="1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1  +  2  +  2</a:t>
            </a:r>
          </a:p>
          <a:p>
            <a:pPr marL="0" marR="0" indent="0" algn="ctr" defTabSz="584200" rtl="0" fontAlgn="auto" latinLnBrk="0" hangingPunct="0">
              <a:lnSpc>
                <a:spcPct val="100000"/>
              </a:lnSpc>
              <a:spcBef>
                <a:spcPts val="0"/>
              </a:spcBef>
              <a:spcAft>
                <a:spcPts val="0"/>
              </a:spcAft>
              <a:buClrTx/>
              <a:buSzTx/>
              <a:buFontTx/>
              <a:buNone/>
              <a:tabLst/>
            </a:pPr>
            <a:endParaRPr lang="en-US" sz="1200" dirty="0">
              <a:solidFill>
                <a:schemeClr val="tx2">
                  <a:lumMod val="1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endParaRPr>
          </a:p>
          <a:p>
            <a:pPr marL="0" marR="0" indent="0" algn="ctr" defTabSz="584200" rtl="0" fontAlgn="auto" latinLnBrk="0" hangingPunct="0">
              <a:lnSpc>
                <a:spcPct val="100000"/>
              </a:lnSpc>
              <a:spcBef>
                <a:spcPts val="0"/>
              </a:spcBef>
              <a:spcAft>
                <a:spcPts val="0"/>
              </a:spcAft>
              <a:buClrTx/>
              <a:buSzTx/>
              <a:buFontTx/>
              <a:buNone/>
              <a:tabLst/>
            </a:pPr>
            <a:r>
              <a:rPr kumimoji="0" lang="en-US" sz="4400" i="0" u="none" strike="noStrike" cap="none" spc="0" normalizeH="0" baseline="0" dirty="0">
                <a:ln>
                  <a:noFill/>
                </a:ln>
                <a:solidFill>
                  <a:schemeClr val="tx2">
                    <a:lumMod val="1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1  +  4</a:t>
            </a:r>
          </a:p>
          <a:p>
            <a:pPr marL="0" marR="0" indent="0" algn="ctr" defTabSz="584200" rtl="0" fontAlgn="auto" latinLnBrk="0" hangingPunct="0">
              <a:lnSpc>
                <a:spcPct val="100000"/>
              </a:lnSpc>
              <a:spcBef>
                <a:spcPts val="0"/>
              </a:spcBef>
              <a:spcAft>
                <a:spcPts val="0"/>
              </a:spcAft>
              <a:buClrTx/>
              <a:buSzTx/>
              <a:buFontTx/>
              <a:buNone/>
              <a:tabLst/>
            </a:pPr>
            <a:endParaRPr kumimoji="0" lang="en-US" sz="1200" i="0" u="none" strike="noStrike" cap="none" spc="0" normalizeH="0" baseline="0" dirty="0">
              <a:ln>
                <a:noFill/>
              </a:ln>
              <a:solidFill>
                <a:schemeClr val="tx2">
                  <a:lumMod val="1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endParaRPr>
          </a:p>
          <a:p>
            <a:pPr marL="0" marR="0" indent="0" algn="ctr" defTabSz="584200" rtl="0" fontAlgn="auto" latinLnBrk="0" hangingPunct="0">
              <a:lnSpc>
                <a:spcPct val="100000"/>
              </a:lnSpc>
              <a:spcBef>
                <a:spcPts val="0"/>
              </a:spcBef>
              <a:spcAft>
                <a:spcPts val="0"/>
              </a:spcAft>
              <a:buClrTx/>
              <a:buSzTx/>
              <a:buFontTx/>
              <a:buNone/>
              <a:tabLst/>
            </a:pPr>
            <a:r>
              <a:rPr lang="en-US" sz="4400" dirty="0">
                <a:solidFill>
                  <a:schemeClr val="tx2">
                    <a:lumMod val="1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2  +  3</a:t>
            </a:r>
          </a:p>
          <a:p>
            <a:pPr marL="0" marR="0" indent="0" algn="ctr" defTabSz="584200" rtl="0" fontAlgn="auto" latinLnBrk="0" hangingPunct="0">
              <a:lnSpc>
                <a:spcPct val="100000"/>
              </a:lnSpc>
              <a:spcBef>
                <a:spcPts val="0"/>
              </a:spcBef>
              <a:spcAft>
                <a:spcPts val="0"/>
              </a:spcAft>
              <a:buClrTx/>
              <a:buSzTx/>
              <a:buFontTx/>
              <a:buNone/>
              <a:tabLst/>
            </a:pPr>
            <a:endParaRPr lang="en-US" sz="1200" dirty="0">
              <a:solidFill>
                <a:schemeClr val="tx2">
                  <a:lumMod val="1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endParaRPr>
          </a:p>
          <a:p>
            <a:pPr marL="0" marR="0" indent="0" algn="ctr" defTabSz="584200" rtl="0" fontAlgn="auto" latinLnBrk="0" hangingPunct="0">
              <a:lnSpc>
                <a:spcPct val="100000"/>
              </a:lnSpc>
              <a:spcBef>
                <a:spcPts val="0"/>
              </a:spcBef>
              <a:spcAft>
                <a:spcPts val="0"/>
              </a:spcAft>
              <a:buClrTx/>
              <a:buSzTx/>
              <a:buFontTx/>
              <a:buNone/>
              <a:tabLst/>
            </a:pPr>
            <a:r>
              <a:rPr kumimoji="0" lang="en-US" sz="4400" i="0" u="none" strike="noStrike" cap="none" spc="0" normalizeH="0" baseline="0" dirty="0">
                <a:ln>
                  <a:noFill/>
                </a:ln>
                <a:solidFill>
                  <a:schemeClr val="tx2">
                    <a:lumMod val="1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5</a:t>
            </a:r>
          </a:p>
        </p:txBody>
      </p:sp>
    </p:spTree>
    <p:extLst>
      <p:ext uri="{BB962C8B-B14F-4D97-AF65-F5344CB8AC3E}">
        <p14:creationId xmlns:p14="http://schemas.microsoft.com/office/powerpoint/2010/main" val="165685990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xEl>
                                              <p:pRg st="0" end="0"/>
                                            </p:txEl>
                                          </p:spTgt>
                                        </p:tgtEl>
                                        <p:attrNameLst>
                                          <p:attrName>style.visibility</p:attrName>
                                        </p:attrNameLst>
                                      </p:cBhvr>
                                      <p:to>
                                        <p:strVal val="visible"/>
                                      </p:to>
                                    </p:set>
                                    <p:animEffect transition="in" filter="fade">
                                      <p:cBhvr>
                                        <p:cTn id="7" dur="750"/>
                                        <p:tgtEl>
                                          <p:spTgt spid="37">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37">
                                            <p:txEl>
                                              <p:pRg st="2" end="2"/>
                                            </p:txEl>
                                          </p:spTgt>
                                        </p:tgtEl>
                                        <p:attrNameLst>
                                          <p:attrName>style.visibility</p:attrName>
                                        </p:attrNameLst>
                                      </p:cBhvr>
                                      <p:to>
                                        <p:strVal val="visible"/>
                                      </p:to>
                                    </p:set>
                                    <p:animEffect transition="in" filter="fade">
                                      <p:cBhvr>
                                        <p:cTn id="11" dur="750"/>
                                        <p:tgtEl>
                                          <p:spTgt spid="37">
                                            <p:txEl>
                                              <p:pRg st="2" end="2"/>
                                            </p:txEl>
                                          </p:spTgt>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37">
                                            <p:txEl>
                                              <p:pRg st="4" end="4"/>
                                            </p:txEl>
                                          </p:spTgt>
                                        </p:tgtEl>
                                        <p:attrNameLst>
                                          <p:attrName>style.visibility</p:attrName>
                                        </p:attrNameLst>
                                      </p:cBhvr>
                                      <p:to>
                                        <p:strVal val="visible"/>
                                      </p:to>
                                    </p:set>
                                    <p:animEffect transition="in" filter="fade">
                                      <p:cBhvr>
                                        <p:cTn id="15" dur="750"/>
                                        <p:tgtEl>
                                          <p:spTgt spid="37">
                                            <p:txEl>
                                              <p:pRg st="4" end="4"/>
                                            </p:txEl>
                                          </p:spTgt>
                                        </p:tgtEl>
                                      </p:cBhvr>
                                    </p:animEffect>
                                  </p:childTnLst>
                                </p:cTn>
                              </p:par>
                            </p:childTnLst>
                          </p:cTn>
                        </p:par>
                        <p:par>
                          <p:cTn id="16" fill="hold">
                            <p:stCondLst>
                              <p:cond delay="2250"/>
                            </p:stCondLst>
                            <p:childTnLst>
                              <p:par>
                                <p:cTn id="17" presetID="10" presetClass="entr" presetSubtype="0" fill="hold" grpId="0" nodeType="afterEffect">
                                  <p:stCondLst>
                                    <p:cond delay="0"/>
                                  </p:stCondLst>
                                  <p:childTnLst>
                                    <p:set>
                                      <p:cBhvr>
                                        <p:cTn id="18" dur="1" fill="hold">
                                          <p:stCondLst>
                                            <p:cond delay="0"/>
                                          </p:stCondLst>
                                        </p:cTn>
                                        <p:tgtEl>
                                          <p:spTgt spid="37">
                                            <p:txEl>
                                              <p:pRg st="6" end="6"/>
                                            </p:txEl>
                                          </p:spTgt>
                                        </p:tgtEl>
                                        <p:attrNameLst>
                                          <p:attrName>style.visibility</p:attrName>
                                        </p:attrNameLst>
                                      </p:cBhvr>
                                      <p:to>
                                        <p:strVal val="visible"/>
                                      </p:to>
                                    </p:set>
                                    <p:animEffect transition="in" filter="fade">
                                      <p:cBhvr>
                                        <p:cTn id="19" dur="750"/>
                                        <p:tgtEl>
                                          <p:spTgt spid="37">
                                            <p:txEl>
                                              <p:pRg st="6" end="6"/>
                                            </p:txEl>
                                          </p:spTgt>
                                        </p:tgtEl>
                                      </p:cBhvr>
                                    </p:animEffect>
                                  </p:childTnLst>
                                </p:cTn>
                              </p:par>
                            </p:childTnLst>
                          </p:cTn>
                        </p:par>
                        <p:par>
                          <p:cTn id="20" fill="hold">
                            <p:stCondLst>
                              <p:cond delay="3000"/>
                            </p:stCondLst>
                            <p:childTnLst>
                              <p:par>
                                <p:cTn id="21" presetID="10" presetClass="entr" presetSubtype="0" fill="hold" grpId="0" nodeType="afterEffect">
                                  <p:stCondLst>
                                    <p:cond delay="0"/>
                                  </p:stCondLst>
                                  <p:childTnLst>
                                    <p:set>
                                      <p:cBhvr>
                                        <p:cTn id="22" dur="1" fill="hold">
                                          <p:stCondLst>
                                            <p:cond delay="0"/>
                                          </p:stCondLst>
                                        </p:cTn>
                                        <p:tgtEl>
                                          <p:spTgt spid="37">
                                            <p:txEl>
                                              <p:pRg st="8" end="8"/>
                                            </p:txEl>
                                          </p:spTgt>
                                        </p:tgtEl>
                                        <p:attrNameLst>
                                          <p:attrName>style.visibility</p:attrName>
                                        </p:attrNameLst>
                                      </p:cBhvr>
                                      <p:to>
                                        <p:strVal val="visible"/>
                                      </p:to>
                                    </p:set>
                                    <p:animEffect transition="in" filter="fade">
                                      <p:cBhvr>
                                        <p:cTn id="23" dur="750"/>
                                        <p:tgtEl>
                                          <p:spTgt spid="37">
                                            <p:txEl>
                                              <p:pRg st="8" end="8"/>
                                            </p:txEl>
                                          </p:spTgt>
                                        </p:tgtEl>
                                      </p:cBhvr>
                                    </p:animEffect>
                                  </p:childTnLst>
                                </p:cTn>
                              </p:par>
                            </p:childTnLst>
                          </p:cTn>
                        </p:par>
                        <p:par>
                          <p:cTn id="24" fill="hold">
                            <p:stCondLst>
                              <p:cond delay="3750"/>
                            </p:stCondLst>
                            <p:childTnLst>
                              <p:par>
                                <p:cTn id="25" presetID="10" presetClass="entr" presetSubtype="0" fill="hold" grpId="0" nodeType="afterEffect">
                                  <p:stCondLst>
                                    <p:cond delay="0"/>
                                  </p:stCondLst>
                                  <p:childTnLst>
                                    <p:set>
                                      <p:cBhvr>
                                        <p:cTn id="26" dur="1" fill="hold">
                                          <p:stCondLst>
                                            <p:cond delay="0"/>
                                          </p:stCondLst>
                                        </p:cTn>
                                        <p:tgtEl>
                                          <p:spTgt spid="37">
                                            <p:txEl>
                                              <p:pRg st="10" end="10"/>
                                            </p:txEl>
                                          </p:spTgt>
                                        </p:tgtEl>
                                        <p:attrNameLst>
                                          <p:attrName>style.visibility</p:attrName>
                                        </p:attrNameLst>
                                      </p:cBhvr>
                                      <p:to>
                                        <p:strVal val="visible"/>
                                      </p:to>
                                    </p:set>
                                    <p:animEffect transition="in" filter="fade">
                                      <p:cBhvr>
                                        <p:cTn id="27" dur="750"/>
                                        <p:tgtEl>
                                          <p:spTgt spid="37">
                                            <p:txEl>
                                              <p:pRg st="10" end="10"/>
                                            </p:txEl>
                                          </p:spTgt>
                                        </p:tgtEl>
                                      </p:cBhvr>
                                    </p:animEffect>
                                  </p:childTnLst>
                                </p:cTn>
                              </p:par>
                            </p:childTnLst>
                          </p:cTn>
                        </p:par>
                        <p:par>
                          <p:cTn id="28" fill="hold">
                            <p:stCondLst>
                              <p:cond delay="4500"/>
                            </p:stCondLst>
                            <p:childTnLst>
                              <p:par>
                                <p:cTn id="29" presetID="10" presetClass="entr" presetSubtype="0" fill="hold" grpId="0" nodeType="afterEffect">
                                  <p:stCondLst>
                                    <p:cond delay="0"/>
                                  </p:stCondLst>
                                  <p:childTnLst>
                                    <p:set>
                                      <p:cBhvr>
                                        <p:cTn id="30" dur="1" fill="hold">
                                          <p:stCondLst>
                                            <p:cond delay="0"/>
                                          </p:stCondLst>
                                        </p:cTn>
                                        <p:tgtEl>
                                          <p:spTgt spid="37">
                                            <p:txEl>
                                              <p:pRg st="12" end="12"/>
                                            </p:txEl>
                                          </p:spTgt>
                                        </p:tgtEl>
                                        <p:attrNameLst>
                                          <p:attrName>style.visibility</p:attrName>
                                        </p:attrNameLst>
                                      </p:cBhvr>
                                      <p:to>
                                        <p:strVal val="visible"/>
                                      </p:to>
                                    </p:set>
                                    <p:animEffect transition="in" filter="fade">
                                      <p:cBhvr>
                                        <p:cTn id="31" dur="750"/>
                                        <p:tgtEl>
                                          <p:spTgt spid="37">
                                            <p:txEl>
                                              <p:pRg st="12" end="1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
                                        </p:tgtEl>
                                        <p:attrNameLst>
                                          <p:attrName>style.visibility</p:attrName>
                                        </p:attrNameLst>
                                      </p:cBhvr>
                                      <p:to>
                                        <p:strVal val="visible"/>
                                      </p:to>
                                    </p:set>
                                  </p:childTnLst>
                                </p:cTn>
                              </p:par>
                            </p:childTnLst>
                          </p:cTn>
                        </p:par>
                        <p:par>
                          <p:cTn id="36" fill="hold">
                            <p:stCondLst>
                              <p:cond delay="0"/>
                            </p:stCondLst>
                            <p:childTnLst>
                              <p:par>
                                <p:cTn id="37" presetID="10" presetClass="entr" presetSubtype="0" fill="hold" grpId="0" nodeType="afterEffect">
                                  <p:stCondLst>
                                    <p:cond delay="750"/>
                                  </p:stCondLst>
                                  <p:childTnLst>
                                    <p:set>
                                      <p:cBhvr>
                                        <p:cTn id="38" dur="1" fill="hold">
                                          <p:stCondLst>
                                            <p:cond delay="0"/>
                                          </p:stCondLst>
                                        </p:cTn>
                                        <p:tgtEl>
                                          <p:spTgt spid="36">
                                            <p:txEl>
                                              <p:pRg st="0" end="0"/>
                                            </p:txEl>
                                          </p:spTgt>
                                        </p:tgtEl>
                                        <p:attrNameLst>
                                          <p:attrName>style.visibility</p:attrName>
                                        </p:attrNameLst>
                                      </p:cBhvr>
                                      <p:to>
                                        <p:strVal val="visible"/>
                                      </p:to>
                                    </p:set>
                                    <p:animEffect transition="in" filter="fade">
                                      <p:cBhvr>
                                        <p:cTn id="39" dur="750"/>
                                        <p:tgtEl>
                                          <p:spTgt spid="36">
                                            <p:txEl>
                                              <p:pRg st="0" end="0"/>
                                            </p:txEl>
                                          </p:spTgt>
                                        </p:tgtEl>
                                      </p:cBhvr>
                                    </p:animEffect>
                                  </p:childTnLst>
                                </p:cTn>
                              </p:par>
                            </p:childTnLst>
                          </p:cTn>
                        </p:par>
                        <p:par>
                          <p:cTn id="40" fill="hold">
                            <p:stCondLst>
                              <p:cond delay="1500"/>
                            </p:stCondLst>
                            <p:childTnLst>
                              <p:par>
                                <p:cTn id="41" presetID="10" presetClass="entr" presetSubtype="0" fill="hold" grpId="0" nodeType="afterEffect">
                                  <p:stCondLst>
                                    <p:cond delay="0"/>
                                  </p:stCondLst>
                                  <p:childTnLst>
                                    <p:set>
                                      <p:cBhvr>
                                        <p:cTn id="42" dur="1" fill="hold">
                                          <p:stCondLst>
                                            <p:cond delay="0"/>
                                          </p:stCondLst>
                                        </p:cTn>
                                        <p:tgtEl>
                                          <p:spTgt spid="36">
                                            <p:txEl>
                                              <p:pRg st="2" end="2"/>
                                            </p:txEl>
                                          </p:spTgt>
                                        </p:tgtEl>
                                        <p:attrNameLst>
                                          <p:attrName>style.visibility</p:attrName>
                                        </p:attrNameLst>
                                      </p:cBhvr>
                                      <p:to>
                                        <p:strVal val="visible"/>
                                      </p:to>
                                    </p:set>
                                    <p:animEffect transition="in" filter="fade">
                                      <p:cBhvr>
                                        <p:cTn id="43" dur="750"/>
                                        <p:tgtEl>
                                          <p:spTgt spid="36">
                                            <p:txEl>
                                              <p:pRg st="2" end="2"/>
                                            </p:txEl>
                                          </p:spTgt>
                                        </p:tgtEl>
                                      </p:cBhvr>
                                    </p:animEffect>
                                  </p:childTnLst>
                                </p:cTn>
                              </p:par>
                            </p:childTnLst>
                          </p:cTn>
                        </p:par>
                        <p:par>
                          <p:cTn id="44" fill="hold">
                            <p:stCondLst>
                              <p:cond delay="2250"/>
                            </p:stCondLst>
                            <p:childTnLst>
                              <p:par>
                                <p:cTn id="45" presetID="10" presetClass="entr" presetSubtype="0" fill="hold" grpId="0" nodeType="afterEffect">
                                  <p:stCondLst>
                                    <p:cond delay="0"/>
                                  </p:stCondLst>
                                  <p:childTnLst>
                                    <p:set>
                                      <p:cBhvr>
                                        <p:cTn id="46" dur="1" fill="hold">
                                          <p:stCondLst>
                                            <p:cond delay="0"/>
                                          </p:stCondLst>
                                        </p:cTn>
                                        <p:tgtEl>
                                          <p:spTgt spid="36">
                                            <p:txEl>
                                              <p:pRg st="4" end="4"/>
                                            </p:txEl>
                                          </p:spTgt>
                                        </p:tgtEl>
                                        <p:attrNameLst>
                                          <p:attrName>style.visibility</p:attrName>
                                        </p:attrNameLst>
                                      </p:cBhvr>
                                      <p:to>
                                        <p:strVal val="visible"/>
                                      </p:to>
                                    </p:set>
                                    <p:animEffect transition="in" filter="fade">
                                      <p:cBhvr>
                                        <p:cTn id="47" dur="750"/>
                                        <p:tgtEl>
                                          <p:spTgt spid="36">
                                            <p:txEl>
                                              <p:pRg st="4" end="4"/>
                                            </p:txEl>
                                          </p:spTgt>
                                        </p:tgtEl>
                                      </p:cBhvr>
                                    </p:animEffect>
                                  </p:childTnLst>
                                </p:cTn>
                              </p:par>
                            </p:childTnLst>
                          </p:cTn>
                        </p:par>
                        <p:par>
                          <p:cTn id="48" fill="hold">
                            <p:stCondLst>
                              <p:cond delay="3000"/>
                            </p:stCondLst>
                            <p:childTnLst>
                              <p:par>
                                <p:cTn id="49" presetID="10" presetClass="entr" presetSubtype="0" fill="hold" grpId="0" nodeType="afterEffect">
                                  <p:stCondLst>
                                    <p:cond delay="0"/>
                                  </p:stCondLst>
                                  <p:childTnLst>
                                    <p:set>
                                      <p:cBhvr>
                                        <p:cTn id="50" dur="1" fill="hold">
                                          <p:stCondLst>
                                            <p:cond delay="0"/>
                                          </p:stCondLst>
                                        </p:cTn>
                                        <p:tgtEl>
                                          <p:spTgt spid="36">
                                            <p:txEl>
                                              <p:pRg st="6" end="6"/>
                                            </p:txEl>
                                          </p:spTgt>
                                        </p:tgtEl>
                                        <p:attrNameLst>
                                          <p:attrName>style.visibility</p:attrName>
                                        </p:attrNameLst>
                                      </p:cBhvr>
                                      <p:to>
                                        <p:strVal val="visible"/>
                                      </p:to>
                                    </p:set>
                                    <p:animEffect transition="in" filter="fade">
                                      <p:cBhvr>
                                        <p:cTn id="51" dur="750"/>
                                        <p:tgtEl>
                                          <p:spTgt spid="36">
                                            <p:txEl>
                                              <p:pRg st="6" end="6"/>
                                            </p:txEl>
                                          </p:spTgt>
                                        </p:tgtEl>
                                      </p:cBhvr>
                                    </p:animEffect>
                                  </p:childTnLst>
                                </p:cTn>
                              </p:par>
                            </p:childTnLst>
                          </p:cTn>
                        </p:par>
                        <p:par>
                          <p:cTn id="52" fill="hold">
                            <p:stCondLst>
                              <p:cond delay="3750"/>
                            </p:stCondLst>
                            <p:childTnLst>
                              <p:par>
                                <p:cTn id="53" presetID="10" presetClass="entr" presetSubtype="0" fill="hold" grpId="0" nodeType="afterEffect">
                                  <p:stCondLst>
                                    <p:cond delay="0"/>
                                  </p:stCondLst>
                                  <p:childTnLst>
                                    <p:set>
                                      <p:cBhvr>
                                        <p:cTn id="54" dur="1" fill="hold">
                                          <p:stCondLst>
                                            <p:cond delay="0"/>
                                          </p:stCondLst>
                                        </p:cTn>
                                        <p:tgtEl>
                                          <p:spTgt spid="36">
                                            <p:txEl>
                                              <p:pRg st="8" end="8"/>
                                            </p:txEl>
                                          </p:spTgt>
                                        </p:tgtEl>
                                        <p:attrNameLst>
                                          <p:attrName>style.visibility</p:attrName>
                                        </p:attrNameLst>
                                      </p:cBhvr>
                                      <p:to>
                                        <p:strVal val="visible"/>
                                      </p:to>
                                    </p:set>
                                    <p:animEffect transition="in" filter="fade">
                                      <p:cBhvr>
                                        <p:cTn id="55" dur="750"/>
                                        <p:tgtEl>
                                          <p:spTgt spid="36">
                                            <p:txEl>
                                              <p:pRg st="8" end="8"/>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69"/>
                                        </p:tgtEl>
                                        <p:attrNameLst>
                                          <p:attrName>style.visibility</p:attrName>
                                        </p:attrNameLst>
                                      </p:cBhvr>
                                      <p:to>
                                        <p:strVal val="visible"/>
                                      </p:to>
                                    </p:set>
                                    <p:animEffect transition="in" filter="fade">
                                      <p:cBhvr>
                                        <p:cTn id="60"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3" grpId="0"/>
      <p:bldP spid="36" grpId="0" uiExpand="1" build="p"/>
      <p:bldP spid="37"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Oval 112">
            <a:extLst>
              <a:ext uri="{FF2B5EF4-FFF2-40B4-BE49-F238E27FC236}">
                <a16:creationId xmlns:a16="http://schemas.microsoft.com/office/drawing/2014/main" id="{71C148B6-1CDF-4F5A-8626-7314922B97BE}"/>
              </a:ext>
            </a:extLst>
          </p:cNvPr>
          <p:cNvSpPr/>
          <p:nvPr/>
        </p:nvSpPr>
        <p:spPr>
          <a:xfrm>
            <a:off x="7527903" y="7632739"/>
            <a:ext cx="1311681" cy="1324978"/>
          </a:xfrm>
          <a:prstGeom prst="ellipse">
            <a:avLst/>
          </a:prstGeom>
          <a:solidFill>
            <a:srgbClr val="FFFF00"/>
          </a:solidFill>
          <a:ln w="12700" cap="flat">
            <a:solidFill>
              <a:schemeClr val="tx2">
                <a:lumMod val="1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112" name="Oval 111">
            <a:extLst>
              <a:ext uri="{FF2B5EF4-FFF2-40B4-BE49-F238E27FC236}">
                <a16:creationId xmlns:a16="http://schemas.microsoft.com/office/drawing/2014/main" id="{3C3EE71C-9625-4CAF-82B2-7E88DC64E05D}"/>
              </a:ext>
            </a:extLst>
          </p:cNvPr>
          <p:cNvSpPr/>
          <p:nvPr/>
        </p:nvSpPr>
        <p:spPr>
          <a:xfrm>
            <a:off x="6323192" y="7597450"/>
            <a:ext cx="1311681" cy="1324978"/>
          </a:xfrm>
          <a:prstGeom prst="ellipse">
            <a:avLst/>
          </a:prstGeom>
          <a:solidFill>
            <a:srgbClr val="FFFF00"/>
          </a:solidFill>
          <a:ln w="12700" cap="flat">
            <a:solidFill>
              <a:schemeClr val="tx2">
                <a:lumMod val="1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111" name="Oval 110">
            <a:extLst>
              <a:ext uri="{FF2B5EF4-FFF2-40B4-BE49-F238E27FC236}">
                <a16:creationId xmlns:a16="http://schemas.microsoft.com/office/drawing/2014/main" id="{60D84EEB-B2B2-41BC-B01F-F4B119AA7787}"/>
              </a:ext>
            </a:extLst>
          </p:cNvPr>
          <p:cNvSpPr/>
          <p:nvPr/>
        </p:nvSpPr>
        <p:spPr>
          <a:xfrm>
            <a:off x="8622568" y="4643625"/>
            <a:ext cx="1311681" cy="1324978"/>
          </a:xfrm>
          <a:prstGeom prst="ellipse">
            <a:avLst/>
          </a:prstGeom>
          <a:solidFill>
            <a:srgbClr val="FFFF00"/>
          </a:solidFill>
          <a:ln w="12700" cap="flat">
            <a:solidFill>
              <a:schemeClr val="tx2">
                <a:lumMod val="1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110" name="Oval 109">
            <a:extLst>
              <a:ext uri="{FF2B5EF4-FFF2-40B4-BE49-F238E27FC236}">
                <a16:creationId xmlns:a16="http://schemas.microsoft.com/office/drawing/2014/main" id="{5F43EB4F-B927-45EC-8593-62C1416EBD1F}"/>
              </a:ext>
            </a:extLst>
          </p:cNvPr>
          <p:cNvSpPr/>
          <p:nvPr/>
        </p:nvSpPr>
        <p:spPr>
          <a:xfrm>
            <a:off x="1982152" y="4733264"/>
            <a:ext cx="1311681" cy="1324978"/>
          </a:xfrm>
          <a:prstGeom prst="ellipse">
            <a:avLst/>
          </a:prstGeom>
          <a:solidFill>
            <a:srgbClr val="FFFF00"/>
          </a:solidFill>
          <a:ln w="12700" cap="flat">
            <a:solidFill>
              <a:schemeClr val="tx2">
                <a:lumMod val="1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109" name="Oval 108">
            <a:extLst>
              <a:ext uri="{FF2B5EF4-FFF2-40B4-BE49-F238E27FC236}">
                <a16:creationId xmlns:a16="http://schemas.microsoft.com/office/drawing/2014/main" id="{FE31C3D0-45CD-41A5-8F1B-D0FB35B951F5}"/>
              </a:ext>
            </a:extLst>
          </p:cNvPr>
          <p:cNvSpPr/>
          <p:nvPr/>
        </p:nvSpPr>
        <p:spPr>
          <a:xfrm>
            <a:off x="4007686" y="8120024"/>
            <a:ext cx="1311681" cy="1324978"/>
          </a:xfrm>
          <a:prstGeom prst="ellipse">
            <a:avLst/>
          </a:prstGeom>
          <a:solidFill>
            <a:srgbClr val="FFFF00"/>
          </a:solidFill>
          <a:ln w="12700" cap="flat">
            <a:solidFill>
              <a:schemeClr val="tx2">
                <a:lumMod val="1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108" name="Oval 107">
            <a:extLst>
              <a:ext uri="{FF2B5EF4-FFF2-40B4-BE49-F238E27FC236}">
                <a16:creationId xmlns:a16="http://schemas.microsoft.com/office/drawing/2014/main" id="{8C228108-9004-49E6-8D89-C0E3B5E9E69D}"/>
              </a:ext>
            </a:extLst>
          </p:cNvPr>
          <p:cNvSpPr/>
          <p:nvPr/>
        </p:nvSpPr>
        <p:spPr>
          <a:xfrm>
            <a:off x="5386817" y="5125512"/>
            <a:ext cx="1311681" cy="1324978"/>
          </a:xfrm>
          <a:prstGeom prst="ellipse">
            <a:avLst/>
          </a:prstGeom>
          <a:solidFill>
            <a:srgbClr val="FFFF00"/>
          </a:solidFill>
          <a:ln w="12700" cap="flat">
            <a:solidFill>
              <a:schemeClr val="tx2">
                <a:lumMod val="1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107" name="Oval 106">
            <a:extLst>
              <a:ext uri="{FF2B5EF4-FFF2-40B4-BE49-F238E27FC236}">
                <a16:creationId xmlns:a16="http://schemas.microsoft.com/office/drawing/2014/main" id="{CEE29BB5-3EAF-4DF3-B5E3-D27F622D1E02}"/>
              </a:ext>
            </a:extLst>
          </p:cNvPr>
          <p:cNvSpPr/>
          <p:nvPr/>
        </p:nvSpPr>
        <p:spPr>
          <a:xfrm>
            <a:off x="5040745" y="329400"/>
            <a:ext cx="7285016" cy="3048000"/>
          </a:xfrm>
          <a:prstGeom prst="ellipse">
            <a:avLst/>
          </a:prstGeom>
          <a:solidFill>
            <a:srgbClr val="FFFF00"/>
          </a:solidFill>
          <a:ln w="12700" cap="flat">
            <a:solidFill>
              <a:srgbClr val="00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DEDEDE"/>
              </a:solidFill>
              <a:effectLst/>
              <a:uFillTx/>
              <a:latin typeface="Helvetica Neue"/>
              <a:ea typeface="Helvetica Neue"/>
              <a:cs typeface="Helvetica Neue"/>
              <a:sym typeface="Helvetica Neue"/>
            </a:endParaRPr>
          </a:p>
        </p:txBody>
      </p:sp>
      <p:sp>
        <p:nvSpPr>
          <p:cNvPr id="14" name="TextBox 13">
            <a:extLst>
              <a:ext uri="{FF2B5EF4-FFF2-40B4-BE49-F238E27FC236}">
                <a16:creationId xmlns:a16="http://schemas.microsoft.com/office/drawing/2014/main" id="{CA5A198E-8C6A-48EB-8E6A-4621CAD2EB51}"/>
              </a:ext>
            </a:extLst>
          </p:cNvPr>
          <p:cNvSpPr txBox="1"/>
          <p:nvPr/>
        </p:nvSpPr>
        <p:spPr>
          <a:xfrm>
            <a:off x="462208" y="3505200"/>
            <a:ext cx="12080383"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7200" b="1" dirty="0">
                <a:solidFill>
                  <a:schemeClr val="tx2">
                    <a:lumMod val="1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1   2   3   4   5   6   7   8   9</a:t>
            </a:r>
            <a:endParaRPr kumimoji="0" lang="en-US" sz="7200" b="1" i="0" u="none" strike="noStrike" cap="none" spc="0" normalizeH="0" baseline="0" dirty="0">
              <a:ln>
                <a:noFill/>
              </a:ln>
              <a:solidFill>
                <a:schemeClr val="tx2">
                  <a:lumMod val="1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endParaRPr>
          </a:p>
        </p:txBody>
      </p:sp>
      <p:sp>
        <p:nvSpPr>
          <p:cNvPr id="4" name="TextBox 3">
            <a:extLst>
              <a:ext uri="{FF2B5EF4-FFF2-40B4-BE49-F238E27FC236}">
                <a16:creationId xmlns:a16="http://schemas.microsoft.com/office/drawing/2014/main" id="{0A62BD18-6825-444C-8C80-3B6F2B226AC6}"/>
              </a:ext>
            </a:extLst>
          </p:cNvPr>
          <p:cNvSpPr txBox="1"/>
          <p:nvPr/>
        </p:nvSpPr>
        <p:spPr>
          <a:xfrm>
            <a:off x="30162" y="1033555"/>
            <a:ext cx="5125792"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7200" b="1" i="0" u="none" strike="noStrike" cap="none" spc="0" normalizeH="0" baseline="0" dirty="0">
                <a:ln>
                  <a:noFill/>
                </a:ln>
                <a:solidFill>
                  <a:srgbClr val="2010EA"/>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2 + 3</a:t>
            </a:r>
          </a:p>
        </p:txBody>
      </p:sp>
      <p:cxnSp>
        <p:nvCxnSpPr>
          <p:cNvPr id="5" name="Straight Arrow Connector 4">
            <a:extLst>
              <a:ext uri="{FF2B5EF4-FFF2-40B4-BE49-F238E27FC236}">
                <a16:creationId xmlns:a16="http://schemas.microsoft.com/office/drawing/2014/main" id="{CBFBAB44-E2AE-4BF8-85A5-61DB1D87FA77}"/>
              </a:ext>
            </a:extLst>
          </p:cNvPr>
          <p:cNvCxnSpPr>
            <a:cxnSpLocks/>
          </p:cNvCxnSpPr>
          <p:nvPr/>
        </p:nvCxnSpPr>
        <p:spPr>
          <a:xfrm>
            <a:off x="4165912" y="1638849"/>
            <a:ext cx="1371600" cy="0"/>
          </a:xfrm>
          <a:prstGeom prst="straightConnector1">
            <a:avLst/>
          </a:prstGeom>
          <a:noFill/>
          <a:ln w="57150" cap="flat">
            <a:solidFill>
              <a:srgbClr val="2010EA"/>
            </a:solidFill>
            <a:prstDash val="solid"/>
            <a:miter lim="400000"/>
            <a:headEnd type="none" w="med" len="med"/>
            <a:tailEnd type="arrow" w="med" len="med"/>
          </a:ln>
          <a:effectLst/>
          <a:sp3d/>
        </p:spPr>
        <p:style>
          <a:lnRef idx="0">
            <a:scrgbClr r="0" g="0" b="0"/>
          </a:lnRef>
          <a:fillRef idx="0">
            <a:scrgbClr r="0" g="0" b="0"/>
          </a:fillRef>
          <a:effectRef idx="0">
            <a:scrgbClr r="0" g="0" b="0"/>
          </a:effectRef>
          <a:fontRef idx="none"/>
        </p:style>
      </p:cxnSp>
      <p:sp>
        <p:nvSpPr>
          <p:cNvPr id="12" name="Oval 11">
            <a:extLst>
              <a:ext uri="{FF2B5EF4-FFF2-40B4-BE49-F238E27FC236}">
                <a16:creationId xmlns:a16="http://schemas.microsoft.com/office/drawing/2014/main" id="{89717DE6-EA0C-4B7D-82C9-B7A1FD2BFFD6}"/>
              </a:ext>
            </a:extLst>
          </p:cNvPr>
          <p:cNvSpPr/>
          <p:nvPr/>
        </p:nvSpPr>
        <p:spPr>
          <a:xfrm>
            <a:off x="2616198" y="3505200"/>
            <a:ext cx="1295402" cy="1291187"/>
          </a:xfrm>
          <a:prstGeom prst="ellipse">
            <a:avLst/>
          </a:prstGeom>
          <a:noFill/>
          <a:ln w="28575" cap="flat">
            <a:solidFill>
              <a:srgbClr val="2010E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28" name="Oval 27">
            <a:extLst>
              <a:ext uri="{FF2B5EF4-FFF2-40B4-BE49-F238E27FC236}">
                <a16:creationId xmlns:a16="http://schemas.microsoft.com/office/drawing/2014/main" id="{63C928D2-AE41-4D9A-BC41-2FBE8AE8F817}"/>
              </a:ext>
            </a:extLst>
          </p:cNvPr>
          <p:cNvSpPr/>
          <p:nvPr/>
        </p:nvSpPr>
        <p:spPr>
          <a:xfrm>
            <a:off x="1473200" y="3505200"/>
            <a:ext cx="1295402" cy="1291187"/>
          </a:xfrm>
          <a:prstGeom prst="ellipse">
            <a:avLst/>
          </a:prstGeom>
          <a:noFill/>
          <a:ln w="28575" cap="flat">
            <a:solidFill>
              <a:srgbClr val="2010E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29" name="Oval 28">
            <a:extLst>
              <a:ext uri="{FF2B5EF4-FFF2-40B4-BE49-F238E27FC236}">
                <a16:creationId xmlns:a16="http://schemas.microsoft.com/office/drawing/2014/main" id="{AD381F93-19F2-4846-AF27-AC370797AE6B}"/>
              </a:ext>
            </a:extLst>
          </p:cNvPr>
          <p:cNvSpPr/>
          <p:nvPr/>
        </p:nvSpPr>
        <p:spPr>
          <a:xfrm>
            <a:off x="8026400" y="3505200"/>
            <a:ext cx="1295402" cy="1291187"/>
          </a:xfrm>
          <a:prstGeom prst="ellipse">
            <a:avLst/>
          </a:prstGeom>
          <a:noFill/>
          <a:ln w="28575" cap="flat">
            <a:solidFill>
              <a:srgbClr val="2010E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30" name="Oval 29">
            <a:extLst>
              <a:ext uri="{FF2B5EF4-FFF2-40B4-BE49-F238E27FC236}">
                <a16:creationId xmlns:a16="http://schemas.microsoft.com/office/drawing/2014/main" id="{7BFCDF9B-E968-4F36-8449-2F368F6A72D4}"/>
              </a:ext>
            </a:extLst>
          </p:cNvPr>
          <p:cNvSpPr/>
          <p:nvPr/>
        </p:nvSpPr>
        <p:spPr>
          <a:xfrm>
            <a:off x="9137998" y="3500437"/>
            <a:ext cx="1295402" cy="1291187"/>
          </a:xfrm>
          <a:prstGeom prst="ellipse">
            <a:avLst/>
          </a:prstGeom>
          <a:noFill/>
          <a:ln w="28575" cap="flat">
            <a:solidFill>
              <a:srgbClr val="2010E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31" name="Oval 30">
            <a:extLst>
              <a:ext uri="{FF2B5EF4-FFF2-40B4-BE49-F238E27FC236}">
                <a16:creationId xmlns:a16="http://schemas.microsoft.com/office/drawing/2014/main" id="{6849ED8E-6B8C-4C80-92F3-923D88414C37}"/>
              </a:ext>
            </a:extLst>
          </p:cNvPr>
          <p:cNvSpPr/>
          <p:nvPr/>
        </p:nvSpPr>
        <p:spPr>
          <a:xfrm>
            <a:off x="10246421" y="3464900"/>
            <a:ext cx="1295402" cy="1291187"/>
          </a:xfrm>
          <a:prstGeom prst="ellipse">
            <a:avLst/>
          </a:prstGeom>
          <a:noFill/>
          <a:ln w="28575" cap="flat">
            <a:solidFill>
              <a:srgbClr val="2010E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35" name="Oval 34">
            <a:extLst>
              <a:ext uri="{FF2B5EF4-FFF2-40B4-BE49-F238E27FC236}">
                <a16:creationId xmlns:a16="http://schemas.microsoft.com/office/drawing/2014/main" id="{12760578-EE47-40AE-9FBA-901442245E48}"/>
              </a:ext>
            </a:extLst>
          </p:cNvPr>
          <p:cNvSpPr/>
          <p:nvPr/>
        </p:nvSpPr>
        <p:spPr>
          <a:xfrm>
            <a:off x="6105483" y="1168325"/>
            <a:ext cx="952154" cy="950579"/>
          </a:xfrm>
          <a:prstGeom prst="ellipse">
            <a:avLst/>
          </a:prstGeom>
          <a:noFill/>
          <a:ln w="28575" cap="flat">
            <a:solidFill>
              <a:srgbClr val="2010E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36" name="Oval 35">
            <a:extLst>
              <a:ext uri="{FF2B5EF4-FFF2-40B4-BE49-F238E27FC236}">
                <a16:creationId xmlns:a16="http://schemas.microsoft.com/office/drawing/2014/main" id="{8486E686-D836-459F-8C73-3F799E2D5E38}"/>
              </a:ext>
            </a:extLst>
          </p:cNvPr>
          <p:cNvSpPr/>
          <p:nvPr/>
        </p:nvSpPr>
        <p:spPr>
          <a:xfrm>
            <a:off x="7080717" y="1168325"/>
            <a:ext cx="952154" cy="950579"/>
          </a:xfrm>
          <a:prstGeom prst="ellipse">
            <a:avLst/>
          </a:prstGeom>
          <a:noFill/>
          <a:ln w="28575" cap="flat">
            <a:solidFill>
              <a:srgbClr val="2010E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37" name="Oval 36">
            <a:extLst>
              <a:ext uri="{FF2B5EF4-FFF2-40B4-BE49-F238E27FC236}">
                <a16:creationId xmlns:a16="http://schemas.microsoft.com/office/drawing/2014/main" id="{80B3BBA7-BA1C-4B58-81DF-F5961C894C7B}"/>
              </a:ext>
            </a:extLst>
          </p:cNvPr>
          <p:cNvSpPr/>
          <p:nvPr/>
        </p:nvSpPr>
        <p:spPr>
          <a:xfrm>
            <a:off x="8644738" y="1168324"/>
            <a:ext cx="952154" cy="950579"/>
          </a:xfrm>
          <a:prstGeom prst="ellipse">
            <a:avLst/>
          </a:prstGeom>
          <a:noFill/>
          <a:ln w="28575" cap="flat">
            <a:solidFill>
              <a:srgbClr val="2010E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38" name="Oval 37">
            <a:extLst>
              <a:ext uri="{FF2B5EF4-FFF2-40B4-BE49-F238E27FC236}">
                <a16:creationId xmlns:a16="http://schemas.microsoft.com/office/drawing/2014/main" id="{42639DA6-950E-4B65-97AA-9AA7F13D68D9}"/>
              </a:ext>
            </a:extLst>
          </p:cNvPr>
          <p:cNvSpPr/>
          <p:nvPr/>
        </p:nvSpPr>
        <p:spPr>
          <a:xfrm>
            <a:off x="9605725" y="1163561"/>
            <a:ext cx="952154" cy="950579"/>
          </a:xfrm>
          <a:prstGeom prst="ellipse">
            <a:avLst/>
          </a:prstGeom>
          <a:noFill/>
          <a:ln w="28575" cap="flat">
            <a:solidFill>
              <a:srgbClr val="2010E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39" name="Oval 38">
            <a:extLst>
              <a:ext uri="{FF2B5EF4-FFF2-40B4-BE49-F238E27FC236}">
                <a16:creationId xmlns:a16="http://schemas.microsoft.com/office/drawing/2014/main" id="{FAF1480A-D2B7-427B-ACDB-FE1F9B4DD66D}"/>
              </a:ext>
            </a:extLst>
          </p:cNvPr>
          <p:cNvSpPr/>
          <p:nvPr/>
        </p:nvSpPr>
        <p:spPr>
          <a:xfrm>
            <a:off x="10566712" y="1163561"/>
            <a:ext cx="952154" cy="950579"/>
          </a:xfrm>
          <a:prstGeom prst="ellipse">
            <a:avLst/>
          </a:prstGeom>
          <a:noFill/>
          <a:ln w="28575" cap="flat">
            <a:solidFill>
              <a:srgbClr val="2010E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40" name="Rectangle 39">
            <a:extLst>
              <a:ext uri="{FF2B5EF4-FFF2-40B4-BE49-F238E27FC236}">
                <a16:creationId xmlns:a16="http://schemas.microsoft.com/office/drawing/2014/main" id="{B97C4090-1E44-469F-A2A4-15984024334C}"/>
              </a:ext>
            </a:extLst>
          </p:cNvPr>
          <p:cNvSpPr/>
          <p:nvPr/>
        </p:nvSpPr>
        <p:spPr>
          <a:xfrm>
            <a:off x="8063107" y="1315684"/>
            <a:ext cx="522900" cy="646331"/>
          </a:xfrm>
          <a:prstGeom prst="rect">
            <a:avLst/>
          </a:prstGeom>
        </p:spPr>
        <p:txBody>
          <a:bodyPr wrap="none">
            <a:spAutoFit/>
          </a:bodyPr>
          <a:lstStyle/>
          <a:p>
            <a:r>
              <a:rPr lang="en-US" b="1" dirty="0">
                <a:solidFill>
                  <a:srgbClr val="2010EA"/>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a:t>
            </a:r>
            <a:endParaRPr lang="en-US" dirty="0"/>
          </a:p>
        </p:txBody>
      </p:sp>
      <p:sp>
        <p:nvSpPr>
          <p:cNvPr id="42" name="TextBox 41">
            <a:extLst>
              <a:ext uri="{FF2B5EF4-FFF2-40B4-BE49-F238E27FC236}">
                <a16:creationId xmlns:a16="http://schemas.microsoft.com/office/drawing/2014/main" id="{0DE0193B-D161-4223-B981-E007C5037EE8}"/>
              </a:ext>
            </a:extLst>
          </p:cNvPr>
          <p:cNvSpPr txBox="1"/>
          <p:nvPr/>
        </p:nvSpPr>
        <p:spPr>
          <a:xfrm>
            <a:off x="1830509" y="3495674"/>
            <a:ext cx="9343780"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7200" b="1" dirty="0">
                <a:solidFill>
                  <a:srgbClr val="2010EA"/>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1   2   </a:t>
            </a:r>
            <a:r>
              <a:rPr lang="en-US" sz="7200" b="1" dirty="0">
                <a:solidFill>
                  <a:srgbClr val="D70F0F"/>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3   4   5   6   </a:t>
            </a:r>
            <a:r>
              <a:rPr lang="en-US" sz="7200" b="1" dirty="0">
                <a:solidFill>
                  <a:srgbClr val="2010EA"/>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7   8   9</a:t>
            </a:r>
            <a:endParaRPr kumimoji="0" lang="en-US" sz="7200" b="1" i="0" u="none" strike="noStrike" cap="none" spc="0" normalizeH="0" baseline="0" dirty="0">
              <a:ln>
                <a:noFill/>
              </a:ln>
              <a:solidFill>
                <a:srgbClr val="2010EA"/>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endParaRPr>
          </a:p>
        </p:txBody>
      </p:sp>
      <p:sp>
        <p:nvSpPr>
          <p:cNvPr id="50" name="Arc 49">
            <a:extLst>
              <a:ext uri="{FF2B5EF4-FFF2-40B4-BE49-F238E27FC236}">
                <a16:creationId xmlns:a16="http://schemas.microsoft.com/office/drawing/2014/main" id="{5E6D8CC2-79A1-4300-A6F6-4E359A1BC4C7}"/>
              </a:ext>
            </a:extLst>
          </p:cNvPr>
          <p:cNvSpPr/>
          <p:nvPr/>
        </p:nvSpPr>
        <p:spPr>
          <a:xfrm rot="8179382">
            <a:off x="2832636" y="-885357"/>
            <a:ext cx="6400800" cy="6400800"/>
          </a:xfrm>
          <a:prstGeom prst="arc">
            <a:avLst>
              <a:gd name="adj1" fmla="val 16200000"/>
              <a:gd name="adj2" fmla="val 21527716"/>
            </a:avLst>
          </a:prstGeom>
          <a:noFill/>
          <a:ln w="28575" cap="flat">
            <a:solidFill>
              <a:srgbClr val="2010EA"/>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51" name="Arc 50">
            <a:extLst>
              <a:ext uri="{FF2B5EF4-FFF2-40B4-BE49-F238E27FC236}">
                <a16:creationId xmlns:a16="http://schemas.microsoft.com/office/drawing/2014/main" id="{535F25B7-E381-4603-9F7E-C6779A2A7E16}"/>
              </a:ext>
            </a:extLst>
          </p:cNvPr>
          <p:cNvSpPr/>
          <p:nvPr/>
        </p:nvSpPr>
        <p:spPr>
          <a:xfrm rot="8126244">
            <a:off x="1758696" y="3215297"/>
            <a:ext cx="1819785" cy="1848984"/>
          </a:xfrm>
          <a:prstGeom prst="arc">
            <a:avLst>
              <a:gd name="adj1" fmla="val 16200000"/>
              <a:gd name="adj2" fmla="val 21527716"/>
            </a:avLst>
          </a:prstGeom>
          <a:noFill/>
          <a:ln w="28575" cap="flat">
            <a:solidFill>
              <a:srgbClr val="2010EA"/>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52" name="Arc 51">
            <a:extLst>
              <a:ext uri="{FF2B5EF4-FFF2-40B4-BE49-F238E27FC236}">
                <a16:creationId xmlns:a16="http://schemas.microsoft.com/office/drawing/2014/main" id="{D93B7E3D-9F1A-4915-BAA7-DA6B625E499C}"/>
              </a:ext>
            </a:extLst>
          </p:cNvPr>
          <p:cNvSpPr/>
          <p:nvPr/>
        </p:nvSpPr>
        <p:spPr>
          <a:xfrm rot="8126244">
            <a:off x="8330180" y="3232052"/>
            <a:ext cx="1830946" cy="1813940"/>
          </a:xfrm>
          <a:prstGeom prst="arc">
            <a:avLst>
              <a:gd name="adj1" fmla="val 16200000"/>
              <a:gd name="adj2" fmla="val 21527716"/>
            </a:avLst>
          </a:prstGeom>
          <a:noFill/>
          <a:ln w="28575" cap="flat">
            <a:solidFill>
              <a:srgbClr val="2010EA"/>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53" name="TextBox 52">
            <a:extLst>
              <a:ext uri="{FF2B5EF4-FFF2-40B4-BE49-F238E27FC236}">
                <a16:creationId xmlns:a16="http://schemas.microsoft.com/office/drawing/2014/main" id="{CB7F1CE4-335F-4368-9732-F505B6841DA9}"/>
              </a:ext>
            </a:extLst>
          </p:cNvPr>
          <p:cNvSpPr txBox="1"/>
          <p:nvPr/>
        </p:nvSpPr>
        <p:spPr>
          <a:xfrm>
            <a:off x="2029721" y="5053975"/>
            <a:ext cx="127773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200" i="0" u="none" strike="noStrike" cap="none" spc="0" normalizeH="0" baseline="0" dirty="0">
                <a:ln>
                  <a:noFill/>
                </a:ln>
                <a:solidFill>
                  <a:srgbClr val="2010EA"/>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1</a:t>
            </a:r>
          </a:p>
        </p:txBody>
      </p:sp>
      <p:sp>
        <p:nvSpPr>
          <p:cNvPr id="54" name="TextBox 53">
            <a:extLst>
              <a:ext uri="{FF2B5EF4-FFF2-40B4-BE49-F238E27FC236}">
                <a16:creationId xmlns:a16="http://schemas.microsoft.com/office/drawing/2014/main" id="{AE391A34-C02F-4C59-8563-E044CF4CFAC0}"/>
              </a:ext>
            </a:extLst>
          </p:cNvPr>
          <p:cNvSpPr txBox="1"/>
          <p:nvPr/>
        </p:nvSpPr>
        <p:spPr>
          <a:xfrm>
            <a:off x="8644738" y="4988648"/>
            <a:ext cx="127773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200" i="0" u="none" strike="noStrike" cap="none" spc="0" normalizeH="0" baseline="0" dirty="0">
                <a:ln>
                  <a:noFill/>
                </a:ln>
                <a:solidFill>
                  <a:srgbClr val="2010EA"/>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1</a:t>
            </a:r>
          </a:p>
        </p:txBody>
      </p:sp>
      <p:sp>
        <p:nvSpPr>
          <p:cNvPr id="55" name="TextBox 54">
            <a:extLst>
              <a:ext uri="{FF2B5EF4-FFF2-40B4-BE49-F238E27FC236}">
                <a16:creationId xmlns:a16="http://schemas.microsoft.com/office/drawing/2014/main" id="{FFB90DDF-5C78-4166-A0D8-9AA83FC0088E}"/>
              </a:ext>
            </a:extLst>
          </p:cNvPr>
          <p:cNvSpPr txBox="1"/>
          <p:nvPr/>
        </p:nvSpPr>
        <p:spPr>
          <a:xfrm>
            <a:off x="5394169" y="5509578"/>
            <a:ext cx="127773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200" i="0" u="none" strike="noStrike" cap="none" spc="0" normalizeH="0" baseline="0" dirty="0">
                <a:ln>
                  <a:noFill/>
                </a:ln>
                <a:solidFill>
                  <a:srgbClr val="2010EA"/>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5</a:t>
            </a:r>
          </a:p>
        </p:txBody>
      </p:sp>
      <p:sp>
        <p:nvSpPr>
          <p:cNvPr id="70" name="Oval 69">
            <a:extLst>
              <a:ext uri="{FF2B5EF4-FFF2-40B4-BE49-F238E27FC236}">
                <a16:creationId xmlns:a16="http://schemas.microsoft.com/office/drawing/2014/main" id="{48F2E263-6680-4EEA-9C22-DD2A7995FA92}"/>
              </a:ext>
            </a:extLst>
          </p:cNvPr>
          <p:cNvSpPr/>
          <p:nvPr/>
        </p:nvSpPr>
        <p:spPr>
          <a:xfrm>
            <a:off x="3648005" y="6463626"/>
            <a:ext cx="1295402" cy="1291187"/>
          </a:xfrm>
          <a:prstGeom prst="ellipse">
            <a:avLst/>
          </a:prstGeom>
          <a:noFill/>
          <a:ln w="28575" cap="flat">
            <a:solidFill>
              <a:srgbClr val="2010E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71" name="Oval 70">
            <a:extLst>
              <a:ext uri="{FF2B5EF4-FFF2-40B4-BE49-F238E27FC236}">
                <a16:creationId xmlns:a16="http://schemas.microsoft.com/office/drawing/2014/main" id="{22C0F752-E887-47F8-979D-4EA1BD5D04AB}"/>
              </a:ext>
            </a:extLst>
          </p:cNvPr>
          <p:cNvSpPr/>
          <p:nvPr/>
        </p:nvSpPr>
        <p:spPr>
          <a:xfrm>
            <a:off x="2562386" y="6484023"/>
            <a:ext cx="1295402" cy="1291187"/>
          </a:xfrm>
          <a:prstGeom prst="ellipse">
            <a:avLst/>
          </a:prstGeom>
          <a:noFill/>
          <a:ln w="28575" cap="flat">
            <a:solidFill>
              <a:srgbClr val="2010E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72" name="Oval 71">
            <a:extLst>
              <a:ext uri="{FF2B5EF4-FFF2-40B4-BE49-F238E27FC236}">
                <a16:creationId xmlns:a16="http://schemas.microsoft.com/office/drawing/2014/main" id="{49DBD3E0-B764-4DA0-85B4-98A871927EEE}"/>
              </a:ext>
            </a:extLst>
          </p:cNvPr>
          <p:cNvSpPr/>
          <p:nvPr/>
        </p:nvSpPr>
        <p:spPr>
          <a:xfrm>
            <a:off x="5854698" y="6463625"/>
            <a:ext cx="1295402" cy="1291187"/>
          </a:xfrm>
          <a:prstGeom prst="ellipse">
            <a:avLst/>
          </a:prstGeom>
          <a:noFill/>
          <a:ln w="28575" cap="flat">
            <a:solidFill>
              <a:srgbClr val="2010E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73" name="Oval 72">
            <a:extLst>
              <a:ext uri="{FF2B5EF4-FFF2-40B4-BE49-F238E27FC236}">
                <a16:creationId xmlns:a16="http://schemas.microsoft.com/office/drawing/2014/main" id="{ACA9B701-EBDE-45D6-96D9-1E6182CD4288}"/>
              </a:ext>
            </a:extLst>
          </p:cNvPr>
          <p:cNvSpPr/>
          <p:nvPr/>
        </p:nvSpPr>
        <p:spPr>
          <a:xfrm>
            <a:off x="6965269" y="6460323"/>
            <a:ext cx="1295402" cy="1291187"/>
          </a:xfrm>
          <a:prstGeom prst="ellipse">
            <a:avLst/>
          </a:prstGeom>
          <a:noFill/>
          <a:ln w="28575" cap="flat">
            <a:solidFill>
              <a:srgbClr val="2010E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74" name="Oval 73">
            <a:extLst>
              <a:ext uri="{FF2B5EF4-FFF2-40B4-BE49-F238E27FC236}">
                <a16:creationId xmlns:a16="http://schemas.microsoft.com/office/drawing/2014/main" id="{60C65FF1-603C-4262-927D-9C67921DBA69}"/>
              </a:ext>
            </a:extLst>
          </p:cNvPr>
          <p:cNvSpPr/>
          <p:nvPr/>
        </p:nvSpPr>
        <p:spPr>
          <a:xfrm>
            <a:off x="8021888" y="6465086"/>
            <a:ext cx="1295402" cy="1291187"/>
          </a:xfrm>
          <a:prstGeom prst="ellipse">
            <a:avLst/>
          </a:prstGeom>
          <a:noFill/>
          <a:ln w="28575" cap="flat">
            <a:solidFill>
              <a:srgbClr val="2010E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75" name="TextBox 74">
            <a:extLst>
              <a:ext uri="{FF2B5EF4-FFF2-40B4-BE49-F238E27FC236}">
                <a16:creationId xmlns:a16="http://schemas.microsoft.com/office/drawing/2014/main" id="{1C1F7763-132F-42B8-AB40-401CB02A231D}"/>
              </a:ext>
            </a:extLst>
          </p:cNvPr>
          <p:cNvSpPr txBox="1"/>
          <p:nvPr/>
        </p:nvSpPr>
        <p:spPr>
          <a:xfrm>
            <a:off x="1785293" y="6467474"/>
            <a:ext cx="9343780"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7200" b="1" dirty="0">
                <a:solidFill>
                  <a:srgbClr val="D70F0F"/>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1   </a:t>
            </a:r>
            <a:r>
              <a:rPr lang="en-US" sz="7200" b="1" dirty="0">
                <a:solidFill>
                  <a:srgbClr val="2010EA"/>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2   3</a:t>
            </a:r>
            <a:r>
              <a:rPr lang="en-US" sz="7200" b="1" dirty="0">
                <a:solidFill>
                  <a:srgbClr val="D70F0F"/>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   4   </a:t>
            </a:r>
            <a:r>
              <a:rPr lang="en-US" sz="7200" b="1" dirty="0">
                <a:solidFill>
                  <a:srgbClr val="2010EA"/>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5   6   7   </a:t>
            </a:r>
            <a:r>
              <a:rPr lang="en-US" sz="7200" b="1" dirty="0">
                <a:solidFill>
                  <a:srgbClr val="D70F0F"/>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8   9</a:t>
            </a:r>
            <a:endParaRPr kumimoji="0" lang="en-US" sz="7200" b="1" i="0" u="none" strike="noStrike" cap="none" spc="0" normalizeH="0" baseline="0" dirty="0">
              <a:ln>
                <a:noFill/>
              </a:ln>
              <a:solidFill>
                <a:srgbClr val="D70F0F"/>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endParaRPr>
          </a:p>
        </p:txBody>
      </p:sp>
      <p:sp>
        <p:nvSpPr>
          <p:cNvPr id="76" name="Arc 75">
            <a:extLst>
              <a:ext uri="{FF2B5EF4-FFF2-40B4-BE49-F238E27FC236}">
                <a16:creationId xmlns:a16="http://schemas.microsoft.com/office/drawing/2014/main" id="{5CCCAD89-0FFB-4E1C-BCD2-232F9D1F8CFA}"/>
              </a:ext>
            </a:extLst>
          </p:cNvPr>
          <p:cNvSpPr/>
          <p:nvPr/>
        </p:nvSpPr>
        <p:spPr>
          <a:xfrm rot="8179382">
            <a:off x="2255901" y="3553708"/>
            <a:ext cx="4968967" cy="4889118"/>
          </a:xfrm>
          <a:prstGeom prst="arc">
            <a:avLst>
              <a:gd name="adj1" fmla="val 16200000"/>
              <a:gd name="adj2" fmla="val 21527716"/>
            </a:avLst>
          </a:prstGeom>
          <a:noFill/>
          <a:ln w="28575" cap="flat">
            <a:solidFill>
              <a:srgbClr val="2010EA"/>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77" name="Arc 76">
            <a:extLst>
              <a:ext uri="{FF2B5EF4-FFF2-40B4-BE49-F238E27FC236}">
                <a16:creationId xmlns:a16="http://schemas.microsoft.com/office/drawing/2014/main" id="{2E8564FC-E084-48F3-999A-1B62DD60743C}"/>
              </a:ext>
            </a:extLst>
          </p:cNvPr>
          <p:cNvSpPr/>
          <p:nvPr/>
        </p:nvSpPr>
        <p:spPr>
          <a:xfrm rot="8126244">
            <a:off x="6200169" y="6459750"/>
            <a:ext cx="1510464" cy="1506073"/>
          </a:xfrm>
          <a:prstGeom prst="arc">
            <a:avLst>
              <a:gd name="adj1" fmla="val 16200000"/>
              <a:gd name="adj2" fmla="val 21527716"/>
            </a:avLst>
          </a:prstGeom>
          <a:noFill/>
          <a:ln w="28575" cap="flat">
            <a:solidFill>
              <a:srgbClr val="2010EA"/>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78" name="Arc 77">
            <a:extLst>
              <a:ext uri="{FF2B5EF4-FFF2-40B4-BE49-F238E27FC236}">
                <a16:creationId xmlns:a16="http://schemas.microsoft.com/office/drawing/2014/main" id="{A24EC503-5AC2-4AC2-827E-AEAD37B2A807}"/>
              </a:ext>
            </a:extLst>
          </p:cNvPr>
          <p:cNvSpPr/>
          <p:nvPr/>
        </p:nvSpPr>
        <p:spPr>
          <a:xfrm rot="8126244">
            <a:off x="7296094" y="6188700"/>
            <a:ext cx="1830946" cy="1813940"/>
          </a:xfrm>
          <a:prstGeom prst="arc">
            <a:avLst>
              <a:gd name="adj1" fmla="val 16200000"/>
              <a:gd name="adj2" fmla="val 21527716"/>
            </a:avLst>
          </a:prstGeom>
          <a:noFill/>
          <a:ln w="28575" cap="flat">
            <a:solidFill>
              <a:srgbClr val="2010EA"/>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79" name="TextBox 78">
            <a:extLst>
              <a:ext uri="{FF2B5EF4-FFF2-40B4-BE49-F238E27FC236}">
                <a16:creationId xmlns:a16="http://schemas.microsoft.com/office/drawing/2014/main" id="{1BC3C140-FA40-4BCC-AAE8-961AAA4AE6B1}"/>
              </a:ext>
            </a:extLst>
          </p:cNvPr>
          <p:cNvSpPr txBox="1"/>
          <p:nvPr/>
        </p:nvSpPr>
        <p:spPr>
          <a:xfrm>
            <a:off x="7585119" y="7954037"/>
            <a:ext cx="127773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200" i="0" u="none" strike="noStrike" cap="none" spc="0" normalizeH="0" baseline="0" dirty="0">
                <a:ln>
                  <a:noFill/>
                </a:ln>
                <a:solidFill>
                  <a:srgbClr val="2010EA"/>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1</a:t>
            </a:r>
          </a:p>
        </p:txBody>
      </p:sp>
      <p:sp>
        <p:nvSpPr>
          <p:cNvPr id="80" name="TextBox 79">
            <a:extLst>
              <a:ext uri="{FF2B5EF4-FFF2-40B4-BE49-F238E27FC236}">
                <a16:creationId xmlns:a16="http://schemas.microsoft.com/office/drawing/2014/main" id="{920AC2B6-CB97-4389-B580-1B8F28EC240D}"/>
              </a:ext>
            </a:extLst>
          </p:cNvPr>
          <p:cNvSpPr txBox="1"/>
          <p:nvPr/>
        </p:nvSpPr>
        <p:spPr>
          <a:xfrm>
            <a:off x="6332298" y="7972902"/>
            <a:ext cx="127773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200" i="0" u="none" strike="noStrike" cap="none" spc="0" normalizeH="0" baseline="0" dirty="0">
                <a:ln>
                  <a:noFill/>
                </a:ln>
                <a:solidFill>
                  <a:srgbClr val="2010EA"/>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1</a:t>
            </a:r>
          </a:p>
        </p:txBody>
      </p:sp>
      <p:sp>
        <p:nvSpPr>
          <p:cNvPr id="81" name="TextBox 80">
            <a:extLst>
              <a:ext uri="{FF2B5EF4-FFF2-40B4-BE49-F238E27FC236}">
                <a16:creationId xmlns:a16="http://schemas.microsoft.com/office/drawing/2014/main" id="{53930C04-DBA8-46FA-950B-04767E288CC8}"/>
              </a:ext>
            </a:extLst>
          </p:cNvPr>
          <p:cNvSpPr txBox="1"/>
          <p:nvPr/>
        </p:nvSpPr>
        <p:spPr>
          <a:xfrm>
            <a:off x="4023441" y="8488033"/>
            <a:ext cx="127773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200" i="0" u="none" strike="noStrike" cap="none" spc="0" normalizeH="0" baseline="0" dirty="0">
                <a:ln>
                  <a:noFill/>
                </a:ln>
                <a:solidFill>
                  <a:srgbClr val="2010EA"/>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3</a:t>
            </a:r>
          </a:p>
        </p:txBody>
      </p:sp>
      <p:sp>
        <p:nvSpPr>
          <p:cNvPr id="82" name="Connection Line">
            <a:extLst>
              <a:ext uri="{FF2B5EF4-FFF2-40B4-BE49-F238E27FC236}">
                <a16:creationId xmlns:a16="http://schemas.microsoft.com/office/drawing/2014/main" id="{F02ED675-6E72-4D13-9B11-DC2E0A20177E}"/>
              </a:ext>
            </a:extLst>
          </p:cNvPr>
          <p:cNvSpPr/>
          <p:nvPr/>
        </p:nvSpPr>
        <p:spPr>
          <a:xfrm>
            <a:off x="6698498" y="2116384"/>
            <a:ext cx="718278" cy="273834"/>
          </a:xfrm>
          <a:custGeom>
            <a:avLst/>
            <a:gdLst/>
            <a:ahLst/>
            <a:cxnLst>
              <a:cxn ang="0">
                <a:pos x="wd2" y="hd2"/>
              </a:cxn>
              <a:cxn ang="5400000">
                <a:pos x="wd2" y="hd2"/>
              </a:cxn>
              <a:cxn ang="10800000">
                <a:pos x="wd2" y="hd2"/>
              </a:cxn>
              <a:cxn ang="16200000">
                <a:pos x="wd2" y="hd2"/>
              </a:cxn>
            </a:cxnLst>
            <a:rect l="0" t="0" r="r" b="b"/>
            <a:pathLst>
              <a:path w="21600" h="16200" extrusionOk="0">
                <a:moveTo>
                  <a:pt x="21600" y="0"/>
                </a:moveTo>
                <a:cubicBezTo>
                  <a:pt x="14314" y="21541"/>
                  <a:pt x="7114" y="21600"/>
                  <a:pt x="0" y="176"/>
                </a:cubicBezTo>
              </a:path>
            </a:pathLst>
          </a:custGeom>
          <a:ln w="25400">
            <a:solidFill>
              <a:srgbClr val="000000"/>
            </a:solidFill>
            <a:miter lim="400000"/>
          </a:ln>
        </p:spPr>
        <p:txBody>
          <a:bodyPr/>
          <a:lstStyle/>
          <a:p>
            <a:endParaRPr/>
          </a:p>
        </p:txBody>
      </p:sp>
      <p:sp>
        <p:nvSpPr>
          <p:cNvPr id="83" name="Connection Line">
            <a:extLst>
              <a:ext uri="{FF2B5EF4-FFF2-40B4-BE49-F238E27FC236}">
                <a16:creationId xmlns:a16="http://schemas.microsoft.com/office/drawing/2014/main" id="{D6FE7ED1-8639-4766-B0EF-B0B606EB6001}"/>
              </a:ext>
            </a:extLst>
          </p:cNvPr>
          <p:cNvSpPr/>
          <p:nvPr/>
        </p:nvSpPr>
        <p:spPr>
          <a:xfrm>
            <a:off x="9237753" y="2105801"/>
            <a:ext cx="718278" cy="273834"/>
          </a:xfrm>
          <a:custGeom>
            <a:avLst/>
            <a:gdLst/>
            <a:ahLst/>
            <a:cxnLst>
              <a:cxn ang="0">
                <a:pos x="wd2" y="hd2"/>
              </a:cxn>
              <a:cxn ang="5400000">
                <a:pos x="wd2" y="hd2"/>
              </a:cxn>
              <a:cxn ang="10800000">
                <a:pos x="wd2" y="hd2"/>
              </a:cxn>
              <a:cxn ang="16200000">
                <a:pos x="wd2" y="hd2"/>
              </a:cxn>
            </a:cxnLst>
            <a:rect l="0" t="0" r="r" b="b"/>
            <a:pathLst>
              <a:path w="21600" h="16200" extrusionOk="0">
                <a:moveTo>
                  <a:pt x="21600" y="0"/>
                </a:moveTo>
                <a:cubicBezTo>
                  <a:pt x="14314" y="21541"/>
                  <a:pt x="7114" y="21600"/>
                  <a:pt x="0" y="176"/>
                </a:cubicBezTo>
              </a:path>
            </a:pathLst>
          </a:custGeom>
          <a:ln w="25400">
            <a:solidFill>
              <a:srgbClr val="000000"/>
            </a:solidFill>
            <a:miter lim="400000"/>
          </a:ln>
        </p:spPr>
        <p:txBody>
          <a:bodyPr/>
          <a:lstStyle/>
          <a:p>
            <a:endParaRPr/>
          </a:p>
        </p:txBody>
      </p:sp>
      <p:sp>
        <p:nvSpPr>
          <p:cNvPr id="84" name="Connection Line">
            <a:extLst>
              <a:ext uri="{FF2B5EF4-FFF2-40B4-BE49-F238E27FC236}">
                <a16:creationId xmlns:a16="http://schemas.microsoft.com/office/drawing/2014/main" id="{F05B9C32-7329-4A01-8559-45FE611836B6}"/>
              </a:ext>
            </a:extLst>
          </p:cNvPr>
          <p:cNvSpPr/>
          <p:nvPr/>
        </p:nvSpPr>
        <p:spPr>
          <a:xfrm>
            <a:off x="10249190" y="2105801"/>
            <a:ext cx="718278" cy="273834"/>
          </a:xfrm>
          <a:custGeom>
            <a:avLst/>
            <a:gdLst/>
            <a:ahLst/>
            <a:cxnLst>
              <a:cxn ang="0">
                <a:pos x="wd2" y="hd2"/>
              </a:cxn>
              <a:cxn ang="5400000">
                <a:pos x="wd2" y="hd2"/>
              </a:cxn>
              <a:cxn ang="10800000">
                <a:pos x="wd2" y="hd2"/>
              </a:cxn>
              <a:cxn ang="16200000">
                <a:pos x="wd2" y="hd2"/>
              </a:cxn>
            </a:cxnLst>
            <a:rect l="0" t="0" r="r" b="b"/>
            <a:pathLst>
              <a:path w="21600" h="16200" extrusionOk="0">
                <a:moveTo>
                  <a:pt x="21600" y="0"/>
                </a:moveTo>
                <a:cubicBezTo>
                  <a:pt x="14314" y="21541"/>
                  <a:pt x="7114" y="21600"/>
                  <a:pt x="0" y="176"/>
                </a:cubicBezTo>
              </a:path>
            </a:pathLst>
          </a:custGeom>
          <a:ln w="25400">
            <a:solidFill>
              <a:srgbClr val="000000"/>
            </a:solidFill>
            <a:miter lim="400000"/>
          </a:ln>
        </p:spPr>
        <p:txBody>
          <a:bodyPr/>
          <a:lstStyle/>
          <a:p>
            <a:endParaRPr/>
          </a:p>
        </p:txBody>
      </p:sp>
      <p:sp>
        <p:nvSpPr>
          <p:cNvPr id="85" name="Connection Line">
            <a:extLst>
              <a:ext uri="{FF2B5EF4-FFF2-40B4-BE49-F238E27FC236}">
                <a16:creationId xmlns:a16="http://schemas.microsoft.com/office/drawing/2014/main" id="{1E544B74-1B26-4428-88AB-B047F143A016}"/>
              </a:ext>
            </a:extLst>
          </p:cNvPr>
          <p:cNvSpPr/>
          <p:nvPr/>
        </p:nvSpPr>
        <p:spPr>
          <a:xfrm>
            <a:off x="7679059" y="2120861"/>
            <a:ext cx="1293942" cy="384101"/>
          </a:xfrm>
          <a:custGeom>
            <a:avLst/>
            <a:gdLst/>
            <a:ahLst/>
            <a:cxnLst>
              <a:cxn ang="0">
                <a:pos x="wd2" y="hd2"/>
              </a:cxn>
              <a:cxn ang="5400000">
                <a:pos x="wd2" y="hd2"/>
              </a:cxn>
              <a:cxn ang="10800000">
                <a:pos x="wd2" y="hd2"/>
              </a:cxn>
              <a:cxn ang="16200000">
                <a:pos x="wd2" y="hd2"/>
              </a:cxn>
            </a:cxnLst>
            <a:rect l="0" t="0" r="r" b="b"/>
            <a:pathLst>
              <a:path w="21600" h="16200" extrusionOk="0">
                <a:moveTo>
                  <a:pt x="21600" y="0"/>
                </a:moveTo>
                <a:cubicBezTo>
                  <a:pt x="14314" y="21541"/>
                  <a:pt x="7114" y="21600"/>
                  <a:pt x="0" y="176"/>
                </a:cubicBezTo>
              </a:path>
            </a:pathLst>
          </a:custGeom>
          <a:ln w="25400">
            <a:solidFill>
              <a:srgbClr val="000000"/>
            </a:solidFill>
            <a:miter lim="400000"/>
          </a:ln>
        </p:spPr>
        <p:txBody>
          <a:bodyPr/>
          <a:lstStyle/>
          <a:p>
            <a:endParaRPr/>
          </a:p>
        </p:txBody>
      </p:sp>
      <p:sp>
        <p:nvSpPr>
          <p:cNvPr id="86" name="TextBox 85">
            <a:extLst>
              <a:ext uri="{FF2B5EF4-FFF2-40B4-BE49-F238E27FC236}">
                <a16:creationId xmlns:a16="http://schemas.microsoft.com/office/drawing/2014/main" id="{74C24524-F6E1-4328-A115-E9E2B531AA63}"/>
              </a:ext>
            </a:extLst>
          </p:cNvPr>
          <p:cNvSpPr txBox="1"/>
          <p:nvPr/>
        </p:nvSpPr>
        <p:spPr>
          <a:xfrm>
            <a:off x="6418770" y="2377716"/>
            <a:ext cx="1277734"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000" i="0" u="none" strike="noStrike" cap="none" spc="0" normalizeH="0" baseline="0" dirty="0">
                <a:ln>
                  <a:noFill/>
                </a:ln>
                <a:solidFill>
                  <a:srgbClr val="000000"/>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1</a:t>
            </a:r>
          </a:p>
        </p:txBody>
      </p:sp>
      <p:sp>
        <p:nvSpPr>
          <p:cNvPr id="87" name="TextBox 86">
            <a:extLst>
              <a:ext uri="{FF2B5EF4-FFF2-40B4-BE49-F238E27FC236}">
                <a16:creationId xmlns:a16="http://schemas.microsoft.com/office/drawing/2014/main" id="{1DF2651A-4B86-4397-BF10-04B2F4B2B825}"/>
              </a:ext>
            </a:extLst>
          </p:cNvPr>
          <p:cNvSpPr txBox="1"/>
          <p:nvPr/>
        </p:nvSpPr>
        <p:spPr>
          <a:xfrm>
            <a:off x="8956793" y="2358501"/>
            <a:ext cx="1277734"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000" i="0" u="none" strike="noStrike" cap="none" spc="0" normalizeH="0" baseline="0" dirty="0">
                <a:ln>
                  <a:noFill/>
                </a:ln>
                <a:solidFill>
                  <a:srgbClr val="000000"/>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1</a:t>
            </a:r>
          </a:p>
        </p:txBody>
      </p:sp>
      <p:sp>
        <p:nvSpPr>
          <p:cNvPr id="88" name="TextBox 87">
            <a:extLst>
              <a:ext uri="{FF2B5EF4-FFF2-40B4-BE49-F238E27FC236}">
                <a16:creationId xmlns:a16="http://schemas.microsoft.com/office/drawing/2014/main" id="{611F6A0A-2A18-42DC-95EB-97DFA0E09BBB}"/>
              </a:ext>
            </a:extLst>
          </p:cNvPr>
          <p:cNvSpPr txBox="1"/>
          <p:nvPr/>
        </p:nvSpPr>
        <p:spPr>
          <a:xfrm>
            <a:off x="9969462" y="2372505"/>
            <a:ext cx="1277734"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000" i="0" u="none" strike="noStrike" cap="none" spc="0" normalizeH="0" baseline="0" dirty="0">
                <a:ln>
                  <a:noFill/>
                </a:ln>
                <a:solidFill>
                  <a:srgbClr val="000000"/>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1</a:t>
            </a:r>
          </a:p>
        </p:txBody>
      </p:sp>
      <p:sp>
        <p:nvSpPr>
          <p:cNvPr id="89" name="TextBox 88">
            <a:extLst>
              <a:ext uri="{FF2B5EF4-FFF2-40B4-BE49-F238E27FC236}">
                <a16:creationId xmlns:a16="http://schemas.microsoft.com/office/drawing/2014/main" id="{E5DED06D-808E-472D-98B9-558A29153844}"/>
              </a:ext>
            </a:extLst>
          </p:cNvPr>
          <p:cNvSpPr txBox="1"/>
          <p:nvPr/>
        </p:nvSpPr>
        <p:spPr>
          <a:xfrm>
            <a:off x="7701516" y="2513680"/>
            <a:ext cx="1277734"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000" i="0" u="none" strike="noStrike" cap="none" spc="0" normalizeH="0" baseline="0" dirty="0">
                <a:ln>
                  <a:noFill/>
                </a:ln>
                <a:solidFill>
                  <a:srgbClr val="000000"/>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a:t>
            </a:r>
          </a:p>
        </p:txBody>
      </p:sp>
    </p:spTree>
    <p:extLst>
      <p:ext uri="{BB962C8B-B14F-4D97-AF65-F5344CB8AC3E}">
        <p14:creationId xmlns:p14="http://schemas.microsoft.com/office/powerpoint/2010/main" val="278353173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750"/>
                                        <p:tgtEl>
                                          <p:spTgt spid="28"/>
                                        </p:tgtEl>
                                      </p:cBhvr>
                                    </p:animEffect>
                                    <p:anim calcmode="lin" valueType="num">
                                      <p:cBhvr>
                                        <p:cTn id="8" dur="750" fill="hold"/>
                                        <p:tgtEl>
                                          <p:spTgt spid="28"/>
                                        </p:tgtEl>
                                        <p:attrNameLst>
                                          <p:attrName>ppt_x</p:attrName>
                                        </p:attrNameLst>
                                      </p:cBhvr>
                                      <p:tavLst>
                                        <p:tav tm="0">
                                          <p:val>
                                            <p:strVal val="#ppt_x"/>
                                          </p:val>
                                        </p:tav>
                                        <p:tav tm="100000">
                                          <p:val>
                                            <p:strVal val="#ppt_x"/>
                                          </p:val>
                                        </p:tav>
                                      </p:tavLst>
                                    </p:anim>
                                    <p:anim calcmode="lin" valueType="num">
                                      <p:cBhvr>
                                        <p:cTn id="9" dur="750" fill="hold"/>
                                        <p:tgtEl>
                                          <p:spTgt spid="28"/>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750"/>
                                        <p:tgtEl>
                                          <p:spTgt spid="12"/>
                                        </p:tgtEl>
                                      </p:cBhvr>
                                    </p:animEffect>
                                    <p:anim calcmode="lin" valueType="num">
                                      <p:cBhvr>
                                        <p:cTn id="13" dur="750" fill="hold"/>
                                        <p:tgtEl>
                                          <p:spTgt spid="12"/>
                                        </p:tgtEl>
                                        <p:attrNameLst>
                                          <p:attrName>ppt_x</p:attrName>
                                        </p:attrNameLst>
                                      </p:cBhvr>
                                      <p:tavLst>
                                        <p:tav tm="0">
                                          <p:val>
                                            <p:strVal val="#ppt_x"/>
                                          </p:val>
                                        </p:tav>
                                        <p:tav tm="100000">
                                          <p:val>
                                            <p:strVal val="#ppt_x"/>
                                          </p:val>
                                        </p:tav>
                                      </p:tavLst>
                                    </p:anim>
                                    <p:anim calcmode="lin" valueType="num">
                                      <p:cBhvr>
                                        <p:cTn id="14" dur="750" fill="hold"/>
                                        <p:tgtEl>
                                          <p:spTgt spid="12"/>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750"/>
                                        <p:tgtEl>
                                          <p:spTgt spid="29"/>
                                        </p:tgtEl>
                                      </p:cBhvr>
                                    </p:animEffect>
                                    <p:anim calcmode="lin" valueType="num">
                                      <p:cBhvr>
                                        <p:cTn id="18" dur="750" fill="hold"/>
                                        <p:tgtEl>
                                          <p:spTgt spid="29"/>
                                        </p:tgtEl>
                                        <p:attrNameLst>
                                          <p:attrName>ppt_x</p:attrName>
                                        </p:attrNameLst>
                                      </p:cBhvr>
                                      <p:tavLst>
                                        <p:tav tm="0">
                                          <p:val>
                                            <p:strVal val="#ppt_x"/>
                                          </p:val>
                                        </p:tav>
                                        <p:tav tm="100000">
                                          <p:val>
                                            <p:strVal val="#ppt_x"/>
                                          </p:val>
                                        </p:tav>
                                      </p:tavLst>
                                    </p:anim>
                                    <p:anim calcmode="lin" valueType="num">
                                      <p:cBhvr>
                                        <p:cTn id="19" dur="750" fill="hold"/>
                                        <p:tgtEl>
                                          <p:spTgt spid="29"/>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750"/>
                                        <p:tgtEl>
                                          <p:spTgt spid="30"/>
                                        </p:tgtEl>
                                      </p:cBhvr>
                                    </p:animEffect>
                                    <p:anim calcmode="lin" valueType="num">
                                      <p:cBhvr>
                                        <p:cTn id="23" dur="750" fill="hold"/>
                                        <p:tgtEl>
                                          <p:spTgt spid="30"/>
                                        </p:tgtEl>
                                        <p:attrNameLst>
                                          <p:attrName>ppt_x</p:attrName>
                                        </p:attrNameLst>
                                      </p:cBhvr>
                                      <p:tavLst>
                                        <p:tav tm="0">
                                          <p:val>
                                            <p:strVal val="#ppt_x"/>
                                          </p:val>
                                        </p:tav>
                                        <p:tav tm="100000">
                                          <p:val>
                                            <p:strVal val="#ppt_x"/>
                                          </p:val>
                                        </p:tav>
                                      </p:tavLst>
                                    </p:anim>
                                    <p:anim calcmode="lin" valueType="num">
                                      <p:cBhvr>
                                        <p:cTn id="24" dur="750" fill="hold"/>
                                        <p:tgtEl>
                                          <p:spTgt spid="30"/>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750"/>
                                        <p:tgtEl>
                                          <p:spTgt spid="31"/>
                                        </p:tgtEl>
                                      </p:cBhvr>
                                    </p:animEffect>
                                    <p:anim calcmode="lin" valueType="num">
                                      <p:cBhvr>
                                        <p:cTn id="28" dur="750" fill="hold"/>
                                        <p:tgtEl>
                                          <p:spTgt spid="31"/>
                                        </p:tgtEl>
                                        <p:attrNameLst>
                                          <p:attrName>ppt_x</p:attrName>
                                        </p:attrNameLst>
                                      </p:cBhvr>
                                      <p:tavLst>
                                        <p:tav tm="0">
                                          <p:val>
                                            <p:strVal val="#ppt_x"/>
                                          </p:val>
                                        </p:tav>
                                        <p:tav tm="100000">
                                          <p:val>
                                            <p:strVal val="#ppt_x"/>
                                          </p:val>
                                        </p:tav>
                                      </p:tavLst>
                                    </p:anim>
                                    <p:anim calcmode="lin" valueType="num">
                                      <p:cBhvr>
                                        <p:cTn id="29" dur="75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4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51"/>
                                        </p:tgtEl>
                                        <p:attrNameLst>
                                          <p:attrName>style.visibility</p:attrName>
                                        </p:attrNameLst>
                                      </p:cBhvr>
                                      <p:to>
                                        <p:strVal val="visible"/>
                                      </p:to>
                                    </p:set>
                                    <p:animEffect transition="in" filter="fade">
                                      <p:cBhvr>
                                        <p:cTn id="38" dur="750"/>
                                        <p:tgtEl>
                                          <p:spTgt spid="51"/>
                                        </p:tgtEl>
                                      </p:cBhvr>
                                    </p:animEffect>
                                    <p:anim calcmode="lin" valueType="num">
                                      <p:cBhvr>
                                        <p:cTn id="39" dur="750" fill="hold"/>
                                        <p:tgtEl>
                                          <p:spTgt spid="51"/>
                                        </p:tgtEl>
                                        <p:attrNameLst>
                                          <p:attrName>ppt_x</p:attrName>
                                        </p:attrNameLst>
                                      </p:cBhvr>
                                      <p:tavLst>
                                        <p:tav tm="0">
                                          <p:val>
                                            <p:strVal val="#ppt_x"/>
                                          </p:val>
                                        </p:tav>
                                        <p:tav tm="100000">
                                          <p:val>
                                            <p:strVal val="#ppt_x"/>
                                          </p:val>
                                        </p:tav>
                                      </p:tavLst>
                                    </p:anim>
                                    <p:anim calcmode="lin" valueType="num">
                                      <p:cBhvr>
                                        <p:cTn id="40" dur="750" fill="hold"/>
                                        <p:tgtEl>
                                          <p:spTgt spid="51"/>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52"/>
                                        </p:tgtEl>
                                        <p:attrNameLst>
                                          <p:attrName>style.visibility</p:attrName>
                                        </p:attrNameLst>
                                      </p:cBhvr>
                                      <p:to>
                                        <p:strVal val="visible"/>
                                      </p:to>
                                    </p:set>
                                    <p:animEffect transition="in" filter="fade">
                                      <p:cBhvr>
                                        <p:cTn id="43" dur="750"/>
                                        <p:tgtEl>
                                          <p:spTgt spid="52"/>
                                        </p:tgtEl>
                                      </p:cBhvr>
                                    </p:animEffect>
                                    <p:anim calcmode="lin" valueType="num">
                                      <p:cBhvr>
                                        <p:cTn id="44" dur="750" fill="hold"/>
                                        <p:tgtEl>
                                          <p:spTgt spid="52"/>
                                        </p:tgtEl>
                                        <p:attrNameLst>
                                          <p:attrName>ppt_x</p:attrName>
                                        </p:attrNameLst>
                                      </p:cBhvr>
                                      <p:tavLst>
                                        <p:tav tm="0">
                                          <p:val>
                                            <p:strVal val="#ppt_x"/>
                                          </p:val>
                                        </p:tav>
                                        <p:tav tm="100000">
                                          <p:val>
                                            <p:strVal val="#ppt_x"/>
                                          </p:val>
                                        </p:tav>
                                      </p:tavLst>
                                    </p:anim>
                                    <p:anim calcmode="lin" valueType="num">
                                      <p:cBhvr>
                                        <p:cTn id="45" dur="750" fill="hold"/>
                                        <p:tgtEl>
                                          <p:spTgt spid="52"/>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50"/>
                                        </p:tgtEl>
                                        <p:attrNameLst>
                                          <p:attrName>style.visibility</p:attrName>
                                        </p:attrNameLst>
                                      </p:cBhvr>
                                      <p:to>
                                        <p:strVal val="visible"/>
                                      </p:to>
                                    </p:set>
                                    <p:animEffect transition="in" filter="fade">
                                      <p:cBhvr>
                                        <p:cTn id="48" dur="750"/>
                                        <p:tgtEl>
                                          <p:spTgt spid="50"/>
                                        </p:tgtEl>
                                      </p:cBhvr>
                                    </p:animEffect>
                                    <p:anim calcmode="lin" valueType="num">
                                      <p:cBhvr>
                                        <p:cTn id="49" dur="750" fill="hold"/>
                                        <p:tgtEl>
                                          <p:spTgt spid="50"/>
                                        </p:tgtEl>
                                        <p:attrNameLst>
                                          <p:attrName>ppt_x</p:attrName>
                                        </p:attrNameLst>
                                      </p:cBhvr>
                                      <p:tavLst>
                                        <p:tav tm="0">
                                          <p:val>
                                            <p:strVal val="#ppt_x"/>
                                          </p:val>
                                        </p:tav>
                                        <p:tav tm="100000">
                                          <p:val>
                                            <p:strVal val="#ppt_x"/>
                                          </p:val>
                                        </p:tav>
                                      </p:tavLst>
                                    </p:anim>
                                    <p:anim calcmode="lin" valueType="num">
                                      <p:cBhvr>
                                        <p:cTn id="50" dur="750" fill="hold"/>
                                        <p:tgtEl>
                                          <p:spTgt spid="50"/>
                                        </p:tgtEl>
                                        <p:attrNameLst>
                                          <p:attrName>ppt_y</p:attrName>
                                        </p:attrNameLst>
                                      </p:cBhvr>
                                      <p:tavLst>
                                        <p:tav tm="0">
                                          <p:val>
                                            <p:strVal val="#ppt_y+.1"/>
                                          </p:val>
                                        </p:tav>
                                        <p:tav tm="100000">
                                          <p:val>
                                            <p:strVal val="#ppt_y"/>
                                          </p:val>
                                        </p:tav>
                                      </p:tavLst>
                                    </p:anim>
                                  </p:childTnLst>
                                </p:cTn>
                              </p:par>
                            </p:childTnLst>
                          </p:cTn>
                        </p:par>
                        <p:par>
                          <p:cTn id="51" fill="hold">
                            <p:stCondLst>
                              <p:cond delay="750"/>
                            </p:stCondLst>
                            <p:childTnLst>
                              <p:par>
                                <p:cTn id="52" presetID="10" presetClass="entr" presetSubtype="0" fill="hold" grpId="0" nodeType="afterEffect">
                                  <p:stCondLst>
                                    <p:cond delay="0"/>
                                  </p:stCondLst>
                                  <p:childTnLst>
                                    <p:set>
                                      <p:cBhvr>
                                        <p:cTn id="53" dur="1" fill="hold">
                                          <p:stCondLst>
                                            <p:cond delay="0"/>
                                          </p:stCondLst>
                                        </p:cTn>
                                        <p:tgtEl>
                                          <p:spTgt spid="53"/>
                                        </p:tgtEl>
                                        <p:attrNameLst>
                                          <p:attrName>style.visibility</p:attrName>
                                        </p:attrNameLst>
                                      </p:cBhvr>
                                      <p:to>
                                        <p:strVal val="visible"/>
                                      </p:to>
                                    </p:set>
                                    <p:animEffect transition="in" filter="fade">
                                      <p:cBhvr>
                                        <p:cTn id="54" dur="500"/>
                                        <p:tgtEl>
                                          <p:spTgt spid="53"/>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55"/>
                                        </p:tgtEl>
                                        <p:attrNameLst>
                                          <p:attrName>style.visibility</p:attrName>
                                        </p:attrNameLst>
                                      </p:cBhvr>
                                      <p:to>
                                        <p:strVal val="visible"/>
                                      </p:to>
                                    </p:set>
                                    <p:animEffect transition="in" filter="fade">
                                      <p:cBhvr>
                                        <p:cTn id="57" dur="500"/>
                                        <p:tgtEl>
                                          <p:spTgt spid="55"/>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54"/>
                                        </p:tgtEl>
                                        <p:attrNameLst>
                                          <p:attrName>style.visibility</p:attrName>
                                        </p:attrNameLst>
                                      </p:cBhvr>
                                      <p:to>
                                        <p:strVal val="visible"/>
                                      </p:to>
                                    </p:set>
                                    <p:animEffect transition="in" filter="fade">
                                      <p:cBhvr>
                                        <p:cTn id="60" dur="500"/>
                                        <p:tgtEl>
                                          <p:spTgt spid="54"/>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7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grpId="0" nodeType="clickEffect">
                                  <p:stCondLst>
                                    <p:cond delay="0"/>
                                  </p:stCondLst>
                                  <p:childTnLst>
                                    <p:set>
                                      <p:cBhvr>
                                        <p:cTn id="78" dur="1" fill="hold">
                                          <p:stCondLst>
                                            <p:cond delay="0"/>
                                          </p:stCondLst>
                                        </p:cTn>
                                        <p:tgtEl>
                                          <p:spTgt spid="77"/>
                                        </p:tgtEl>
                                        <p:attrNameLst>
                                          <p:attrName>style.visibility</p:attrName>
                                        </p:attrNameLst>
                                      </p:cBhvr>
                                      <p:to>
                                        <p:strVal val="visible"/>
                                      </p:to>
                                    </p:set>
                                    <p:animEffect transition="in" filter="fade">
                                      <p:cBhvr>
                                        <p:cTn id="79" dur="750"/>
                                        <p:tgtEl>
                                          <p:spTgt spid="77"/>
                                        </p:tgtEl>
                                      </p:cBhvr>
                                    </p:animEffect>
                                    <p:anim calcmode="lin" valueType="num">
                                      <p:cBhvr>
                                        <p:cTn id="80" dur="750" fill="hold"/>
                                        <p:tgtEl>
                                          <p:spTgt spid="77"/>
                                        </p:tgtEl>
                                        <p:attrNameLst>
                                          <p:attrName>ppt_x</p:attrName>
                                        </p:attrNameLst>
                                      </p:cBhvr>
                                      <p:tavLst>
                                        <p:tav tm="0">
                                          <p:val>
                                            <p:strVal val="#ppt_x"/>
                                          </p:val>
                                        </p:tav>
                                        <p:tav tm="100000">
                                          <p:val>
                                            <p:strVal val="#ppt_x"/>
                                          </p:val>
                                        </p:tav>
                                      </p:tavLst>
                                    </p:anim>
                                    <p:anim calcmode="lin" valueType="num">
                                      <p:cBhvr>
                                        <p:cTn id="81" dur="750" fill="hold"/>
                                        <p:tgtEl>
                                          <p:spTgt spid="77"/>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78"/>
                                        </p:tgtEl>
                                        <p:attrNameLst>
                                          <p:attrName>style.visibility</p:attrName>
                                        </p:attrNameLst>
                                      </p:cBhvr>
                                      <p:to>
                                        <p:strVal val="visible"/>
                                      </p:to>
                                    </p:set>
                                    <p:animEffect transition="in" filter="fade">
                                      <p:cBhvr>
                                        <p:cTn id="84" dur="750"/>
                                        <p:tgtEl>
                                          <p:spTgt spid="78"/>
                                        </p:tgtEl>
                                      </p:cBhvr>
                                    </p:animEffect>
                                    <p:anim calcmode="lin" valueType="num">
                                      <p:cBhvr>
                                        <p:cTn id="85" dur="750" fill="hold"/>
                                        <p:tgtEl>
                                          <p:spTgt spid="78"/>
                                        </p:tgtEl>
                                        <p:attrNameLst>
                                          <p:attrName>ppt_x</p:attrName>
                                        </p:attrNameLst>
                                      </p:cBhvr>
                                      <p:tavLst>
                                        <p:tav tm="0">
                                          <p:val>
                                            <p:strVal val="#ppt_x"/>
                                          </p:val>
                                        </p:tav>
                                        <p:tav tm="100000">
                                          <p:val>
                                            <p:strVal val="#ppt_x"/>
                                          </p:val>
                                        </p:tav>
                                      </p:tavLst>
                                    </p:anim>
                                    <p:anim calcmode="lin" valueType="num">
                                      <p:cBhvr>
                                        <p:cTn id="86" dur="750" fill="hold"/>
                                        <p:tgtEl>
                                          <p:spTgt spid="78"/>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76"/>
                                        </p:tgtEl>
                                        <p:attrNameLst>
                                          <p:attrName>style.visibility</p:attrName>
                                        </p:attrNameLst>
                                      </p:cBhvr>
                                      <p:to>
                                        <p:strVal val="visible"/>
                                      </p:to>
                                    </p:set>
                                    <p:animEffect transition="in" filter="fade">
                                      <p:cBhvr>
                                        <p:cTn id="89" dur="750"/>
                                        <p:tgtEl>
                                          <p:spTgt spid="76"/>
                                        </p:tgtEl>
                                      </p:cBhvr>
                                    </p:animEffect>
                                    <p:anim calcmode="lin" valueType="num">
                                      <p:cBhvr>
                                        <p:cTn id="90" dur="750" fill="hold"/>
                                        <p:tgtEl>
                                          <p:spTgt spid="76"/>
                                        </p:tgtEl>
                                        <p:attrNameLst>
                                          <p:attrName>ppt_x</p:attrName>
                                        </p:attrNameLst>
                                      </p:cBhvr>
                                      <p:tavLst>
                                        <p:tav tm="0">
                                          <p:val>
                                            <p:strVal val="#ppt_x"/>
                                          </p:val>
                                        </p:tav>
                                        <p:tav tm="100000">
                                          <p:val>
                                            <p:strVal val="#ppt_x"/>
                                          </p:val>
                                        </p:tav>
                                      </p:tavLst>
                                    </p:anim>
                                    <p:anim calcmode="lin" valueType="num">
                                      <p:cBhvr>
                                        <p:cTn id="91" dur="750" fill="hold"/>
                                        <p:tgtEl>
                                          <p:spTgt spid="76"/>
                                        </p:tgtEl>
                                        <p:attrNameLst>
                                          <p:attrName>ppt_y</p:attrName>
                                        </p:attrNameLst>
                                      </p:cBhvr>
                                      <p:tavLst>
                                        <p:tav tm="0">
                                          <p:val>
                                            <p:strVal val="#ppt_y+.1"/>
                                          </p:val>
                                        </p:tav>
                                        <p:tav tm="100000">
                                          <p:val>
                                            <p:strVal val="#ppt_y"/>
                                          </p:val>
                                        </p:tav>
                                      </p:tavLst>
                                    </p:anim>
                                  </p:childTnLst>
                                </p:cTn>
                              </p:par>
                            </p:childTnLst>
                          </p:cTn>
                        </p:par>
                        <p:par>
                          <p:cTn id="92" fill="hold">
                            <p:stCondLst>
                              <p:cond delay="750"/>
                            </p:stCondLst>
                            <p:childTnLst>
                              <p:par>
                                <p:cTn id="93" presetID="10" presetClass="entr" presetSubtype="0" fill="hold" grpId="0" nodeType="afterEffect">
                                  <p:stCondLst>
                                    <p:cond delay="0"/>
                                  </p:stCondLst>
                                  <p:childTnLst>
                                    <p:set>
                                      <p:cBhvr>
                                        <p:cTn id="94" dur="1" fill="hold">
                                          <p:stCondLst>
                                            <p:cond delay="0"/>
                                          </p:stCondLst>
                                        </p:cTn>
                                        <p:tgtEl>
                                          <p:spTgt spid="79"/>
                                        </p:tgtEl>
                                        <p:attrNameLst>
                                          <p:attrName>style.visibility</p:attrName>
                                        </p:attrNameLst>
                                      </p:cBhvr>
                                      <p:to>
                                        <p:strVal val="visible"/>
                                      </p:to>
                                    </p:set>
                                    <p:animEffect transition="in" filter="fade">
                                      <p:cBhvr>
                                        <p:cTn id="95" dur="500"/>
                                        <p:tgtEl>
                                          <p:spTgt spid="79"/>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81"/>
                                        </p:tgtEl>
                                        <p:attrNameLst>
                                          <p:attrName>style.visibility</p:attrName>
                                        </p:attrNameLst>
                                      </p:cBhvr>
                                      <p:to>
                                        <p:strVal val="visible"/>
                                      </p:to>
                                    </p:set>
                                    <p:animEffect transition="in" filter="fade">
                                      <p:cBhvr>
                                        <p:cTn id="98" dur="500"/>
                                        <p:tgtEl>
                                          <p:spTgt spid="81"/>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80"/>
                                        </p:tgtEl>
                                        <p:attrNameLst>
                                          <p:attrName>style.visibility</p:attrName>
                                        </p:attrNameLst>
                                      </p:cBhvr>
                                      <p:to>
                                        <p:strVal val="visible"/>
                                      </p:to>
                                    </p:set>
                                    <p:animEffect transition="in" filter="fade">
                                      <p:cBhvr>
                                        <p:cTn id="101" dur="500"/>
                                        <p:tgtEl>
                                          <p:spTgt spid="80"/>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107"/>
                                        </p:tgtEl>
                                        <p:attrNameLst>
                                          <p:attrName>style.visibility</p:attrName>
                                        </p:attrNameLst>
                                      </p:cBhvr>
                                      <p:to>
                                        <p:strVal val="visible"/>
                                      </p:to>
                                    </p:set>
                                    <p:animEffect transition="in" filter="fade">
                                      <p:cBhvr>
                                        <p:cTn id="106" dur="1000"/>
                                        <p:tgtEl>
                                          <p:spTgt spid="107"/>
                                        </p:tgtEl>
                                      </p:cBhvr>
                                    </p:animEffect>
                                  </p:childTnLst>
                                </p:cTn>
                              </p:par>
                            </p:childTnLst>
                          </p:cTn>
                        </p:par>
                      </p:childTnLst>
                    </p:cTn>
                  </p:par>
                  <p:par>
                    <p:cTn id="107" fill="hold">
                      <p:stCondLst>
                        <p:cond delay="indefinite"/>
                      </p:stCondLst>
                      <p:childTnLst>
                        <p:par>
                          <p:cTn id="108" fill="hold">
                            <p:stCondLst>
                              <p:cond delay="0"/>
                            </p:stCondLst>
                            <p:childTnLst>
                              <p:par>
                                <p:cTn id="109" presetID="42" presetClass="entr" presetSubtype="0" fill="hold" grpId="0" nodeType="clickEffect">
                                  <p:stCondLst>
                                    <p:cond delay="0"/>
                                  </p:stCondLst>
                                  <p:childTnLst>
                                    <p:set>
                                      <p:cBhvr>
                                        <p:cTn id="110" dur="1" fill="hold">
                                          <p:stCondLst>
                                            <p:cond delay="0"/>
                                          </p:stCondLst>
                                        </p:cTn>
                                        <p:tgtEl>
                                          <p:spTgt spid="82"/>
                                        </p:tgtEl>
                                        <p:attrNameLst>
                                          <p:attrName>style.visibility</p:attrName>
                                        </p:attrNameLst>
                                      </p:cBhvr>
                                      <p:to>
                                        <p:strVal val="visible"/>
                                      </p:to>
                                    </p:set>
                                    <p:animEffect transition="in" filter="fade">
                                      <p:cBhvr>
                                        <p:cTn id="111" dur="1000"/>
                                        <p:tgtEl>
                                          <p:spTgt spid="82"/>
                                        </p:tgtEl>
                                      </p:cBhvr>
                                    </p:animEffect>
                                    <p:anim calcmode="lin" valueType="num">
                                      <p:cBhvr>
                                        <p:cTn id="112" dur="1000" fill="hold"/>
                                        <p:tgtEl>
                                          <p:spTgt spid="82"/>
                                        </p:tgtEl>
                                        <p:attrNameLst>
                                          <p:attrName>ppt_x</p:attrName>
                                        </p:attrNameLst>
                                      </p:cBhvr>
                                      <p:tavLst>
                                        <p:tav tm="0">
                                          <p:val>
                                            <p:strVal val="#ppt_x"/>
                                          </p:val>
                                        </p:tav>
                                        <p:tav tm="100000">
                                          <p:val>
                                            <p:strVal val="#ppt_x"/>
                                          </p:val>
                                        </p:tav>
                                      </p:tavLst>
                                    </p:anim>
                                    <p:anim calcmode="lin" valueType="num">
                                      <p:cBhvr>
                                        <p:cTn id="113" dur="1000" fill="hold"/>
                                        <p:tgtEl>
                                          <p:spTgt spid="82"/>
                                        </p:tgtEl>
                                        <p:attrNameLst>
                                          <p:attrName>ppt_y</p:attrName>
                                        </p:attrNameLst>
                                      </p:cBhvr>
                                      <p:tavLst>
                                        <p:tav tm="0">
                                          <p:val>
                                            <p:strVal val="#ppt_y+.1"/>
                                          </p:val>
                                        </p:tav>
                                        <p:tav tm="100000">
                                          <p:val>
                                            <p:strVal val="#ppt_y"/>
                                          </p:val>
                                        </p:tav>
                                      </p:tavLst>
                                    </p:anim>
                                  </p:childTnLst>
                                </p:cTn>
                              </p:par>
                              <p:par>
                                <p:cTn id="114" presetID="42" presetClass="entr" presetSubtype="0" fill="hold" grpId="0" nodeType="withEffect">
                                  <p:stCondLst>
                                    <p:cond delay="0"/>
                                  </p:stCondLst>
                                  <p:childTnLst>
                                    <p:set>
                                      <p:cBhvr>
                                        <p:cTn id="115" dur="1" fill="hold">
                                          <p:stCondLst>
                                            <p:cond delay="0"/>
                                          </p:stCondLst>
                                        </p:cTn>
                                        <p:tgtEl>
                                          <p:spTgt spid="83"/>
                                        </p:tgtEl>
                                        <p:attrNameLst>
                                          <p:attrName>style.visibility</p:attrName>
                                        </p:attrNameLst>
                                      </p:cBhvr>
                                      <p:to>
                                        <p:strVal val="visible"/>
                                      </p:to>
                                    </p:set>
                                    <p:animEffect transition="in" filter="fade">
                                      <p:cBhvr>
                                        <p:cTn id="116" dur="1000"/>
                                        <p:tgtEl>
                                          <p:spTgt spid="83"/>
                                        </p:tgtEl>
                                      </p:cBhvr>
                                    </p:animEffect>
                                    <p:anim calcmode="lin" valueType="num">
                                      <p:cBhvr>
                                        <p:cTn id="117" dur="1000" fill="hold"/>
                                        <p:tgtEl>
                                          <p:spTgt spid="83"/>
                                        </p:tgtEl>
                                        <p:attrNameLst>
                                          <p:attrName>ppt_x</p:attrName>
                                        </p:attrNameLst>
                                      </p:cBhvr>
                                      <p:tavLst>
                                        <p:tav tm="0">
                                          <p:val>
                                            <p:strVal val="#ppt_x"/>
                                          </p:val>
                                        </p:tav>
                                        <p:tav tm="100000">
                                          <p:val>
                                            <p:strVal val="#ppt_x"/>
                                          </p:val>
                                        </p:tav>
                                      </p:tavLst>
                                    </p:anim>
                                    <p:anim calcmode="lin" valueType="num">
                                      <p:cBhvr>
                                        <p:cTn id="118" dur="1000" fill="hold"/>
                                        <p:tgtEl>
                                          <p:spTgt spid="83"/>
                                        </p:tgtEl>
                                        <p:attrNameLst>
                                          <p:attrName>ppt_y</p:attrName>
                                        </p:attrNameLst>
                                      </p:cBhvr>
                                      <p:tavLst>
                                        <p:tav tm="0">
                                          <p:val>
                                            <p:strVal val="#ppt_y+.1"/>
                                          </p:val>
                                        </p:tav>
                                        <p:tav tm="100000">
                                          <p:val>
                                            <p:strVal val="#ppt_y"/>
                                          </p:val>
                                        </p:tav>
                                      </p:tavLst>
                                    </p:anim>
                                  </p:childTnLst>
                                </p:cTn>
                              </p:par>
                              <p:par>
                                <p:cTn id="119" presetID="42" presetClass="entr" presetSubtype="0" fill="hold" grpId="0" nodeType="withEffect">
                                  <p:stCondLst>
                                    <p:cond delay="0"/>
                                  </p:stCondLst>
                                  <p:childTnLst>
                                    <p:set>
                                      <p:cBhvr>
                                        <p:cTn id="120" dur="1" fill="hold">
                                          <p:stCondLst>
                                            <p:cond delay="0"/>
                                          </p:stCondLst>
                                        </p:cTn>
                                        <p:tgtEl>
                                          <p:spTgt spid="84"/>
                                        </p:tgtEl>
                                        <p:attrNameLst>
                                          <p:attrName>style.visibility</p:attrName>
                                        </p:attrNameLst>
                                      </p:cBhvr>
                                      <p:to>
                                        <p:strVal val="visible"/>
                                      </p:to>
                                    </p:set>
                                    <p:animEffect transition="in" filter="fade">
                                      <p:cBhvr>
                                        <p:cTn id="121" dur="1000"/>
                                        <p:tgtEl>
                                          <p:spTgt spid="84"/>
                                        </p:tgtEl>
                                      </p:cBhvr>
                                    </p:animEffect>
                                    <p:anim calcmode="lin" valueType="num">
                                      <p:cBhvr>
                                        <p:cTn id="122" dur="1000" fill="hold"/>
                                        <p:tgtEl>
                                          <p:spTgt spid="84"/>
                                        </p:tgtEl>
                                        <p:attrNameLst>
                                          <p:attrName>ppt_x</p:attrName>
                                        </p:attrNameLst>
                                      </p:cBhvr>
                                      <p:tavLst>
                                        <p:tav tm="0">
                                          <p:val>
                                            <p:strVal val="#ppt_x"/>
                                          </p:val>
                                        </p:tav>
                                        <p:tav tm="100000">
                                          <p:val>
                                            <p:strVal val="#ppt_x"/>
                                          </p:val>
                                        </p:tav>
                                      </p:tavLst>
                                    </p:anim>
                                    <p:anim calcmode="lin" valueType="num">
                                      <p:cBhvr>
                                        <p:cTn id="123" dur="1000" fill="hold"/>
                                        <p:tgtEl>
                                          <p:spTgt spid="84"/>
                                        </p:tgtEl>
                                        <p:attrNameLst>
                                          <p:attrName>ppt_y</p:attrName>
                                        </p:attrNameLst>
                                      </p:cBhvr>
                                      <p:tavLst>
                                        <p:tav tm="0">
                                          <p:val>
                                            <p:strVal val="#ppt_y+.1"/>
                                          </p:val>
                                        </p:tav>
                                        <p:tav tm="100000">
                                          <p:val>
                                            <p:strVal val="#ppt_y"/>
                                          </p:val>
                                        </p:tav>
                                      </p:tavLst>
                                    </p:anim>
                                  </p:childTnLst>
                                </p:cTn>
                              </p:par>
                              <p:par>
                                <p:cTn id="124" presetID="42" presetClass="entr" presetSubtype="0" fill="hold" grpId="0" nodeType="withEffect">
                                  <p:stCondLst>
                                    <p:cond delay="0"/>
                                  </p:stCondLst>
                                  <p:childTnLst>
                                    <p:set>
                                      <p:cBhvr>
                                        <p:cTn id="125" dur="1" fill="hold">
                                          <p:stCondLst>
                                            <p:cond delay="0"/>
                                          </p:stCondLst>
                                        </p:cTn>
                                        <p:tgtEl>
                                          <p:spTgt spid="86"/>
                                        </p:tgtEl>
                                        <p:attrNameLst>
                                          <p:attrName>style.visibility</p:attrName>
                                        </p:attrNameLst>
                                      </p:cBhvr>
                                      <p:to>
                                        <p:strVal val="visible"/>
                                      </p:to>
                                    </p:set>
                                    <p:animEffect transition="in" filter="fade">
                                      <p:cBhvr>
                                        <p:cTn id="126" dur="1000"/>
                                        <p:tgtEl>
                                          <p:spTgt spid="86"/>
                                        </p:tgtEl>
                                      </p:cBhvr>
                                    </p:animEffect>
                                    <p:anim calcmode="lin" valueType="num">
                                      <p:cBhvr>
                                        <p:cTn id="127" dur="1000" fill="hold"/>
                                        <p:tgtEl>
                                          <p:spTgt spid="86"/>
                                        </p:tgtEl>
                                        <p:attrNameLst>
                                          <p:attrName>ppt_x</p:attrName>
                                        </p:attrNameLst>
                                      </p:cBhvr>
                                      <p:tavLst>
                                        <p:tav tm="0">
                                          <p:val>
                                            <p:strVal val="#ppt_x"/>
                                          </p:val>
                                        </p:tav>
                                        <p:tav tm="100000">
                                          <p:val>
                                            <p:strVal val="#ppt_x"/>
                                          </p:val>
                                        </p:tav>
                                      </p:tavLst>
                                    </p:anim>
                                    <p:anim calcmode="lin" valueType="num">
                                      <p:cBhvr>
                                        <p:cTn id="128" dur="1000" fill="hold"/>
                                        <p:tgtEl>
                                          <p:spTgt spid="86"/>
                                        </p:tgtEl>
                                        <p:attrNameLst>
                                          <p:attrName>ppt_y</p:attrName>
                                        </p:attrNameLst>
                                      </p:cBhvr>
                                      <p:tavLst>
                                        <p:tav tm="0">
                                          <p:val>
                                            <p:strVal val="#ppt_y+.1"/>
                                          </p:val>
                                        </p:tav>
                                        <p:tav tm="100000">
                                          <p:val>
                                            <p:strVal val="#ppt_y"/>
                                          </p:val>
                                        </p:tav>
                                      </p:tavLst>
                                    </p:anim>
                                  </p:childTnLst>
                                </p:cTn>
                              </p:par>
                              <p:par>
                                <p:cTn id="129" presetID="42" presetClass="entr" presetSubtype="0" fill="hold" grpId="0" nodeType="withEffect">
                                  <p:stCondLst>
                                    <p:cond delay="0"/>
                                  </p:stCondLst>
                                  <p:childTnLst>
                                    <p:set>
                                      <p:cBhvr>
                                        <p:cTn id="130" dur="1" fill="hold">
                                          <p:stCondLst>
                                            <p:cond delay="0"/>
                                          </p:stCondLst>
                                        </p:cTn>
                                        <p:tgtEl>
                                          <p:spTgt spid="87"/>
                                        </p:tgtEl>
                                        <p:attrNameLst>
                                          <p:attrName>style.visibility</p:attrName>
                                        </p:attrNameLst>
                                      </p:cBhvr>
                                      <p:to>
                                        <p:strVal val="visible"/>
                                      </p:to>
                                    </p:set>
                                    <p:animEffect transition="in" filter="fade">
                                      <p:cBhvr>
                                        <p:cTn id="131" dur="1000"/>
                                        <p:tgtEl>
                                          <p:spTgt spid="87"/>
                                        </p:tgtEl>
                                      </p:cBhvr>
                                    </p:animEffect>
                                    <p:anim calcmode="lin" valueType="num">
                                      <p:cBhvr>
                                        <p:cTn id="132" dur="1000" fill="hold"/>
                                        <p:tgtEl>
                                          <p:spTgt spid="87"/>
                                        </p:tgtEl>
                                        <p:attrNameLst>
                                          <p:attrName>ppt_x</p:attrName>
                                        </p:attrNameLst>
                                      </p:cBhvr>
                                      <p:tavLst>
                                        <p:tav tm="0">
                                          <p:val>
                                            <p:strVal val="#ppt_x"/>
                                          </p:val>
                                        </p:tav>
                                        <p:tav tm="100000">
                                          <p:val>
                                            <p:strVal val="#ppt_x"/>
                                          </p:val>
                                        </p:tav>
                                      </p:tavLst>
                                    </p:anim>
                                    <p:anim calcmode="lin" valueType="num">
                                      <p:cBhvr>
                                        <p:cTn id="133" dur="1000" fill="hold"/>
                                        <p:tgtEl>
                                          <p:spTgt spid="87"/>
                                        </p:tgtEl>
                                        <p:attrNameLst>
                                          <p:attrName>ppt_y</p:attrName>
                                        </p:attrNameLst>
                                      </p:cBhvr>
                                      <p:tavLst>
                                        <p:tav tm="0">
                                          <p:val>
                                            <p:strVal val="#ppt_y+.1"/>
                                          </p:val>
                                        </p:tav>
                                        <p:tav tm="100000">
                                          <p:val>
                                            <p:strVal val="#ppt_y"/>
                                          </p:val>
                                        </p:tav>
                                      </p:tavLst>
                                    </p:anim>
                                  </p:childTnLst>
                                </p:cTn>
                              </p:par>
                              <p:par>
                                <p:cTn id="134" presetID="42" presetClass="entr" presetSubtype="0" fill="hold" grpId="0" nodeType="withEffect">
                                  <p:stCondLst>
                                    <p:cond delay="0"/>
                                  </p:stCondLst>
                                  <p:childTnLst>
                                    <p:set>
                                      <p:cBhvr>
                                        <p:cTn id="135" dur="1" fill="hold">
                                          <p:stCondLst>
                                            <p:cond delay="0"/>
                                          </p:stCondLst>
                                        </p:cTn>
                                        <p:tgtEl>
                                          <p:spTgt spid="88"/>
                                        </p:tgtEl>
                                        <p:attrNameLst>
                                          <p:attrName>style.visibility</p:attrName>
                                        </p:attrNameLst>
                                      </p:cBhvr>
                                      <p:to>
                                        <p:strVal val="visible"/>
                                      </p:to>
                                    </p:set>
                                    <p:animEffect transition="in" filter="fade">
                                      <p:cBhvr>
                                        <p:cTn id="136" dur="1000"/>
                                        <p:tgtEl>
                                          <p:spTgt spid="88"/>
                                        </p:tgtEl>
                                      </p:cBhvr>
                                    </p:animEffect>
                                    <p:anim calcmode="lin" valueType="num">
                                      <p:cBhvr>
                                        <p:cTn id="137" dur="1000" fill="hold"/>
                                        <p:tgtEl>
                                          <p:spTgt spid="88"/>
                                        </p:tgtEl>
                                        <p:attrNameLst>
                                          <p:attrName>ppt_x</p:attrName>
                                        </p:attrNameLst>
                                      </p:cBhvr>
                                      <p:tavLst>
                                        <p:tav tm="0">
                                          <p:val>
                                            <p:strVal val="#ppt_x"/>
                                          </p:val>
                                        </p:tav>
                                        <p:tav tm="100000">
                                          <p:val>
                                            <p:strVal val="#ppt_x"/>
                                          </p:val>
                                        </p:tav>
                                      </p:tavLst>
                                    </p:anim>
                                    <p:anim calcmode="lin" valueType="num">
                                      <p:cBhvr>
                                        <p:cTn id="138" dur="1000" fill="hold"/>
                                        <p:tgtEl>
                                          <p:spTgt spid="88"/>
                                        </p:tgtEl>
                                        <p:attrNameLst>
                                          <p:attrName>ppt_y</p:attrName>
                                        </p:attrNameLst>
                                      </p:cBhvr>
                                      <p:tavLst>
                                        <p:tav tm="0">
                                          <p:val>
                                            <p:strVal val="#ppt_y+.1"/>
                                          </p:val>
                                        </p:tav>
                                        <p:tav tm="100000">
                                          <p:val>
                                            <p:strVal val="#ppt_y"/>
                                          </p:val>
                                        </p:tav>
                                      </p:tavLst>
                                    </p:anim>
                                  </p:childTnLst>
                                </p:cTn>
                              </p:par>
                              <p:par>
                                <p:cTn id="139" presetID="10" presetClass="entr" presetSubtype="0" fill="hold" grpId="0" nodeType="withEffect">
                                  <p:stCondLst>
                                    <p:cond delay="0"/>
                                  </p:stCondLst>
                                  <p:childTnLst>
                                    <p:set>
                                      <p:cBhvr>
                                        <p:cTn id="140" dur="1" fill="hold">
                                          <p:stCondLst>
                                            <p:cond delay="0"/>
                                          </p:stCondLst>
                                        </p:cTn>
                                        <p:tgtEl>
                                          <p:spTgt spid="110"/>
                                        </p:tgtEl>
                                        <p:attrNameLst>
                                          <p:attrName>style.visibility</p:attrName>
                                        </p:attrNameLst>
                                      </p:cBhvr>
                                      <p:to>
                                        <p:strVal val="visible"/>
                                      </p:to>
                                    </p:set>
                                    <p:animEffect transition="in" filter="fade">
                                      <p:cBhvr>
                                        <p:cTn id="141" dur="750"/>
                                        <p:tgtEl>
                                          <p:spTgt spid="110"/>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111"/>
                                        </p:tgtEl>
                                        <p:attrNameLst>
                                          <p:attrName>style.visibility</p:attrName>
                                        </p:attrNameLst>
                                      </p:cBhvr>
                                      <p:to>
                                        <p:strVal val="visible"/>
                                      </p:to>
                                    </p:set>
                                    <p:animEffect transition="in" filter="fade">
                                      <p:cBhvr>
                                        <p:cTn id="144" dur="750"/>
                                        <p:tgtEl>
                                          <p:spTgt spid="111"/>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112"/>
                                        </p:tgtEl>
                                        <p:attrNameLst>
                                          <p:attrName>style.visibility</p:attrName>
                                        </p:attrNameLst>
                                      </p:cBhvr>
                                      <p:to>
                                        <p:strVal val="visible"/>
                                      </p:to>
                                    </p:set>
                                    <p:animEffect transition="in" filter="fade">
                                      <p:cBhvr>
                                        <p:cTn id="147" dur="750"/>
                                        <p:tgtEl>
                                          <p:spTgt spid="112"/>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113"/>
                                        </p:tgtEl>
                                        <p:attrNameLst>
                                          <p:attrName>style.visibility</p:attrName>
                                        </p:attrNameLst>
                                      </p:cBhvr>
                                      <p:to>
                                        <p:strVal val="visible"/>
                                      </p:to>
                                    </p:set>
                                    <p:animEffect transition="in" filter="fade">
                                      <p:cBhvr>
                                        <p:cTn id="150" dur="750"/>
                                        <p:tgtEl>
                                          <p:spTgt spid="113"/>
                                        </p:tgtEl>
                                      </p:cBhvr>
                                    </p:animEffect>
                                  </p:childTnLst>
                                </p:cTn>
                              </p:par>
                            </p:childTnLst>
                          </p:cTn>
                        </p:par>
                      </p:childTnLst>
                    </p:cTn>
                  </p:par>
                  <p:par>
                    <p:cTn id="151" fill="hold">
                      <p:stCondLst>
                        <p:cond delay="indefinite"/>
                      </p:stCondLst>
                      <p:childTnLst>
                        <p:par>
                          <p:cTn id="152" fill="hold">
                            <p:stCondLst>
                              <p:cond delay="0"/>
                            </p:stCondLst>
                            <p:childTnLst>
                              <p:par>
                                <p:cTn id="153" presetID="42" presetClass="entr" presetSubtype="0" fill="hold" grpId="0" nodeType="clickEffect">
                                  <p:stCondLst>
                                    <p:cond delay="0"/>
                                  </p:stCondLst>
                                  <p:childTnLst>
                                    <p:set>
                                      <p:cBhvr>
                                        <p:cTn id="154" dur="1" fill="hold">
                                          <p:stCondLst>
                                            <p:cond delay="0"/>
                                          </p:stCondLst>
                                        </p:cTn>
                                        <p:tgtEl>
                                          <p:spTgt spid="85"/>
                                        </p:tgtEl>
                                        <p:attrNameLst>
                                          <p:attrName>style.visibility</p:attrName>
                                        </p:attrNameLst>
                                      </p:cBhvr>
                                      <p:to>
                                        <p:strVal val="visible"/>
                                      </p:to>
                                    </p:set>
                                    <p:animEffect transition="in" filter="fade">
                                      <p:cBhvr>
                                        <p:cTn id="155" dur="1000"/>
                                        <p:tgtEl>
                                          <p:spTgt spid="85"/>
                                        </p:tgtEl>
                                      </p:cBhvr>
                                    </p:animEffect>
                                    <p:anim calcmode="lin" valueType="num">
                                      <p:cBhvr>
                                        <p:cTn id="156" dur="1000" fill="hold"/>
                                        <p:tgtEl>
                                          <p:spTgt spid="85"/>
                                        </p:tgtEl>
                                        <p:attrNameLst>
                                          <p:attrName>ppt_x</p:attrName>
                                        </p:attrNameLst>
                                      </p:cBhvr>
                                      <p:tavLst>
                                        <p:tav tm="0">
                                          <p:val>
                                            <p:strVal val="#ppt_x"/>
                                          </p:val>
                                        </p:tav>
                                        <p:tav tm="100000">
                                          <p:val>
                                            <p:strVal val="#ppt_x"/>
                                          </p:val>
                                        </p:tav>
                                      </p:tavLst>
                                    </p:anim>
                                    <p:anim calcmode="lin" valueType="num">
                                      <p:cBhvr>
                                        <p:cTn id="157" dur="1000" fill="hold"/>
                                        <p:tgtEl>
                                          <p:spTgt spid="85"/>
                                        </p:tgtEl>
                                        <p:attrNameLst>
                                          <p:attrName>ppt_y</p:attrName>
                                        </p:attrNameLst>
                                      </p:cBhvr>
                                      <p:tavLst>
                                        <p:tav tm="0">
                                          <p:val>
                                            <p:strVal val="#ppt_y+.1"/>
                                          </p:val>
                                        </p:tav>
                                        <p:tav tm="100000">
                                          <p:val>
                                            <p:strVal val="#ppt_y"/>
                                          </p:val>
                                        </p:tav>
                                      </p:tavLst>
                                    </p:anim>
                                  </p:childTnLst>
                                </p:cTn>
                              </p:par>
                              <p:par>
                                <p:cTn id="158" presetID="42" presetClass="entr" presetSubtype="0" fill="hold" grpId="0" nodeType="withEffect">
                                  <p:stCondLst>
                                    <p:cond delay="0"/>
                                  </p:stCondLst>
                                  <p:childTnLst>
                                    <p:set>
                                      <p:cBhvr>
                                        <p:cTn id="159" dur="1" fill="hold">
                                          <p:stCondLst>
                                            <p:cond delay="0"/>
                                          </p:stCondLst>
                                        </p:cTn>
                                        <p:tgtEl>
                                          <p:spTgt spid="89"/>
                                        </p:tgtEl>
                                        <p:attrNameLst>
                                          <p:attrName>style.visibility</p:attrName>
                                        </p:attrNameLst>
                                      </p:cBhvr>
                                      <p:to>
                                        <p:strVal val="visible"/>
                                      </p:to>
                                    </p:set>
                                    <p:animEffect transition="in" filter="fade">
                                      <p:cBhvr>
                                        <p:cTn id="160" dur="1000"/>
                                        <p:tgtEl>
                                          <p:spTgt spid="89"/>
                                        </p:tgtEl>
                                      </p:cBhvr>
                                    </p:animEffect>
                                    <p:anim calcmode="lin" valueType="num">
                                      <p:cBhvr>
                                        <p:cTn id="161" dur="1000" fill="hold"/>
                                        <p:tgtEl>
                                          <p:spTgt spid="89"/>
                                        </p:tgtEl>
                                        <p:attrNameLst>
                                          <p:attrName>ppt_x</p:attrName>
                                        </p:attrNameLst>
                                      </p:cBhvr>
                                      <p:tavLst>
                                        <p:tav tm="0">
                                          <p:val>
                                            <p:strVal val="#ppt_x"/>
                                          </p:val>
                                        </p:tav>
                                        <p:tav tm="100000">
                                          <p:val>
                                            <p:strVal val="#ppt_x"/>
                                          </p:val>
                                        </p:tav>
                                      </p:tavLst>
                                    </p:anim>
                                    <p:anim calcmode="lin" valueType="num">
                                      <p:cBhvr>
                                        <p:cTn id="162" dur="1000" fill="hold"/>
                                        <p:tgtEl>
                                          <p:spTgt spid="89"/>
                                        </p:tgtEl>
                                        <p:attrNameLst>
                                          <p:attrName>ppt_y</p:attrName>
                                        </p:attrNameLst>
                                      </p:cBhvr>
                                      <p:tavLst>
                                        <p:tav tm="0">
                                          <p:val>
                                            <p:strVal val="#ppt_y+.1"/>
                                          </p:val>
                                        </p:tav>
                                        <p:tav tm="100000">
                                          <p:val>
                                            <p:strVal val="#ppt_y"/>
                                          </p:val>
                                        </p:tav>
                                      </p:tavLst>
                                    </p:anim>
                                  </p:childTnLst>
                                </p:cTn>
                              </p:par>
                              <p:par>
                                <p:cTn id="163" presetID="1" presetClass="exit" presetSubtype="0" fill="hold" grpId="1" nodeType="withEffect">
                                  <p:stCondLst>
                                    <p:cond delay="0"/>
                                  </p:stCondLst>
                                  <p:childTnLst>
                                    <p:set>
                                      <p:cBhvr>
                                        <p:cTn id="164" dur="1" fill="hold">
                                          <p:stCondLst>
                                            <p:cond delay="0"/>
                                          </p:stCondLst>
                                        </p:cTn>
                                        <p:tgtEl>
                                          <p:spTgt spid="110"/>
                                        </p:tgtEl>
                                        <p:attrNameLst>
                                          <p:attrName>style.visibility</p:attrName>
                                        </p:attrNameLst>
                                      </p:cBhvr>
                                      <p:to>
                                        <p:strVal val="hidden"/>
                                      </p:to>
                                    </p:set>
                                  </p:childTnLst>
                                </p:cTn>
                              </p:par>
                              <p:par>
                                <p:cTn id="165" presetID="10" presetClass="entr" presetSubtype="0" fill="hold" grpId="0" nodeType="withEffect">
                                  <p:stCondLst>
                                    <p:cond delay="0"/>
                                  </p:stCondLst>
                                  <p:childTnLst>
                                    <p:set>
                                      <p:cBhvr>
                                        <p:cTn id="166" dur="1" fill="hold">
                                          <p:stCondLst>
                                            <p:cond delay="0"/>
                                          </p:stCondLst>
                                        </p:cTn>
                                        <p:tgtEl>
                                          <p:spTgt spid="108"/>
                                        </p:tgtEl>
                                        <p:attrNameLst>
                                          <p:attrName>style.visibility</p:attrName>
                                        </p:attrNameLst>
                                      </p:cBhvr>
                                      <p:to>
                                        <p:strVal val="visible"/>
                                      </p:to>
                                    </p:set>
                                    <p:animEffect transition="in" filter="fade">
                                      <p:cBhvr>
                                        <p:cTn id="167" dur="750"/>
                                        <p:tgtEl>
                                          <p:spTgt spid="108"/>
                                        </p:tgtEl>
                                      </p:cBhvr>
                                    </p:animEffect>
                                  </p:childTnLst>
                                </p:cTn>
                              </p:par>
                              <p:par>
                                <p:cTn id="168" presetID="10" presetClass="entr" presetSubtype="0" fill="hold" grpId="0" nodeType="withEffect">
                                  <p:stCondLst>
                                    <p:cond delay="0"/>
                                  </p:stCondLst>
                                  <p:childTnLst>
                                    <p:set>
                                      <p:cBhvr>
                                        <p:cTn id="169" dur="1" fill="hold">
                                          <p:stCondLst>
                                            <p:cond delay="0"/>
                                          </p:stCondLst>
                                        </p:cTn>
                                        <p:tgtEl>
                                          <p:spTgt spid="109"/>
                                        </p:tgtEl>
                                        <p:attrNameLst>
                                          <p:attrName>style.visibility</p:attrName>
                                        </p:attrNameLst>
                                      </p:cBhvr>
                                      <p:to>
                                        <p:strVal val="visible"/>
                                      </p:to>
                                    </p:set>
                                    <p:animEffect transition="in" filter="fade">
                                      <p:cBhvr>
                                        <p:cTn id="170" dur="750"/>
                                        <p:tgtEl>
                                          <p:spTgt spid="109"/>
                                        </p:tgtEl>
                                      </p:cBhvr>
                                    </p:animEffect>
                                  </p:childTnLst>
                                </p:cTn>
                              </p:par>
                              <p:par>
                                <p:cTn id="171" presetID="1" presetClass="exit" presetSubtype="0" fill="hold" grpId="1" nodeType="withEffect">
                                  <p:stCondLst>
                                    <p:cond delay="0"/>
                                  </p:stCondLst>
                                  <p:childTnLst>
                                    <p:set>
                                      <p:cBhvr>
                                        <p:cTn id="172" dur="1" fill="hold">
                                          <p:stCondLst>
                                            <p:cond delay="0"/>
                                          </p:stCondLst>
                                        </p:cTn>
                                        <p:tgtEl>
                                          <p:spTgt spid="111"/>
                                        </p:tgtEl>
                                        <p:attrNameLst>
                                          <p:attrName>style.visibility</p:attrName>
                                        </p:attrNameLst>
                                      </p:cBhvr>
                                      <p:to>
                                        <p:strVal val="hidden"/>
                                      </p:to>
                                    </p:set>
                                  </p:childTnLst>
                                </p:cTn>
                              </p:par>
                              <p:par>
                                <p:cTn id="173" presetID="1" presetClass="exit" presetSubtype="0" fill="hold" grpId="1" nodeType="withEffect">
                                  <p:stCondLst>
                                    <p:cond delay="0"/>
                                  </p:stCondLst>
                                  <p:childTnLst>
                                    <p:set>
                                      <p:cBhvr>
                                        <p:cTn id="174" dur="1" fill="hold">
                                          <p:stCondLst>
                                            <p:cond delay="0"/>
                                          </p:stCondLst>
                                        </p:cTn>
                                        <p:tgtEl>
                                          <p:spTgt spid="112"/>
                                        </p:tgtEl>
                                        <p:attrNameLst>
                                          <p:attrName>style.visibility</p:attrName>
                                        </p:attrNameLst>
                                      </p:cBhvr>
                                      <p:to>
                                        <p:strVal val="hidden"/>
                                      </p:to>
                                    </p:set>
                                  </p:childTnLst>
                                </p:cTn>
                              </p:par>
                              <p:par>
                                <p:cTn id="175" presetID="1" presetClass="exit" presetSubtype="0" fill="hold" grpId="1" nodeType="withEffect">
                                  <p:stCondLst>
                                    <p:cond delay="0"/>
                                  </p:stCondLst>
                                  <p:childTnLst>
                                    <p:set>
                                      <p:cBhvr>
                                        <p:cTn id="176" dur="1" fill="hold">
                                          <p:stCondLst>
                                            <p:cond delay="0"/>
                                          </p:stCondLst>
                                        </p:cTn>
                                        <p:tgtEl>
                                          <p:spTgt spid="1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animBg="1"/>
      <p:bldP spid="113" grpId="1" animBg="1"/>
      <p:bldP spid="112" grpId="0" animBg="1"/>
      <p:bldP spid="112" grpId="1" animBg="1"/>
      <p:bldP spid="111" grpId="0" animBg="1"/>
      <p:bldP spid="111" grpId="1" animBg="1"/>
      <p:bldP spid="110" grpId="0" animBg="1"/>
      <p:bldP spid="110" grpId="1" animBg="1"/>
      <p:bldP spid="109" grpId="0" animBg="1"/>
      <p:bldP spid="108" grpId="0" animBg="1"/>
      <p:bldP spid="107" grpId="0" animBg="1"/>
      <p:bldP spid="12" grpId="0" animBg="1"/>
      <p:bldP spid="28" grpId="0" animBg="1"/>
      <p:bldP spid="29" grpId="0" animBg="1"/>
      <p:bldP spid="30" grpId="0" animBg="1"/>
      <p:bldP spid="31" grpId="0" animBg="1"/>
      <p:bldP spid="42" grpId="0"/>
      <p:bldP spid="50" grpId="0" animBg="1"/>
      <p:bldP spid="51" grpId="0" animBg="1"/>
      <p:bldP spid="52" grpId="0" animBg="1"/>
      <p:bldP spid="53" grpId="0"/>
      <p:bldP spid="54" grpId="0"/>
      <p:bldP spid="55" grpId="0"/>
      <p:bldP spid="70" grpId="0" animBg="1"/>
      <p:bldP spid="71" grpId="0" animBg="1"/>
      <p:bldP spid="72" grpId="0" animBg="1"/>
      <p:bldP spid="73" grpId="0" animBg="1"/>
      <p:bldP spid="74" grpId="0" animBg="1"/>
      <p:bldP spid="75" grpId="0"/>
      <p:bldP spid="76" grpId="0" animBg="1"/>
      <p:bldP spid="77" grpId="0" animBg="1"/>
      <p:bldP spid="78" grpId="0" animBg="1"/>
      <p:bldP spid="79" grpId="0"/>
      <p:bldP spid="80" grpId="0"/>
      <p:bldP spid="81" grpId="0"/>
      <p:bldP spid="82" grpId="0" animBg="1"/>
      <p:bldP spid="83" grpId="0" animBg="1"/>
      <p:bldP spid="84" grpId="0" animBg="1"/>
      <p:bldP spid="85" grpId="0" animBg="1"/>
      <p:bldP spid="86" grpId="0"/>
      <p:bldP spid="87" grpId="0"/>
      <p:bldP spid="88" grpId="0"/>
      <p:bldP spid="8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a:extLst>
              <a:ext uri="{FF2B5EF4-FFF2-40B4-BE49-F238E27FC236}">
                <a16:creationId xmlns:a16="http://schemas.microsoft.com/office/drawing/2014/main" id="{611F7B29-06F6-437F-93D4-8AB5FFF1375D}"/>
              </a:ext>
            </a:extLst>
          </p:cNvPr>
          <p:cNvSpPr/>
          <p:nvPr/>
        </p:nvSpPr>
        <p:spPr>
          <a:xfrm>
            <a:off x="7167657" y="4498030"/>
            <a:ext cx="4876800" cy="2613085"/>
          </a:xfrm>
          <a:prstGeom prst="ellipse">
            <a:avLst/>
          </a:prstGeom>
          <a:solidFill>
            <a:srgbClr val="FFFF00"/>
          </a:solidFill>
          <a:ln w="12700" cap="flat">
            <a:solidFill>
              <a:srgbClr val="00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13" name="Oval 12">
            <a:extLst>
              <a:ext uri="{FF2B5EF4-FFF2-40B4-BE49-F238E27FC236}">
                <a16:creationId xmlns:a16="http://schemas.microsoft.com/office/drawing/2014/main" id="{4CC52917-5033-442A-842B-7473F19A4D23}"/>
              </a:ext>
            </a:extLst>
          </p:cNvPr>
          <p:cNvSpPr/>
          <p:nvPr/>
        </p:nvSpPr>
        <p:spPr>
          <a:xfrm>
            <a:off x="4241156" y="3628626"/>
            <a:ext cx="914400" cy="924323"/>
          </a:xfrm>
          <a:prstGeom prst="ellipse">
            <a:avLst/>
          </a:prstGeom>
          <a:solidFill>
            <a:srgbClr val="FFFF00"/>
          </a:solidFill>
          <a:ln w="12700" cap="flat">
            <a:solidFill>
              <a:schemeClr val="tx2">
                <a:lumMod val="1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12" name="Oval 11">
            <a:extLst>
              <a:ext uri="{FF2B5EF4-FFF2-40B4-BE49-F238E27FC236}">
                <a16:creationId xmlns:a16="http://schemas.microsoft.com/office/drawing/2014/main" id="{0700EE13-6D54-4E4A-BD68-6671AFA56DC8}"/>
              </a:ext>
            </a:extLst>
          </p:cNvPr>
          <p:cNvSpPr/>
          <p:nvPr/>
        </p:nvSpPr>
        <p:spPr>
          <a:xfrm>
            <a:off x="3063231" y="3628626"/>
            <a:ext cx="914400" cy="924323"/>
          </a:xfrm>
          <a:prstGeom prst="ellipse">
            <a:avLst/>
          </a:prstGeom>
          <a:solidFill>
            <a:srgbClr val="FFFF00"/>
          </a:solidFill>
          <a:ln w="12700" cap="flat">
            <a:solidFill>
              <a:schemeClr val="tx2">
                <a:lumMod val="1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10" name="Oval 9">
            <a:extLst>
              <a:ext uri="{FF2B5EF4-FFF2-40B4-BE49-F238E27FC236}">
                <a16:creationId xmlns:a16="http://schemas.microsoft.com/office/drawing/2014/main" id="{24FB942D-88AA-44A8-B736-9134E7F1FB99}"/>
              </a:ext>
            </a:extLst>
          </p:cNvPr>
          <p:cNvSpPr/>
          <p:nvPr/>
        </p:nvSpPr>
        <p:spPr>
          <a:xfrm>
            <a:off x="1786790" y="3628626"/>
            <a:ext cx="914400" cy="924323"/>
          </a:xfrm>
          <a:prstGeom prst="ellipse">
            <a:avLst/>
          </a:prstGeom>
          <a:solidFill>
            <a:srgbClr val="FFFF00"/>
          </a:solidFill>
          <a:ln w="12700" cap="flat">
            <a:solidFill>
              <a:schemeClr val="tx2">
                <a:lumMod val="1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2" name="TextBox 1">
            <a:extLst>
              <a:ext uri="{FF2B5EF4-FFF2-40B4-BE49-F238E27FC236}">
                <a16:creationId xmlns:a16="http://schemas.microsoft.com/office/drawing/2014/main" id="{7C37974D-9335-4E1B-A9C5-252CC13E8EFB}"/>
              </a:ext>
            </a:extLst>
          </p:cNvPr>
          <p:cNvSpPr txBox="1"/>
          <p:nvPr/>
        </p:nvSpPr>
        <p:spPr>
          <a:xfrm>
            <a:off x="832674" y="981075"/>
            <a:ext cx="5125792" cy="15799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200" b="1" i="0" u="none" strike="noStrike" cap="none" spc="0" normalizeH="0" baseline="0" dirty="0">
                <a:ln>
                  <a:noFill/>
                </a:ln>
                <a:solidFill>
                  <a:srgbClr val="2010EA"/>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How many ways can you partition 5 into 5 distinct parts?</a:t>
            </a:r>
          </a:p>
        </p:txBody>
      </p:sp>
      <p:sp>
        <p:nvSpPr>
          <p:cNvPr id="3" name="TextBox 2">
            <a:extLst>
              <a:ext uri="{FF2B5EF4-FFF2-40B4-BE49-F238E27FC236}">
                <a16:creationId xmlns:a16="http://schemas.microsoft.com/office/drawing/2014/main" id="{9A55D89F-5D79-4BBE-B3CA-E9D8F62DB37F}"/>
              </a:ext>
            </a:extLst>
          </p:cNvPr>
          <p:cNvSpPr txBox="1"/>
          <p:nvPr/>
        </p:nvSpPr>
        <p:spPr>
          <a:xfrm>
            <a:off x="7046336" y="990600"/>
            <a:ext cx="5125792" cy="15799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200" b="1" i="0" u="none" strike="noStrike" cap="none" spc="0" normalizeH="0" baseline="0" dirty="0">
                <a:ln>
                  <a:noFill/>
                </a:ln>
                <a:solidFill>
                  <a:srgbClr val="D70F0F"/>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How many ways can you partition 4 into </a:t>
            </a:r>
            <a:r>
              <a:rPr lang="en-US" sz="3200" b="1" dirty="0">
                <a:solidFill>
                  <a:srgbClr val="D70F0F"/>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4</a:t>
            </a:r>
            <a:r>
              <a:rPr kumimoji="0" lang="en-US" sz="3200" b="1" i="0" u="none" strike="noStrike" cap="none" spc="0" normalizeH="0" baseline="0" dirty="0">
                <a:ln>
                  <a:noFill/>
                </a:ln>
                <a:solidFill>
                  <a:srgbClr val="D70F0F"/>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 distinct parts?</a:t>
            </a:r>
          </a:p>
        </p:txBody>
      </p:sp>
      <p:sp>
        <p:nvSpPr>
          <p:cNvPr id="36" name="TextBox 35">
            <a:extLst>
              <a:ext uri="{FF2B5EF4-FFF2-40B4-BE49-F238E27FC236}">
                <a16:creationId xmlns:a16="http://schemas.microsoft.com/office/drawing/2014/main" id="{04AE02A3-A50D-4BE7-BD77-FADF00966BCE}"/>
              </a:ext>
            </a:extLst>
          </p:cNvPr>
          <p:cNvSpPr txBox="1"/>
          <p:nvPr/>
        </p:nvSpPr>
        <p:spPr>
          <a:xfrm>
            <a:off x="7043161" y="2807890"/>
            <a:ext cx="5125792" cy="18261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4400" i="0" u="none" strike="noStrike" cap="none" spc="0" normalizeH="0" baseline="0" dirty="0">
                <a:ln>
                  <a:noFill/>
                </a:ln>
                <a:solidFill>
                  <a:schemeClr val="tx2">
                    <a:lumMod val="1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1  +  1  +  1  +  1</a:t>
            </a:r>
          </a:p>
          <a:p>
            <a:pPr marL="0" marR="0" indent="0" algn="ctr" defTabSz="584200" rtl="0" fontAlgn="auto" latinLnBrk="0" hangingPunct="0">
              <a:lnSpc>
                <a:spcPct val="100000"/>
              </a:lnSpc>
              <a:spcBef>
                <a:spcPts val="0"/>
              </a:spcBef>
              <a:spcAft>
                <a:spcPts val="0"/>
              </a:spcAft>
              <a:buClrTx/>
              <a:buSzTx/>
              <a:buFontTx/>
              <a:buNone/>
              <a:tabLst/>
            </a:pPr>
            <a:endParaRPr kumimoji="0" lang="en-US" sz="1200" i="0" u="none" strike="noStrike" cap="none" spc="0" normalizeH="0" baseline="0" dirty="0">
              <a:ln>
                <a:noFill/>
              </a:ln>
              <a:solidFill>
                <a:schemeClr val="tx2">
                  <a:lumMod val="1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endParaRPr>
          </a:p>
          <a:p>
            <a:pPr marL="0" marR="0" indent="0" algn="ctr" defTabSz="584200" rtl="0" fontAlgn="auto" latinLnBrk="0" hangingPunct="0">
              <a:lnSpc>
                <a:spcPct val="100000"/>
              </a:lnSpc>
              <a:spcBef>
                <a:spcPts val="0"/>
              </a:spcBef>
              <a:spcAft>
                <a:spcPts val="0"/>
              </a:spcAft>
              <a:buClrTx/>
              <a:buSzTx/>
              <a:buFontTx/>
              <a:buNone/>
              <a:tabLst/>
            </a:pPr>
            <a:r>
              <a:rPr kumimoji="0" lang="en-US" sz="4400" i="0" u="none" strike="noStrike" cap="none" spc="0" normalizeH="0" baseline="0" dirty="0">
                <a:ln>
                  <a:noFill/>
                </a:ln>
                <a:solidFill>
                  <a:schemeClr val="tx2">
                    <a:lumMod val="1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1  +  1  +  2</a:t>
            </a:r>
          </a:p>
          <a:p>
            <a:pPr marL="0" marR="0" indent="0" algn="ctr" defTabSz="584200" rtl="0" fontAlgn="auto" latinLnBrk="0" hangingPunct="0">
              <a:lnSpc>
                <a:spcPct val="100000"/>
              </a:lnSpc>
              <a:spcBef>
                <a:spcPts val="0"/>
              </a:spcBef>
              <a:spcAft>
                <a:spcPts val="0"/>
              </a:spcAft>
              <a:buClrTx/>
              <a:buSzTx/>
              <a:buFontTx/>
              <a:buNone/>
              <a:tabLst/>
            </a:pPr>
            <a:endParaRPr kumimoji="0" lang="en-US" sz="1200" i="0" u="none" strike="noStrike" cap="none" spc="0" normalizeH="0" baseline="0" dirty="0">
              <a:ln>
                <a:noFill/>
              </a:ln>
              <a:solidFill>
                <a:schemeClr val="tx2">
                  <a:lumMod val="1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endParaRPr>
          </a:p>
        </p:txBody>
      </p:sp>
      <p:sp>
        <p:nvSpPr>
          <p:cNvPr id="37" name="TextBox 36">
            <a:extLst>
              <a:ext uri="{FF2B5EF4-FFF2-40B4-BE49-F238E27FC236}">
                <a16:creationId xmlns:a16="http://schemas.microsoft.com/office/drawing/2014/main" id="{B49EE58C-FFE2-4781-B93E-7D1387544E43}"/>
              </a:ext>
            </a:extLst>
          </p:cNvPr>
          <p:cNvSpPr txBox="1"/>
          <p:nvPr/>
        </p:nvSpPr>
        <p:spPr>
          <a:xfrm>
            <a:off x="635000" y="2807890"/>
            <a:ext cx="5717416" cy="16414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4400" i="0" u="none" strike="noStrike" cap="none" spc="0" normalizeH="0" baseline="0" dirty="0">
                <a:ln>
                  <a:noFill/>
                </a:ln>
                <a:solidFill>
                  <a:schemeClr val="tx2">
                    <a:lumMod val="1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1  +  1  +  1  +  1  +  1</a:t>
            </a:r>
          </a:p>
          <a:p>
            <a:pPr marL="0" marR="0" indent="0" algn="ctr" defTabSz="584200" rtl="0" fontAlgn="auto" latinLnBrk="0" hangingPunct="0">
              <a:lnSpc>
                <a:spcPct val="100000"/>
              </a:lnSpc>
              <a:spcBef>
                <a:spcPts val="0"/>
              </a:spcBef>
              <a:spcAft>
                <a:spcPts val="0"/>
              </a:spcAft>
              <a:buClrTx/>
              <a:buSzTx/>
              <a:buFontTx/>
              <a:buNone/>
              <a:tabLst/>
            </a:pPr>
            <a:endParaRPr kumimoji="0" lang="en-US" sz="1200" i="0" u="none" strike="noStrike" cap="none" spc="0" normalizeH="0" baseline="0" dirty="0">
              <a:ln>
                <a:noFill/>
              </a:ln>
              <a:solidFill>
                <a:schemeClr val="tx2">
                  <a:lumMod val="1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endParaRPr>
          </a:p>
          <a:p>
            <a:pPr marL="0" marR="0" indent="0" algn="ctr" defTabSz="584200" rtl="0" fontAlgn="auto" latinLnBrk="0" hangingPunct="0">
              <a:lnSpc>
                <a:spcPct val="100000"/>
              </a:lnSpc>
              <a:spcBef>
                <a:spcPts val="0"/>
              </a:spcBef>
              <a:spcAft>
                <a:spcPts val="0"/>
              </a:spcAft>
              <a:buClrTx/>
              <a:buSzTx/>
              <a:buFontTx/>
              <a:buNone/>
              <a:tabLst/>
            </a:pPr>
            <a:r>
              <a:rPr lang="en-US" sz="4400" dirty="0">
                <a:solidFill>
                  <a:schemeClr val="tx2">
                    <a:lumMod val="1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1  +  1  +  1  +  2</a:t>
            </a:r>
          </a:p>
        </p:txBody>
      </p:sp>
      <p:sp>
        <p:nvSpPr>
          <p:cNvPr id="8" name="TextBox 7">
            <a:extLst>
              <a:ext uri="{FF2B5EF4-FFF2-40B4-BE49-F238E27FC236}">
                <a16:creationId xmlns:a16="http://schemas.microsoft.com/office/drawing/2014/main" id="{9CEF29F9-F8E7-440F-8C31-91384D5C6A4F}"/>
              </a:ext>
            </a:extLst>
          </p:cNvPr>
          <p:cNvSpPr txBox="1"/>
          <p:nvPr/>
        </p:nvSpPr>
        <p:spPr>
          <a:xfrm>
            <a:off x="635000" y="4454127"/>
            <a:ext cx="5717416" cy="42267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4400" i="0" u="none" strike="noStrike" cap="none" spc="0" normalizeH="0" baseline="0" dirty="0">
                <a:ln>
                  <a:noFill/>
                </a:ln>
                <a:solidFill>
                  <a:schemeClr val="tx2">
                    <a:lumMod val="1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1  +  1  +  3</a:t>
            </a:r>
          </a:p>
          <a:p>
            <a:pPr marL="0" marR="0" indent="0" algn="ctr" defTabSz="584200" rtl="0" fontAlgn="auto" latinLnBrk="0" hangingPunct="0">
              <a:lnSpc>
                <a:spcPct val="100000"/>
              </a:lnSpc>
              <a:spcBef>
                <a:spcPts val="0"/>
              </a:spcBef>
              <a:spcAft>
                <a:spcPts val="0"/>
              </a:spcAft>
              <a:buClrTx/>
              <a:buSzTx/>
              <a:buFontTx/>
              <a:buNone/>
              <a:tabLst/>
            </a:pPr>
            <a:endParaRPr kumimoji="0" lang="en-US" sz="1200" i="0" u="none" strike="noStrike" cap="none" spc="0" normalizeH="0" baseline="0" dirty="0">
              <a:ln>
                <a:noFill/>
              </a:ln>
              <a:solidFill>
                <a:schemeClr val="tx2">
                  <a:lumMod val="1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endParaRPr>
          </a:p>
          <a:p>
            <a:pPr marL="0" marR="0" indent="0" algn="ctr" defTabSz="584200" rtl="0" fontAlgn="auto" latinLnBrk="0" hangingPunct="0">
              <a:lnSpc>
                <a:spcPct val="100000"/>
              </a:lnSpc>
              <a:spcBef>
                <a:spcPts val="0"/>
              </a:spcBef>
              <a:spcAft>
                <a:spcPts val="0"/>
              </a:spcAft>
              <a:buClrTx/>
              <a:buSzTx/>
              <a:buFontTx/>
              <a:buNone/>
              <a:tabLst/>
            </a:pPr>
            <a:r>
              <a:rPr lang="en-US" sz="4400" dirty="0">
                <a:solidFill>
                  <a:schemeClr val="tx2">
                    <a:lumMod val="1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1  +  2  +  2</a:t>
            </a:r>
          </a:p>
          <a:p>
            <a:pPr marL="0" marR="0" indent="0" algn="ctr" defTabSz="584200" rtl="0" fontAlgn="auto" latinLnBrk="0" hangingPunct="0">
              <a:lnSpc>
                <a:spcPct val="100000"/>
              </a:lnSpc>
              <a:spcBef>
                <a:spcPts val="0"/>
              </a:spcBef>
              <a:spcAft>
                <a:spcPts val="0"/>
              </a:spcAft>
              <a:buClrTx/>
              <a:buSzTx/>
              <a:buFontTx/>
              <a:buNone/>
              <a:tabLst/>
            </a:pPr>
            <a:endParaRPr lang="en-US" sz="1200" dirty="0">
              <a:solidFill>
                <a:schemeClr val="tx2">
                  <a:lumMod val="1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endParaRPr>
          </a:p>
          <a:p>
            <a:pPr marL="0" marR="0" indent="0" algn="ctr" defTabSz="584200" rtl="0" fontAlgn="auto" latinLnBrk="0" hangingPunct="0">
              <a:lnSpc>
                <a:spcPct val="100000"/>
              </a:lnSpc>
              <a:spcBef>
                <a:spcPts val="0"/>
              </a:spcBef>
              <a:spcAft>
                <a:spcPts val="0"/>
              </a:spcAft>
              <a:buClrTx/>
              <a:buSzTx/>
              <a:buFontTx/>
              <a:buNone/>
              <a:tabLst/>
            </a:pPr>
            <a:r>
              <a:rPr kumimoji="0" lang="en-US" sz="4400" i="0" u="none" strike="noStrike" cap="none" spc="0" normalizeH="0" baseline="0" dirty="0">
                <a:ln>
                  <a:noFill/>
                </a:ln>
                <a:solidFill>
                  <a:schemeClr val="tx2">
                    <a:lumMod val="1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1  +  4</a:t>
            </a:r>
          </a:p>
          <a:p>
            <a:pPr marL="0" marR="0" indent="0" algn="ctr" defTabSz="584200" rtl="0" fontAlgn="auto" latinLnBrk="0" hangingPunct="0">
              <a:lnSpc>
                <a:spcPct val="100000"/>
              </a:lnSpc>
              <a:spcBef>
                <a:spcPts val="0"/>
              </a:spcBef>
              <a:spcAft>
                <a:spcPts val="0"/>
              </a:spcAft>
              <a:buClrTx/>
              <a:buSzTx/>
              <a:buFontTx/>
              <a:buNone/>
              <a:tabLst/>
            </a:pPr>
            <a:endParaRPr kumimoji="0" lang="en-US" sz="1200" i="0" u="none" strike="noStrike" cap="none" spc="0" normalizeH="0" baseline="0" dirty="0">
              <a:ln>
                <a:noFill/>
              </a:ln>
              <a:solidFill>
                <a:schemeClr val="tx2">
                  <a:lumMod val="1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endParaRPr>
          </a:p>
          <a:p>
            <a:pPr marL="0" marR="0" indent="0" algn="ctr" defTabSz="584200" rtl="0" fontAlgn="auto" latinLnBrk="0" hangingPunct="0">
              <a:lnSpc>
                <a:spcPct val="100000"/>
              </a:lnSpc>
              <a:spcBef>
                <a:spcPts val="0"/>
              </a:spcBef>
              <a:spcAft>
                <a:spcPts val="0"/>
              </a:spcAft>
              <a:buClrTx/>
              <a:buSzTx/>
              <a:buFontTx/>
              <a:buNone/>
              <a:tabLst/>
            </a:pPr>
            <a:r>
              <a:rPr lang="en-US" sz="4400" dirty="0">
                <a:solidFill>
                  <a:schemeClr val="tx2">
                    <a:lumMod val="1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2  +  3</a:t>
            </a:r>
          </a:p>
          <a:p>
            <a:pPr marL="0" marR="0" indent="0" algn="ctr" defTabSz="584200" rtl="0" fontAlgn="auto" latinLnBrk="0" hangingPunct="0">
              <a:lnSpc>
                <a:spcPct val="100000"/>
              </a:lnSpc>
              <a:spcBef>
                <a:spcPts val="0"/>
              </a:spcBef>
              <a:spcAft>
                <a:spcPts val="0"/>
              </a:spcAft>
              <a:buClrTx/>
              <a:buSzTx/>
              <a:buFontTx/>
              <a:buNone/>
              <a:tabLst/>
            </a:pPr>
            <a:endParaRPr lang="en-US" sz="1200" dirty="0">
              <a:solidFill>
                <a:schemeClr val="tx2">
                  <a:lumMod val="1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endParaRPr>
          </a:p>
          <a:p>
            <a:pPr marL="0" marR="0" indent="0" algn="ctr" defTabSz="584200" rtl="0" fontAlgn="auto" latinLnBrk="0" hangingPunct="0">
              <a:lnSpc>
                <a:spcPct val="100000"/>
              </a:lnSpc>
              <a:spcBef>
                <a:spcPts val="0"/>
              </a:spcBef>
              <a:spcAft>
                <a:spcPts val="0"/>
              </a:spcAft>
              <a:buClrTx/>
              <a:buSzTx/>
              <a:buFontTx/>
              <a:buNone/>
              <a:tabLst/>
            </a:pPr>
            <a:r>
              <a:rPr kumimoji="0" lang="en-US" sz="4400" i="0" u="none" strike="noStrike" cap="none" spc="0" normalizeH="0" baseline="0" dirty="0">
                <a:ln>
                  <a:noFill/>
                </a:ln>
                <a:solidFill>
                  <a:schemeClr val="tx2">
                    <a:lumMod val="1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5</a:t>
            </a:r>
          </a:p>
        </p:txBody>
      </p:sp>
      <p:sp>
        <p:nvSpPr>
          <p:cNvPr id="14" name="TextBox 13">
            <a:extLst>
              <a:ext uri="{FF2B5EF4-FFF2-40B4-BE49-F238E27FC236}">
                <a16:creationId xmlns:a16="http://schemas.microsoft.com/office/drawing/2014/main" id="{C2946353-1A2A-4CC0-8B08-F4621505849B}"/>
              </a:ext>
            </a:extLst>
          </p:cNvPr>
          <p:cNvSpPr txBox="1"/>
          <p:nvPr/>
        </p:nvSpPr>
        <p:spPr>
          <a:xfrm>
            <a:off x="7043161" y="4552949"/>
            <a:ext cx="5125792" cy="25032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4400" dirty="0">
                <a:solidFill>
                  <a:schemeClr val="tx2">
                    <a:lumMod val="1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1  +  3</a:t>
            </a:r>
          </a:p>
          <a:p>
            <a:pPr marL="0" marR="0" indent="0" algn="ctr" defTabSz="584200" rtl="0" fontAlgn="auto" latinLnBrk="0" hangingPunct="0">
              <a:lnSpc>
                <a:spcPct val="100000"/>
              </a:lnSpc>
              <a:spcBef>
                <a:spcPts val="0"/>
              </a:spcBef>
              <a:spcAft>
                <a:spcPts val="0"/>
              </a:spcAft>
              <a:buClrTx/>
              <a:buSzTx/>
              <a:buFontTx/>
              <a:buNone/>
              <a:tabLst/>
            </a:pPr>
            <a:endParaRPr lang="en-US" sz="1200" dirty="0">
              <a:solidFill>
                <a:schemeClr val="tx2">
                  <a:lumMod val="1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endParaRPr>
          </a:p>
          <a:p>
            <a:pPr marL="0" marR="0" indent="0" algn="ctr" defTabSz="584200" rtl="0" fontAlgn="auto" latinLnBrk="0" hangingPunct="0">
              <a:lnSpc>
                <a:spcPct val="100000"/>
              </a:lnSpc>
              <a:spcBef>
                <a:spcPts val="0"/>
              </a:spcBef>
              <a:spcAft>
                <a:spcPts val="0"/>
              </a:spcAft>
              <a:buClrTx/>
              <a:buSzTx/>
              <a:buFontTx/>
              <a:buNone/>
              <a:tabLst/>
            </a:pPr>
            <a:r>
              <a:rPr kumimoji="0" lang="en-US" sz="4400" i="0" u="none" strike="noStrike" cap="none" spc="0" normalizeH="0" baseline="0" dirty="0">
                <a:ln>
                  <a:noFill/>
                </a:ln>
                <a:solidFill>
                  <a:schemeClr val="tx2">
                    <a:lumMod val="1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2  +  2</a:t>
            </a:r>
          </a:p>
          <a:p>
            <a:pPr marL="0" marR="0" indent="0" algn="ctr" defTabSz="584200" rtl="0" fontAlgn="auto" latinLnBrk="0" hangingPunct="0">
              <a:lnSpc>
                <a:spcPct val="100000"/>
              </a:lnSpc>
              <a:spcBef>
                <a:spcPts val="0"/>
              </a:spcBef>
              <a:spcAft>
                <a:spcPts val="0"/>
              </a:spcAft>
              <a:buClrTx/>
              <a:buSzTx/>
              <a:buFontTx/>
              <a:buNone/>
              <a:tabLst/>
            </a:pPr>
            <a:endParaRPr kumimoji="0" lang="en-US" sz="1200" i="0" u="none" strike="noStrike" cap="none" spc="0" normalizeH="0" baseline="0" dirty="0">
              <a:ln>
                <a:noFill/>
              </a:ln>
              <a:solidFill>
                <a:schemeClr val="tx2">
                  <a:lumMod val="1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endParaRPr>
          </a:p>
          <a:p>
            <a:pPr marL="0" marR="0" indent="0" algn="ctr" defTabSz="584200" rtl="0" fontAlgn="auto" latinLnBrk="0" hangingPunct="0">
              <a:lnSpc>
                <a:spcPct val="100000"/>
              </a:lnSpc>
              <a:spcBef>
                <a:spcPts val="0"/>
              </a:spcBef>
              <a:spcAft>
                <a:spcPts val="0"/>
              </a:spcAft>
              <a:buClrTx/>
              <a:buSzTx/>
              <a:buFontTx/>
              <a:buNone/>
              <a:tabLst/>
            </a:pPr>
            <a:r>
              <a:rPr lang="en-US" sz="4400" dirty="0">
                <a:solidFill>
                  <a:schemeClr val="tx2">
                    <a:lumMod val="1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4</a:t>
            </a:r>
            <a:endParaRPr kumimoji="0" lang="en-US" sz="4400" i="0" u="none" strike="noStrike" cap="none" spc="0" normalizeH="0" baseline="0" dirty="0">
              <a:ln>
                <a:noFill/>
              </a:ln>
              <a:solidFill>
                <a:schemeClr val="tx2">
                  <a:lumMod val="1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endParaRPr>
          </a:p>
        </p:txBody>
      </p:sp>
    </p:spTree>
    <p:extLst>
      <p:ext uri="{BB962C8B-B14F-4D97-AF65-F5344CB8AC3E}">
        <p14:creationId xmlns:p14="http://schemas.microsoft.com/office/powerpoint/2010/main" val="129496218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1000"/>
                                        <p:tgtEl>
                                          <p:spTgt spid="8"/>
                                        </p:tgtEl>
                                      </p:cBhvr>
                                    </p:animEffect>
                                    <p:set>
                                      <p:cBhvr>
                                        <p:cTn id="7" dur="1" fill="hold">
                                          <p:stCondLst>
                                            <p:cond delay="999"/>
                                          </p:stCondLst>
                                        </p:cTn>
                                        <p:tgtEl>
                                          <p:spTgt spid="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75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75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10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xit" presetSubtype="1" fill="hold" grpId="1" nodeType="clickEffect">
                                  <p:stCondLst>
                                    <p:cond delay="0"/>
                                  </p:stCondLst>
                                  <p:childTnLst>
                                    <p:animEffect transition="out" filter="wipe(up)">
                                      <p:cBhvr>
                                        <p:cTn id="27" dur="1000"/>
                                        <p:tgtEl>
                                          <p:spTgt spid="16"/>
                                        </p:tgtEl>
                                      </p:cBhvr>
                                    </p:animEffect>
                                    <p:set>
                                      <p:cBhvr>
                                        <p:cTn id="28" dur="1" fill="hold">
                                          <p:stCondLst>
                                            <p:cond delay="999"/>
                                          </p:stCondLst>
                                        </p:cTn>
                                        <p:tgtEl>
                                          <p:spTgt spid="16"/>
                                        </p:tgtEl>
                                        <p:attrNameLst>
                                          <p:attrName>style.visibility</p:attrName>
                                        </p:attrNameLst>
                                      </p:cBhvr>
                                      <p:to>
                                        <p:strVal val="hidden"/>
                                      </p:to>
                                    </p:set>
                                  </p:childTnLst>
                                </p:cTn>
                              </p:par>
                              <p:par>
                                <p:cTn id="29" presetID="22" presetClass="exit" presetSubtype="1" fill="hold" grpId="0" nodeType="withEffect">
                                  <p:stCondLst>
                                    <p:cond delay="0"/>
                                  </p:stCondLst>
                                  <p:childTnLst>
                                    <p:animEffect transition="out" filter="wipe(up)">
                                      <p:cBhvr>
                                        <p:cTn id="30" dur="1000"/>
                                        <p:tgtEl>
                                          <p:spTgt spid="14"/>
                                        </p:tgtEl>
                                      </p:cBhvr>
                                    </p:animEffect>
                                    <p:set>
                                      <p:cBhvr>
                                        <p:cTn id="31" dur="1" fill="hold">
                                          <p:stCondLst>
                                            <p:cond delay="999"/>
                                          </p:stCondLst>
                                        </p:cTn>
                                        <p:tgtEl>
                                          <p:spTgt spid="14"/>
                                        </p:tgtEl>
                                        <p:attrNameLst>
                                          <p:attrName>style.visibility</p:attrName>
                                        </p:attrNameLst>
                                      </p:cBhvr>
                                      <p:to>
                                        <p:strVal val="hidden"/>
                                      </p:to>
                                    </p:set>
                                  </p:childTnLst>
                                </p:cTn>
                              </p:par>
                              <p:par>
                                <p:cTn id="32" presetID="22" presetClass="exit" presetSubtype="1" fill="hold" grpId="1" nodeType="withEffect">
                                  <p:stCondLst>
                                    <p:cond delay="0"/>
                                  </p:stCondLst>
                                  <p:childTnLst>
                                    <p:animEffect transition="out" filter="wipe(up)">
                                      <p:cBhvr>
                                        <p:cTn id="33" dur="1000"/>
                                        <p:tgtEl>
                                          <p:spTgt spid="10"/>
                                        </p:tgtEl>
                                      </p:cBhvr>
                                    </p:animEffect>
                                    <p:set>
                                      <p:cBhvr>
                                        <p:cTn id="34" dur="1" fill="hold">
                                          <p:stCondLst>
                                            <p:cond delay="999"/>
                                          </p:stCondLst>
                                        </p:cTn>
                                        <p:tgtEl>
                                          <p:spTgt spid="10"/>
                                        </p:tgtEl>
                                        <p:attrNameLst>
                                          <p:attrName>style.visibility</p:attrName>
                                        </p:attrNameLst>
                                      </p:cBhvr>
                                      <p:to>
                                        <p:strVal val="hidden"/>
                                      </p:to>
                                    </p:set>
                                  </p:childTnLst>
                                </p:cTn>
                              </p:par>
                              <p:par>
                                <p:cTn id="35" presetID="22" presetClass="exit" presetSubtype="1" fill="hold" grpId="1" nodeType="withEffect">
                                  <p:stCondLst>
                                    <p:cond delay="0"/>
                                  </p:stCondLst>
                                  <p:childTnLst>
                                    <p:animEffect transition="out" filter="wipe(up)">
                                      <p:cBhvr>
                                        <p:cTn id="36" dur="1000"/>
                                        <p:tgtEl>
                                          <p:spTgt spid="12"/>
                                        </p:tgtEl>
                                      </p:cBhvr>
                                    </p:animEffect>
                                    <p:set>
                                      <p:cBhvr>
                                        <p:cTn id="37" dur="1" fill="hold">
                                          <p:stCondLst>
                                            <p:cond delay="999"/>
                                          </p:stCondLst>
                                        </p:cTn>
                                        <p:tgtEl>
                                          <p:spTgt spid="12"/>
                                        </p:tgtEl>
                                        <p:attrNameLst>
                                          <p:attrName>style.visibility</p:attrName>
                                        </p:attrNameLst>
                                      </p:cBhvr>
                                      <p:to>
                                        <p:strVal val="hidden"/>
                                      </p:to>
                                    </p:set>
                                  </p:childTnLst>
                                </p:cTn>
                              </p:par>
                              <p:par>
                                <p:cTn id="38" presetID="22" presetClass="exit" presetSubtype="1" fill="hold" grpId="1" nodeType="withEffect">
                                  <p:stCondLst>
                                    <p:cond delay="0"/>
                                  </p:stCondLst>
                                  <p:childTnLst>
                                    <p:animEffect transition="out" filter="wipe(up)">
                                      <p:cBhvr>
                                        <p:cTn id="39" dur="1000"/>
                                        <p:tgtEl>
                                          <p:spTgt spid="13"/>
                                        </p:tgtEl>
                                      </p:cBhvr>
                                    </p:animEffect>
                                    <p:set>
                                      <p:cBhvr>
                                        <p:cTn id="40" dur="1" fill="hold">
                                          <p:stCondLst>
                                            <p:cond delay="9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3" grpId="0" animBg="1"/>
      <p:bldP spid="13" grpId="1" animBg="1"/>
      <p:bldP spid="12" grpId="0" animBg="1"/>
      <p:bldP spid="12" grpId="1" animBg="1"/>
      <p:bldP spid="10" grpId="0" animBg="1"/>
      <p:bldP spid="10" grpId="1" animBg="1"/>
      <p:bldP spid="8" grpId="0"/>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517D90-59F7-4EA9-BCCF-89D74601AAD4}"/>
              </a:ext>
            </a:extLst>
          </p:cNvPr>
          <p:cNvSpPr txBox="1"/>
          <p:nvPr/>
        </p:nvSpPr>
        <p:spPr>
          <a:xfrm>
            <a:off x="604680" y="2286000"/>
            <a:ext cx="5717416" cy="9643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4400" i="0" u="none" strike="noStrike" cap="none" spc="0" normalizeH="0" baseline="0" dirty="0">
                <a:ln>
                  <a:noFill/>
                </a:ln>
                <a:solidFill>
                  <a:srgbClr val="2010EA"/>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1  +  1  +  1  +  1  +  1</a:t>
            </a:r>
          </a:p>
          <a:p>
            <a:pPr marL="0" marR="0" indent="0" algn="ctr" defTabSz="584200" rtl="0" fontAlgn="auto" latinLnBrk="0" hangingPunct="0">
              <a:lnSpc>
                <a:spcPct val="100000"/>
              </a:lnSpc>
              <a:spcBef>
                <a:spcPts val="0"/>
              </a:spcBef>
              <a:spcAft>
                <a:spcPts val="0"/>
              </a:spcAft>
              <a:buClrTx/>
              <a:buSzTx/>
              <a:buFontTx/>
              <a:buNone/>
              <a:tabLst/>
            </a:pPr>
            <a:endParaRPr kumimoji="0" lang="en-US" sz="1200" i="0" u="none" strike="noStrike" cap="none" spc="0" normalizeH="0" baseline="0" dirty="0">
              <a:ln>
                <a:noFill/>
              </a:ln>
              <a:solidFill>
                <a:srgbClr val="2010EA"/>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endParaRPr>
          </a:p>
        </p:txBody>
      </p:sp>
      <p:sp>
        <p:nvSpPr>
          <p:cNvPr id="3" name="TextBox 2">
            <a:extLst>
              <a:ext uri="{FF2B5EF4-FFF2-40B4-BE49-F238E27FC236}">
                <a16:creationId xmlns:a16="http://schemas.microsoft.com/office/drawing/2014/main" id="{E1491B31-A237-4768-91D8-71668F337A44}"/>
              </a:ext>
            </a:extLst>
          </p:cNvPr>
          <p:cNvSpPr txBox="1"/>
          <p:nvPr/>
        </p:nvSpPr>
        <p:spPr>
          <a:xfrm>
            <a:off x="7274328" y="2291080"/>
            <a:ext cx="5125792" cy="114903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4400" i="0" u="none" strike="noStrike" cap="none" spc="0" normalizeH="0" baseline="0" dirty="0">
                <a:ln>
                  <a:noFill/>
                </a:ln>
                <a:solidFill>
                  <a:srgbClr val="D70F0F"/>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1  +  1  +  1  +  1</a:t>
            </a:r>
          </a:p>
          <a:p>
            <a:pPr marL="0" marR="0" indent="0" algn="ctr" defTabSz="584200" rtl="0" fontAlgn="auto" latinLnBrk="0" hangingPunct="0">
              <a:lnSpc>
                <a:spcPct val="100000"/>
              </a:lnSpc>
              <a:spcBef>
                <a:spcPts val="0"/>
              </a:spcBef>
              <a:spcAft>
                <a:spcPts val="0"/>
              </a:spcAft>
              <a:buClrTx/>
              <a:buSzTx/>
              <a:buFontTx/>
              <a:buNone/>
              <a:tabLst/>
            </a:pPr>
            <a:endParaRPr kumimoji="0" lang="en-US" sz="1200" i="0" u="none" strike="noStrike" cap="none" spc="0" normalizeH="0" baseline="0" dirty="0">
              <a:ln>
                <a:noFill/>
              </a:ln>
              <a:solidFill>
                <a:srgbClr val="D70F0F"/>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endParaRPr>
          </a:p>
          <a:p>
            <a:pPr marL="0" marR="0" indent="0" algn="ctr" defTabSz="584200" rtl="0" fontAlgn="auto" latinLnBrk="0" hangingPunct="0">
              <a:lnSpc>
                <a:spcPct val="100000"/>
              </a:lnSpc>
              <a:spcBef>
                <a:spcPts val="0"/>
              </a:spcBef>
              <a:spcAft>
                <a:spcPts val="0"/>
              </a:spcAft>
              <a:buClrTx/>
              <a:buSzTx/>
              <a:buFontTx/>
              <a:buNone/>
              <a:tabLst/>
            </a:pPr>
            <a:endParaRPr kumimoji="0" lang="en-US" sz="1200" i="0" u="none" strike="noStrike" cap="none" spc="0" normalizeH="0" baseline="0" dirty="0">
              <a:ln>
                <a:noFill/>
              </a:ln>
              <a:solidFill>
                <a:schemeClr val="tx2">
                  <a:lumMod val="1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endParaRPr>
          </a:p>
        </p:txBody>
      </p:sp>
      <p:sp>
        <p:nvSpPr>
          <p:cNvPr id="52" name="TextBox 51">
            <a:extLst>
              <a:ext uri="{FF2B5EF4-FFF2-40B4-BE49-F238E27FC236}">
                <a16:creationId xmlns:a16="http://schemas.microsoft.com/office/drawing/2014/main" id="{E29B452E-3BB6-4EA2-B1E5-F25DEFB6FB22}"/>
              </a:ext>
            </a:extLst>
          </p:cNvPr>
          <p:cNvSpPr txBox="1"/>
          <p:nvPr/>
        </p:nvSpPr>
        <p:spPr>
          <a:xfrm>
            <a:off x="604680" y="5349121"/>
            <a:ext cx="5717416" cy="9643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4400" i="0" u="none" strike="noStrike" cap="none" spc="0" normalizeH="0" baseline="0" dirty="0">
                <a:ln>
                  <a:noFill/>
                </a:ln>
                <a:solidFill>
                  <a:srgbClr val="2010EA"/>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1  +  1  +  1  +  2</a:t>
            </a:r>
          </a:p>
          <a:p>
            <a:pPr marL="0" marR="0" indent="0" algn="ctr" defTabSz="584200" rtl="0" fontAlgn="auto" latinLnBrk="0" hangingPunct="0">
              <a:lnSpc>
                <a:spcPct val="100000"/>
              </a:lnSpc>
              <a:spcBef>
                <a:spcPts val="0"/>
              </a:spcBef>
              <a:spcAft>
                <a:spcPts val="0"/>
              </a:spcAft>
              <a:buClrTx/>
              <a:buSzTx/>
              <a:buFontTx/>
              <a:buNone/>
              <a:tabLst/>
            </a:pPr>
            <a:endParaRPr kumimoji="0" lang="en-US" sz="1200" i="0" u="none" strike="noStrike" cap="none" spc="0" normalizeH="0" baseline="0" dirty="0">
              <a:ln>
                <a:noFill/>
              </a:ln>
              <a:solidFill>
                <a:srgbClr val="2010EA"/>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endParaRPr>
          </a:p>
        </p:txBody>
      </p:sp>
      <p:sp>
        <p:nvSpPr>
          <p:cNvPr id="53" name="TextBox 52">
            <a:extLst>
              <a:ext uri="{FF2B5EF4-FFF2-40B4-BE49-F238E27FC236}">
                <a16:creationId xmlns:a16="http://schemas.microsoft.com/office/drawing/2014/main" id="{3628893E-784A-4240-A308-B7BA5EC3B08C}"/>
              </a:ext>
            </a:extLst>
          </p:cNvPr>
          <p:cNvSpPr txBox="1"/>
          <p:nvPr/>
        </p:nvSpPr>
        <p:spPr>
          <a:xfrm>
            <a:off x="7274328" y="5354201"/>
            <a:ext cx="5125792" cy="114903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4400" i="0" u="none" strike="noStrike" cap="none" spc="0" normalizeH="0" baseline="0" dirty="0">
                <a:ln>
                  <a:noFill/>
                </a:ln>
                <a:solidFill>
                  <a:srgbClr val="D70F0F"/>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1  +  1  +  1  +  1</a:t>
            </a:r>
          </a:p>
          <a:p>
            <a:pPr marL="0" marR="0" indent="0" algn="ctr" defTabSz="584200" rtl="0" fontAlgn="auto" latinLnBrk="0" hangingPunct="0">
              <a:lnSpc>
                <a:spcPct val="100000"/>
              </a:lnSpc>
              <a:spcBef>
                <a:spcPts val="0"/>
              </a:spcBef>
              <a:spcAft>
                <a:spcPts val="0"/>
              </a:spcAft>
              <a:buClrTx/>
              <a:buSzTx/>
              <a:buFontTx/>
              <a:buNone/>
              <a:tabLst/>
            </a:pPr>
            <a:endParaRPr kumimoji="0" lang="en-US" sz="1200" i="0" u="none" strike="noStrike" cap="none" spc="0" normalizeH="0" baseline="0" dirty="0">
              <a:ln>
                <a:noFill/>
              </a:ln>
              <a:solidFill>
                <a:srgbClr val="D70F0F"/>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endParaRPr>
          </a:p>
          <a:p>
            <a:pPr marL="0" marR="0" indent="0" algn="ctr" defTabSz="584200" rtl="0" fontAlgn="auto" latinLnBrk="0" hangingPunct="0">
              <a:lnSpc>
                <a:spcPct val="100000"/>
              </a:lnSpc>
              <a:spcBef>
                <a:spcPts val="0"/>
              </a:spcBef>
              <a:spcAft>
                <a:spcPts val="0"/>
              </a:spcAft>
              <a:buClrTx/>
              <a:buSzTx/>
              <a:buFontTx/>
              <a:buNone/>
              <a:tabLst/>
            </a:pPr>
            <a:endParaRPr kumimoji="0" lang="en-US" sz="1200" i="0" u="none" strike="noStrike" cap="none" spc="0" normalizeH="0" baseline="0" dirty="0">
              <a:ln>
                <a:noFill/>
              </a:ln>
              <a:solidFill>
                <a:schemeClr val="tx2">
                  <a:lumMod val="1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endParaRPr>
          </a:p>
        </p:txBody>
      </p:sp>
      <p:sp>
        <p:nvSpPr>
          <p:cNvPr id="54" name="TextBox 53">
            <a:extLst>
              <a:ext uri="{FF2B5EF4-FFF2-40B4-BE49-F238E27FC236}">
                <a16:creationId xmlns:a16="http://schemas.microsoft.com/office/drawing/2014/main" id="{9DDC037A-8228-46A2-A681-6DCFF07B3A91}"/>
              </a:ext>
            </a:extLst>
          </p:cNvPr>
          <p:cNvSpPr txBox="1"/>
          <p:nvPr/>
        </p:nvSpPr>
        <p:spPr>
          <a:xfrm>
            <a:off x="6659764" y="7288609"/>
            <a:ext cx="5125792" cy="114903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4400" i="0" u="none" strike="noStrike" cap="none" spc="0" normalizeH="0" baseline="0" dirty="0">
                <a:ln>
                  <a:noFill/>
                </a:ln>
                <a:solidFill>
                  <a:srgbClr val="D70F0F"/>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1  +  1  +  2</a:t>
            </a:r>
          </a:p>
          <a:p>
            <a:pPr marL="0" marR="0" indent="0" algn="ctr" defTabSz="584200" rtl="0" fontAlgn="auto" latinLnBrk="0" hangingPunct="0">
              <a:lnSpc>
                <a:spcPct val="100000"/>
              </a:lnSpc>
              <a:spcBef>
                <a:spcPts val="0"/>
              </a:spcBef>
              <a:spcAft>
                <a:spcPts val="0"/>
              </a:spcAft>
              <a:buClrTx/>
              <a:buSzTx/>
              <a:buFontTx/>
              <a:buNone/>
              <a:tabLst/>
            </a:pPr>
            <a:endParaRPr kumimoji="0" lang="en-US" sz="1200" i="0" u="none" strike="noStrike" cap="none" spc="0" normalizeH="0" baseline="0" dirty="0">
              <a:ln>
                <a:noFill/>
              </a:ln>
              <a:solidFill>
                <a:srgbClr val="D70F0F"/>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endParaRPr>
          </a:p>
          <a:p>
            <a:pPr marL="0" marR="0" indent="0" algn="ctr" defTabSz="584200" rtl="0" fontAlgn="auto" latinLnBrk="0" hangingPunct="0">
              <a:lnSpc>
                <a:spcPct val="100000"/>
              </a:lnSpc>
              <a:spcBef>
                <a:spcPts val="0"/>
              </a:spcBef>
              <a:spcAft>
                <a:spcPts val="0"/>
              </a:spcAft>
              <a:buClrTx/>
              <a:buSzTx/>
              <a:buFontTx/>
              <a:buNone/>
              <a:tabLst/>
            </a:pPr>
            <a:endParaRPr kumimoji="0" lang="en-US" sz="1200" i="0" u="none" strike="noStrike" cap="none" spc="0" normalizeH="0" baseline="0" dirty="0">
              <a:ln>
                <a:noFill/>
              </a:ln>
              <a:solidFill>
                <a:schemeClr val="tx2">
                  <a:lumMod val="1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endParaRPr>
          </a:p>
        </p:txBody>
      </p:sp>
      <p:sp>
        <p:nvSpPr>
          <p:cNvPr id="55" name="TextBox 54">
            <a:extLst>
              <a:ext uri="{FF2B5EF4-FFF2-40B4-BE49-F238E27FC236}">
                <a16:creationId xmlns:a16="http://schemas.microsoft.com/office/drawing/2014/main" id="{916B653A-70D1-4B0D-86FE-FAF189B62790}"/>
              </a:ext>
            </a:extLst>
          </p:cNvPr>
          <p:cNvSpPr txBox="1"/>
          <p:nvPr/>
        </p:nvSpPr>
        <p:spPr>
          <a:xfrm>
            <a:off x="5080" y="1127730"/>
            <a:ext cx="3601720" cy="111825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5400" i="0" u="sng" strike="noStrike" cap="none" spc="0" normalizeH="0" baseline="0" dirty="0">
                <a:ln>
                  <a:noFill/>
                </a:ln>
                <a:solidFill>
                  <a:srgbClr val="000000"/>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Case 1:</a:t>
            </a:r>
          </a:p>
          <a:p>
            <a:pPr marL="0" marR="0" indent="0" algn="ctr" defTabSz="584200" rtl="0" fontAlgn="auto" latinLnBrk="0" hangingPunct="0">
              <a:lnSpc>
                <a:spcPct val="100000"/>
              </a:lnSpc>
              <a:spcBef>
                <a:spcPts val="0"/>
              </a:spcBef>
              <a:spcAft>
                <a:spcPts val="0"/>
              </a:spcAft>
              <a:buClrTx/>
              <a:buSzTx/>
              <a:buFontTx/>
              <a:buNone/>
              <a:tabLst/>
            </a:pPr>
            <a:endParaRPr kumimoji="0" lang="en-US" sz="1200" i="0" u="none" strike="noStrike" cap="none" spc="0" normalizeH="0" baseline="0" dirty="0">
              <a:ln>
                <a:noFill/>
              </a:ln>
              <a:solidFill>
                <a:srgbClr val="2010EA"/>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endParaRPr>
          </a:p>
        </p:txBody>
      </p:sp>
      <p:cxnSp>
        <p:nvCxnSpPr>
          <p:cNvPr id="56" name="Straight Arrow Connector 55">
            <a:extLst>
              <a:ext uri="{FF2B5EF4-FFF2-40B4-BE49-F238E27FC236}">
                <a16:creationId xmlns:a16="http://schemas.microsoft.com/office/drawing/2014/main" id="{6CFE5C38-6C72-4CED-8280-EC348E4CF7AA}"/>
              </a:ext>
            </a:extLst>
          </p:cNvPr>
          <p:cNvCxnSpPr>
            <a:cxnSpLocks/>
          </p:cNvCxnSpPr>
          <p:nvPr/>
        </p:nvCxnSpPr>
        <p:spPr>
          <a:xfrm>
            <a:off x="6502400" y="2743200"/>
            <a:ext cx="914400" cy="0"/>
          </a:xfrm>
          <a:prstGeom prst="straightConnector1">
            <a:avLst/>
          </a:prstGeom>
          <a:noFill/>
          <a:ln w="57150" cap="flat">
            <a:solidFill>
              <a:schemeClr val="tx2">
                <a:lumMod val="10000"/>
              </a:schemeClr>
            </a:solidFill>
            <a:prstDash val="solid"/>
            <a:miter lim="400000"/>
            <a:headEnd type="none" w="med" len="med"/>
            <a:tailEnd type="arrow" w="med" len="med"/>
          </a:ln>
          <a:effectLst/>
          <a:sp3d/>
        </p:spPr>
        <p:style>
          <a:lnRef idx="0">
            <a:scrgbClr r="0" g="0" b="0"/>
          </a:lnRef>
          <a:fillRef idx="0">
            <a:scrgbClr r="0" g="0" b="0"/>
          </a:fillRef>
          <a:effectRef idx="0">
            <a:scrgbClr r="0" g="0" b="0"/>
          </a:effectRef>
          <a:fontRef idx="none"/>
        </p:style>
      </p:cxnSp>
      <p:cxnSp>
        <p:nvCxnSpPr>
          <p:cNvPr id="57" name="Straight Arrow Connector 56">
            <a:extLst>
              <a:ext uri="{FF2B5EF4-FFF2-40B4-BE49-F238E27FC236}">
                <a16:creationId xmlns:a16="http://schemas.microsoft.com/office/drawing/2014/main" id="{AD4437DE-AA7E-4430-8C8E-5CAC6FCF8A9B}"/>
              </a:ext>
            </a:extLst>
          </p:cNvPr>
          <p:cNvCxnSpPr>
            <a:cxnSpLocks/>
          </p:cNvCxnSpPr>
          <p:nvPr/>
        </p:nvCxnSpPr>
        <p:spPr>
          <a:xfrm>
            <a:off x="6045200" y="5791200"/>
            <a:ext cx="1229128" cy="0"/>
          </a:xfrm>
          <a:prstGeom prst="straightConnector1">
            <a:avLst/>
          </a:prstGeom>
          <a:noFill/>
          <a:ln w="57150" cap="flat">
            <a:solidFill>
              <a:schemeClr val="tx2">
                <a:lumMod val="10000"/>
              </a:schemeClr>
            </a:solidFill>
            <a:prstDash val="solid"/>
            <a:miter lim="400000"/>
            <a:headEnd type="none" w="med" len="med"/>
            <a:tailEnd type="arrow" w="med" len="med"/>
          </a:ln>
          <a:effectLst/>
          <a:sp3d/>
        </p:spPr>
        <p:style>
          <a:lnRef idx="0">
            <a:scrgbClr r="0" g="0" b="0"/>
          </a:lnRef>
          <a:fillRef idx="0">
            <a:scrgbClr r="0" g="0" b="0"/>
          </a:fillRef>
          <a:effectRef idx="0">
            <a:scrgbClr r="0" g="0" b="0"/>
          </a:effectRef>
          <a:fontRef idx="none"/>
        </p:style>
      </p:cxnSp>
      <p:cxnSp>
        <p:nvCxnSpPr>
          <p:cNvPr id="58" name="Straight Arrow Connector 57">
            <a:extLst>
              <a:ext uri="{FF2B5EF4-FFF2-40B4-BE49-F238E27FC236}">
                <a16:creationId xmlns:a16="http://schemas.microsoft.com/office/drawing/2014/main" id="{2353BC4D-AABF-410F-94E8-F90AF67A839E}"/>
              </a:ext>
            </a:extLst>
          </p:cNvPr>
          <p:cNvCxnSpPr>
            <a:cxnSpLocks/>
          </p:cNvCxnSpPr>
          <p:nvPr/>
        </p:nvCxnSpPr>
        <p:spPr>
          <a:xfrm>
            <a:off x="5915696" y="6161684"/>
            <a:ext cx="1584960" cy="1149032"/>
          </a:xfrm>
          <a:prstGeom prst="straightConnector1">
            <a:avLst/>
          </a:prstGeom>
          <a:noFill/>
          <a:ln w="57150" cap="flat">
            <a:solidFill>
              <a:schemeClr val="tx2">
                <a:lumMod val="10000"/>
              </a:schemeClr>
            </a:solidFill>
            <a:prstDash val="solid"/>
            <a:miter lim="400000"/>
            <a:headEnd type="none" w="med" len="med"/>
            <a:tailEnd type="arrow" w="med" len="med"/>
          </a:ln>
          <a:effectLst/>
          <a:sp3d/>
        </p:spPr>
        <p:style>
          <a:lnRef idx="0">
            <a:scrgbClr r="0" g="0" b="0"/>
          </a:lnRef>
          <a:fillRef idx="0">
            <a:scrgbClr r="0" g="0" b="0"/>
          </a:fillRef>
          <a:effectRef idx="0">
            <a:scrgbClr r="0" g="0" b="0"/>
          </a:effectRef>
          <a:fontRef idx="none"/>
        </p:style>
      </p:cxnSp>
      <p:sp>
        <p:nvSpPr>
          <p:cNvPr id="59" name="TextBox 58">
            <a:extLst>
              <a:ext uri="{FF2B5EF4-FFF2-40B4-BE49-F238E27FC236}">
                <a16:creationId xmlns:a16="http://schemas.microsoft.com/office/drawing/2014/main" id="{42E69CE9-1997-485D-A80E-53D1150593D3}"/>
              </a:ext>
            </a:extLst>
          </p:cNvPr>
          <p:cNvSpPr txBox="1"/>
          <p:nvPr/>
        </p:nvSpPr>
        <p:spPr>
          <a:xfrm>
            <a:off x="20320" y="4038600"/>
            <a:ext cx="3601720" cy="111825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5400" i="0" u="sng" strike="noStrike" cap="none" spc="0" normalizeH="0" baseline="0" dirty="0">
                <a:ln>
                  <a:noFill/>
                </a:ln>
                <a:solidFill>
                  <a:srgbClr val="000000"/>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Case 2:</a:t>
            </a:r>
          </a:p>
          <a:p>
            <a:pPr marL="0" marR="0" indent="0" algn="ctr" defTabSz="584200" rtl="0" fontAlgn="auto" latinLnBrk="0" hangingPunct="0">
              <a:lnSpc>
                <a:spcPct val="100000"/>
              </a:lnSpc>
              <a:spcBef>
                <a:spcPts val="0"/>
              </a:spcBef>
              <a:spcAft>
                <a:spcPts val="0"/>
              </a:spcAft>
              <a:buClrTx/>
              <a:buSzTx/>
              <a:buFontTx/>
              <a:buNone/>
              <a:tabLst/>
            </a:pPr>
            <a:endParaRPr kumimoji="0" lang="en-US" sz="1200" i="0" u="none" strike="noStrike" cap="none" spc="0" normalizeH="0" baseline="0" dirty="0">
              <a:ln>
                <a:noFill/>
              </a:ln>
              <a:solidFill>
                <a:srgbClr val="2010EA"/>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endParaRPr>
          </a:p>
        </p:txBody>
      </p:sp>
    </p:spTree>
    <p:extLst>
      <p:ext uri="{BB962C8B-B14F-4D97-AF65-F5344CB8AC3E}">
        <p14:creationId xmlns:p14="http://schemas.microsoft.com/office/powerpoint/2010/main" val="2544269242"/>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E76281-73E8-49D0-8A32-64B5FCC9F791}"/>
              </a:ext>
            </a:extLst>
          </p:cNvPr>
          <p:cNvSpPr txBox="1"/>
          <p:nvPr/>
        </p:nvSpPr>
        <p:spPr>
          <a:xfrm>
            <a:off x="4134298" y="4561561"/>
            <a:ext cx="4763708"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800" i="0" u="none" strike="noStrike" cap="none" spc="0" normalizeH="0" baseline="0" dirty="0">
                <a:ln>
                  <a:noFill/>
                </a:ln>
                <a:solidFill>
                  <a:srgbClr val="2010EA"/>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1  +  1  +  1  +  2</a:t>
            </a:r>
          </a:p>
          <a:p>
            <a:pPr marL="0" marR="0" indent="0" algn="ctr" defTabSz="584200" rtl="0" fontAlgn="auto" latinLnBrk="0" hangingPunct="0">
              <a:lnSpc>
                <a:spcPct val="100000"/>
              </a:lnSpc>
              <a:spcBef>
                <a:spcPts val="0"/>
              </a:spcBef>
              <a:spcAft>
                <a:spcPts val="0"/>
              </a:spcAft>
              <a:buClrTx/>
              <a:buSzTx/>
              <a:buFontTx/>
              <a:buNone/>
              <a:tabLst/>
            </a:pPr>
            <a:endParaRPr kumimoji="0" lang="en-US" sz="1200" i="0" u="none" strike="noStrike" cap="none" spc="0" normalizeH="0" baseline="0" dirty="0">
              <a:ln>
                <a:noFill/>
              </a:ln>
              <a:solidFill>
                <a:srgbClr val="2010EA"/>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endParaRPr>
          </a:p>
        </p:txBody>
      </p:sp>
      <p:sp>
        <p:nvSpPr>
          <p:cNvPr id="11" name="Oval 10">
            <a:extLst>
              <a:ext uri="{FF2B5EF4-FFF2-40B4-BE49-F238E27FC236}">
                <a16:creationId xmlns:a16="http://schemas.microsoft.com/office/drawing/2014/main" id="{6902B258-C4CE-4707-838F-4CA135A132D4}"/>
              </a:ext>
            </a:extLst>
          </p:cNvPr>
          <p:cNvSpPr/>
          <p:nvPr/>
        </p:nvSpPr>
        <p:spPr>
          <a:xfrm>
            <a:off x="5164640" y="3616847"/>
            <a:ext cx="325329" cy="304800"/>
          </a:xfrm>
          <a:prstGeom prst="ellipse">
            <a:avLst/>
          </a:prstGeom>
          <a:noFill/>
          <a:ln w="28575" cap="flat">
            <a:solidFill>
              <a:srgbClr val="2010E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13" name="Oval 12">
            <a:extLst>
              <a:ext uri="{FF2B5EF4-FFF2-40B4-BE49-F238E27FC236}">
                <a16:creationId xmlns:a16="http://schemas.microsoft.com/office/drawing/2014/main" id="{8321DF10-D11B-4205-964D-20A5E4E1F061}"/>
              </a:ext>
            </a:extLst>
          </p:cNvPr>
          <p:cNvSpPr/>
          <p:nvPr/>
        </p:nvSpPr>
        <p:spPr>
          <a:xfrm>
            <a:off x="5489969" y="3616847"/>
            <a:ext cx="325329" cy="304800"/>
          </a:xfrm>
          <a:prstGeom prst="ellipse">
            <a:avLst/>
          </a:prstGeom>
          <a:noFill/>
          <a:ln w="28575" cap="flat">
            <a:solidFill>
              <a:srgbClr val="2010E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15" name="Oval 14">
            <a:extLst>
              <a:ext uri="{FF2B5EF4-FFF2-40B4-BE49-F238E27FC236}">
                <a16:creationId xmlns:a16="http://schemas.microsoft.com/office/drawing/2014/main" id="{53F9D2A7-BE07-4906-ADE3-9990B4E65EDA}"/>
              </a:ext>
            </a:extLst>
          </p:cNvPr>
          <p:cNvSpPr/>
          <p:nvPr/>
        </p:nvSpPr>
        <p:spPr>
          <a:xfrm>
            <a:off x="6140627" y="3616847"/>
            <a:ext cx="325329" cy="304800"/>
          </a:xfrm>
          <a:prstGeom prst="ellipse">
            <a:avLst/>
          </a:prstGeom>
          <a:noFill/>
          <a:ln w="28575" cap="flat">
            <a:solidFill>
              <a:srgbClr val="2010E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17" name="Oval 16">
            <a:extLst>
              <a:ext uri="{FF2B5EF4-FFF2-40B4-BE49-F238E27FC236}">
                <a16:creationId xmlns:a16="http://schemas.microsoft.com/office/drawing/2014/main" id="{A3E5A37E-6DE4-44BB-9672-129FF9F9F908}"/>
              </a:ext>
            </a:extLst>
          </p:cNvPr>
          <p:cNvSpPr/>
          <p:nvPr/>
        </p:nvSpPr>
        <p:spPr>
          <a:xfrm>
            <a:off x="6791285" y="3616847"/>
            <a:ext cx="325329" cy="304800"/>
          </a:xfrm>
          <a:prstGeom prst="ellipse">
            <a:avLst/>
          </a:prstGeom>
          <a:noFill/>
          <a:ln w="28575" cap="flat">
            <a:solidFill>
              <a:srgbClr val="2010E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19" name="Oval 18">
            <a:extLst>
              <a:ext uri="{FF2B5EF4-FFF2-40B4-BE49-F238E27FC236}">
                <a16:creationId xmlns:a16="http://schemas.microsoft.com/office/drawing/2014/main" id="{F46A46DE-707D-4C59-98E2-9040A7848F03}"/>
              </a:ext>
            </a:extLst>
          </p:cNvPr>
          <p:cNvSpPr/>
          <p:nvPr/>
        </p:nvSpPr>
        <p:spPr>
          <a:xfrm>
            <a:off x="7460036" y="3616847"/>
            <a:ext cx="325329" cy="304800"/>
          </a:xfrm>
          <a:prstGeom prst="ellipse">
            <a:avLst/>
          </a:prstGeom>
          <a:noFill/>
          <a:ln w="28575" cap="flat">
            <a:solidFill>
              <a:srgbClr val="2010E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35" name="Oval 34">
            <a:extLst>
              <a:ext uri="{FF2B5EF4-FFF2-40B4-BE49-F238E27FC236}">
                <a16:creationId xmlns:a16="http://schemas.microsoft.com/office/drawing/2014/main" id="{AC295E36-4A51-4CF5-85F1-C9E5270B8D72}"/>
              </a:ext>
            </a:extLst>
          </p:cNvPr>
          <p:cNvSpPr/>
          <p:nvPr/>
        </p:nvSpPr>
        <p:spPr>
          <a:xfrm>
            <a:off x="5167771" y="5811032"/>
            <a:ext cx="325329" cy="304800"/>
          </a:xfrm>
          <a:prstGeom prst="ellipse">
            <a:avLst/>
          </a:prstGeom>
          <a:noFill/>
          <a:ln w="28575" cap="flat">
            <a:solidFill>
              <a:srgbClr val="2010E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37" name="Oval 36">
            <a:extLst>
              <a:ext uri="{FF2B5EF4-FFF2-40B4-BE49-F238E27FC236}">
                <a16:creationId xmlns:a16="http://schemas.microsoft.com/office/drawing/2014/main" id="{D055C93F-4CC4-4A3E-824C-D0F694C463F3}"/>
              </a:ext>
            </a:extLst>
          </p:cNvPr>
          <p:cNvSpPr/>
          <p:nvPr/>
        </p:nvSpPr>
        <p:spPr>
          <a:xfrm>
            <a:off x="5818429" y="5811032"/>
            <a:ext cx="325329" cy="304800"/>
          </a:xfrm>
          <a:prstGeom prst="ellipse">
            <a:avLst/>
          </a:prstGeom>
          <a:noFill/>
          <a:ln w="28575" cap="flat">
            <a:solidFill>
              <a:srgbClr val="2010E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38" name="Oval 37">
            <a:extLst>
              <a:ext uri="{FF2B5EF4-FFF2-40B4-BE49-F238E27FC236}">
                <a16:creationId xmlns:a16="http://schemas.microsoft.com/office/drawing/2014/main" id="{5F5F4F5D-398E-482F-B887-820EF2555133}"/>
              </a:ext>
            </a:extLst>
          </p:cNvPr>
          <p:cNvSpPr/>
          <p:nvPr/>
        </p:nvSpPr>
        <p:spPr>
          <a:xfrm>
            <a:off x="6143758" y="5811032"/>
            <a:ext cx="325329" cy="304800"/>
          </a:xfrm>
          <a:prstGeom prst="ellipse">
            <a:avLst/>
          </a:prstGeom>
          <a:noFill/>
          <a:ln w="28575" cap="flat">
            <a:solidFill>
              <a:srgbClr val="2010E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40" name="Oval 39">
            <a:extLst>
              <a:ext uri="{FF2B5EF4-FFF2-40B4-BE49-F238E27FC236}">
                <a16:creationId xmlns:a16="http://schemas.microsoft.com/office/drawing/2014/main" id="{7AE6B6A0-299D-4620-90BF-0AAA7585E002}"/>
              </a:ext>
            </a:extLst>
          </p:cNvPr>
          <p:cNvSpPr/>
          <p:nvPr/>
        </p:nvSpPr>
        <p:spPr>
          <a:xfrm>
            <a:off x="6794416" y="5811032"/>
            <a:ext cx="325329" cy="304800"/>
          </a:xfrm>
          <a:prstGeom prst="ellipse">
            <a:avLst/>
          </a:prstGeom>
          <a:noFill/>
          <a:ln w="28575" cap="flat">
            <a:solidFill>
              <a:srgbClr val="2010E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42" name="Oval 41">
            <a:extLst>
              <a:ext uri="{FF2B5EF4-FFF2-40B4-BE49-F238E27FC236}">
                <a16:creationId xmlns:a16="http://schemas.microsoft.com/office/drawing/2014/main" id="{D6D0812D-E4D3-46BB-BDFD-6A057ABE2476}"/>
              </a:ext>
            </a:extLst>
          </p:cNvPr>
          <p:cNvSpPr/>
          <p:nvPr/>
        </p:nvSpPr>
        <p:spPr>
          <a:xfrm>
            <a:off x="7463167" y="5811032"/>
            <a:ext cx="325329" cy="304800"/>
          </a:xfrm>
          <a:prstGeom prst="ellipse">
            <a:avLst/>
          </a:prstGeom>
          <a:noFill/>
          <a:ln w="28575" cap="flat">
            <a:solidFill>
              <a:srgbClr val="2010E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44" name="Oval 43">
            <a:extLst>
              <a:ext uri="{FF2B5EF4-FFF2-40B4-BE49-F238E27FC236}">
                <a16:creationId xmlns:a16="http://schemas.microsoft.com/office/drawing/2014/main" id="{2878DF46-B997-4C47-9021-AF9682748CAB}"/>
              </a:ext>
            </a:extLst>
          </p:cNvPr>
          <p:cNvSpPr/>
          <p:nvPr/>
        </p:nvSpPr>
        <p:spPr>
          <a:xfrm>
            <a:off x="2350196" y="2103725"/>
            <a:ext cx="325329" cy="304800"/>
          </a:xfrm>
          <a:prstGeom prst="ellipse">
            <a:avLst/>
          </a:prstGeom>
          <a:noFill/>
          <a:ln w="28575" cap="flat">
            <a:solidFill>
              <a:srgbClr val="D70F0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45" name="Oval 44">
            <a:extLst>
              <a:ext uri="{FF2B5EF4-FFF2-40B4-BE49-F238E27FC236}">
                <a16:creationId xmlns:a16="http://schemas.microsoft.com/office/drawing/2014/main" id="{C228D97D-D904-459B-93DF-4816A8DC1123}"/>
              </a:ext>
            </a:extLst>
          </p:cNvPr>
          <p:cNvSpPr/>
          <p:nvPr/>
        </p:nvSpPr>
        <p:spPr>
          <a:xfrm>
            <a:off x="2675525" y="2103725"/>
            <a:ext cx="325329" cy="304800"/>
          </a:xfrm>
          <a:prstGeom prst="ellipse">
            <a:avLst/>
          </a:prstGeom>
          <a:noFill/>
          <a:ln w="28575" cap="flat">
            <a:solidFill>
              <a:srgbClr val="D70F0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47" name="Oval 46">
            <a:extLst>
              <a:ext uri="{FF2B5EF4-FFF2-40B4-BE49-F238E27FC236}">
                <a16:creationId xmlns:a16="http://schemas.microsoft.com/office/drawing/2014/main" id="{54A16A29-B7C0-4080-90B8-16AE2D7CF5B9}"/>
              </a:ext>
            </a:extLst>
          </p:cNvPr>
          <p:cNvSpPr/>
          <p:nvPr/>
        </p:nvSpPr>
        <p:spPr>
          <a:xfrm>
            <a:off x="3326183" y="2103725"/>
            <a:ext cx="325329" cy="304800"/>
          </a:xfrm>
          <a:prstGeom prst="ellipse">
            <a:avLst/>
          </a:prstGeom>
          <a:noFill/>
          <a:ln w="28575" cap="flat">
            <a:solidFill>
              <a:srgbClr val="D70F0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49" name="Oval 48">
            <a:extLst>
              <a:ext uri="{FF2B5EF4-FFF2-40B4-BE49-F238E27FC236}">
                <a16:creationId xmlns:a16="http://schemas.microsoft.com/office/drawing/2014/main" id="{C88BE6D5-3BB0-43A5-B3FA-69B5885A15DC}"/>
              </a:ext>
            </a:extLst>
          </p:cNvPr>
          <p:cNvSpPr/>
          <p:nvPr/>
        </p:nvSpPr>
        <p:spPr>
          <a:xfrm>
            <a:off x="3976841" y="2103725"/>
            <a:ext cx="325329" cy="304800"/>
          </a:xfrm>
          <a:prstGeom prst="ellipse">
            <a:avLst/>
          </a:prstGeom>
          <a:noFill/>
          <a:ln w="28575" cap="flat">
            <a:solidFill>
              <a:srgbClr val="D70F0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62" name="Oval 61">
            <a:extLst>
              <a:ext uri="{FF2B5EF4-FFF2-40B4-BE49-F238E27FC236}">
                <a16:creationId xmlns:a16="http://schemas.microsoft.com/office/drawing/2014/main" id="{00B81138-A174-40A2-B299-05094899DD1D}"/>
              </a:ext>
            </a:extLst>
          </p:cNvPr>
          <p:cNvSpPr/>
          <p:nvPr/>
        </p:nvSpPr>
        <p:spPr>
          <a:xfrm>
            <a:off x="5570260" y="2103725"/>
            <a:ext cx="325329" cy="304800"/>
          </a:xfrm>
          <a:prstGeom prst="ellipse">
            <a:avLst/>
          </a:prstGeom>
          <a:noFill/>
          <a:ln w="28575" cap="flat">
            <a:solidFill>
              <a:srgbClr val="D70F0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64" name="Oval 63">
            <a:extLst>
              <a:ext uri="{FF2B5EF4-FFF2-40B4-BE49-F238E27FC236}">
                <a16:creationId xmlns:a16="http://schemas.microsoft.com/office/drawing/2014/main" id="{A1368DB0-1382-477E-AF46-725F6E626F65}"/>
              </a:ext>
            </a:extLst>
          </p:cNvPr>
          <p:cNvSpPr/>
          <p:nvPr/>
        </p:nvSpPr>
        <p:spPr>
          <a:xfrm>
            <a:off x="6220918" y="2103725"/>
            <a:ext cx="325329" cy="304800"/>
          </a:xfrm>
          <a:prstGeom prst="ellipse">
            <a:avLst/>
          </a:prstGeom>
          <a:noFill/>
          <a:ln w="28575" cap="flat">
            <a:solidFill>
              <a:srgbClr val="D70F0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65" name="Oval 64">
            <a:extLst>
              <a:ext uri="{FF2B5EF4-FFF2-40B4-BE49-F238E27FC236}">
                <a16:creationId xmlns:a16="http://schemas.microsoft.com/office/drawing/2014/main" id="{1225B37B-322C-4F03-A962-66B4316D197A}"/>
              </a:ext>
            </a:extLst>
          </p:cNvPr>
          <p:cNvSpPr/>
          <p:nvPr/>
        </p:nvSpPr>
        <p:spPr>
          <a:xfrm>
            <a:off x="6546247" y="2103725"/>
            <a:ext cx="325329" cy="304800"/>
          </a:xfrm>
          <a:prstGeom prst="ellipse">
            <a:avLst/>
          </a:prstGeom>
          <a:noFill/>
          <a:ln w="28575" cap="flat">
            <a:solidFill>
              <a:srgbClr val="D70F0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67" name="Oval 66">
            <a:extLst>
              <a:ext uri="{FF2B5EF4-FFF2-40B4-BE49-F238E27FC236}">
                <a16:creationId xmlns:a16="http://schemas.microsoft.com/office/drawing/2014/main" id="{1D71D33F-14AC-43E0-9D86-EEFFCF7531C2}"/>
              </a:ext>
            </a:extLst>
          </p:cNvPr>
          <p:cNvSpPr/>
          <p:nvPr/>
        </p:nvSpPr>
        <p:spPr>
          <a:xfrm>
            <a:off x="7196905" y="2103725"/>
            <a:ext cx="325329" cy="304800"/>
          </a:xfrm>
          <a:prstGeom prst="ellipse">
            <a:avLst/>
          </a:prstGeom>
          <a:noFill/>
          <a:ln w="28575" cap="flat">
            <a:solidFill>
              <a:srgbClr val="D70F0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71" name="Oval 70">
            <a:extLst>
              <a:ext uri="{FF2B5EF4-FFF2-40B4-BE49-F238E27FC236}">
                <a16:creationId xmlns:a16="http://schemas.microsoft.com/office/drawing/2014/main" id="{44B2A0D7-9778-4BBB-A5D2-9F7DD95166EF}"/>
              </a:ext>
            </a:extLst>
          </p:cNvPr>
          <p:cNvSpPr/>
          <p:nvPr/>
        </p:nvSpPr>
        <p:spPr>
          <a:xfrm>
            <a:off x="8805457" y="2103725"/>
            <a:ext cx="325329" cy="304800"/>
          </a:xfrm>
          <a:prstGeom prst="ellipse">
            <a:avLst/>
          </a:prstGeom>
          <a:noFill/>
          <a:ln w="28575" cap="flat">
            <a:solidFill>
              <a:srgbClr val="D70F0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73" name="Oval 72">
            <a:extLst>
              <a:ext uri="{FF2B5EF4-FFF2-40B4-BE49-F238E27FC236}">
                <a16:creationId xmlns:a16="http://schemas.microsoft.com/office/drawing/2014/main" id="{E653900F-175D-421A-8B57-D04794ECC50F}"/>
              </a:ext>
            </a:extLst>
          </p:cNvPr>
          <p:cNvSpPr/>
          <p:nvPr/>
        </p:nvSpPr>
        <p:spPr>
          <a:xfrm>
            <a:off x="9456115" y="2103725"/>
            <a:ext cx="325329" cy="304800"/>
          </a:xfrm>
          <a:prstGeom prst="ellipse">
            <a:avLst/>
          </a:prstGeom>
          <a:noFill/>
          <a:ln w="28575" cap="flat">
            <a:solidFill>
              <a:srgbClr val="D70F0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75" name="Oval 74">
            <a:extLst>
              <a:ext uri="{FF2B5EF4-FFF2-40B4-BE49-F238E27FC236}">
                <a16:creationId xmlns:a16="http://schemas.microsoft.com/office/drawing/2014/main" id="{FB3986C2-F36E-4D4B-B7BB-4B1A14DA47D4}"/>
              </a:ext>
            </a:extLst>
          </p:cNvPr>
          <p:cNvSpPr/>
          <p:nvPr/>
        </p:nvSpPr>
        <p:spPr>
          <a:xfrm>
            <a:off x="10106773" y="2103725"/>
            <a:ext cx="325329" cy="304800"/>
          </a:xfrm>
          <a:prstGeom prst="ellipse">
            <a:avLst/>
          </a:prstGeom>
          <a:noFill/>
          <a:ln w="28575" cap="flat">
            <a:solidFill>
              <a:srgbClr val="D70F0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76" name="Oval 75">
            <a:extLst>
              <a:ext uri="{FF2B5EF4-FFF2-40B4-BE49-F238E27FC236}">
                <a16:creationId xmlns:a16="http://schemas.microsoft.com/office/drawing/2014/main" id="{E59A0F66-5A86-44F7-9F03-C2CA9D7B00F9}"/>
              </a:ext>
            </a:extLst>
          </p:cNvPr>
          <p:cNvSpPr/>
          <p:nvPr/>
        </p:nvSpPr>
        <p:spPr>
          <a:xfrm>
            <a:off x="10432102" y="2103725"/>
            <a:ext cx="325329" cy="304800"/>
          </a:xfrm>
          <a:prstGeom prst="ellipse">
            <a:avLst/>
          </a:prstGeom>
          <a:noFill/>
          <a:ln w="28575" cap="flat">
            <a:solidFill>
              <a:srgbClr val="D70F0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80" name="Oval 79">
            <a:extLst>
              <a:ext uri="{FF2B5EF4-FFF2-40B4-BE49-F238E27FC236}">
                <a16:creationId xmlns:a16="http://schemas.microsoft.com/office/drawing/2014/main" id="{347E5686-4CEC-4F3B-B87A-FBAB5FB11B4B}"/>
              </a:ext>
            </a:extLst>
          </p:cNvPr>
          <p:cNvSpPr/>
          <p:nvPr/>
        </p:nvSpPr>
        <p:spPr>
          <a:xfrm>
            <a:off x="9222812" y="3178755"/>
            <a:ext cx="325329" cy="304800"/>
          </a:xfrm>
          <a:prstGeom prst="ellipse">
            <a:avLst/>
          </a:prstGeom>
          <a:noFill/>
          <a:ln w="28575" cap="flat">
            <a:solidFill>
              <a:srgbClr val="D70F0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81" name="Oval 80">
            <a:extLst>
              <a:ext uri="{FF2B5EF4-FFF2-40B4-BE49-F238E27FC236}">
                <a16:creationId xmlns:a16="http://schemas.microsoft.com/office/drawing/2014/main" id="{5AA577BD-C358-401D-8FB2-A5C9EBFFC641}"/>
              </a:ext>
            </a:extLst>
          </p:cNvPr>
          <p:cNvSpPr/>
          <p:nvPr/>
        </p:nvSpPr>
        <p:spPr>
          <a:xfrm>
            <a:off x="9548141" y="3178755"/>
            <a:ext cx="325329" cy="304800"/>
          </a:xfrm>
          <a:prstGeom prst="ellipse">
            <a:avLst/>
          </a:prstGeom>
          <a:noFill/>
          <a:ln w="28575" cap="flat">
            <a:solidFill>
              <a:srgbClr val="2010E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82" name="Oval 81">
            <a:extLst>
              <a:ext uri="{FF2B5EF4-FFF2-40B4-BE49-F238E27FC236}">
                <a16:creationId xmlns:a16="http://schemas.microsoft.com/office/drawing/2014/main" id="{9A5D6E74-5EE3-4D15-A2FA-55A879C1E479}"/>
              </a:ext>
            </a:extLst>
          </p:cNvPr>
          <p:cNvSpPr/>
          <p:nvPr/>
        </p:nvSpPr>
        <p:spPr>
          <a:xfrm>
            <a:off x="9873470" y="3178755"/>
            <a:ext cx="325329" cy="304800"/>
          </a:xfrm>
          <a:prstGeom prst="ellipse">
            <a:avLst/>
          </a:prstGeom>
          <a:solidFill>
            <a:srgbClr val="2010EA"/>
          </a:solidFill>
          <a:ln w="28575" cap="flat">
            <a:solidFill>
              <a:srgbClr val="2010E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83" name="Oval 82">
            <a:extLst>
              <a:ext uri="{FF2B5EF4-FFF2-40B4-BE49-F238E27FC236}">
                <a16:creationId xmlns:a16="http://schemas.microsoft.com/office/drawing/2014/main" id="{7D46F69A-CA97-4C9B-82B2-B3D470E0A953}"/>
              </a:ext>
            </a:extLst>
          </p:cNvPr>
          <p:cNvSpPr/>
          <p:nvPr/>
        </p:nvSpPr>
        <p:spPr>
          <a:xfrm>
            <a:off x="10198799" y="3178755"/>
            <a:ext cx="325329" cy="304800"/>
          </a:xfrm>
          <a:prstGeom prst="ellipse">
            <a:avLst/>
          </a:prstGeom>
          <a:noFill/>
          <a:ln w="28575" cap="flat">
            <a:solidFill>
              <a:srgbClr val="D70F0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84" name="Oval 83">
            <a:extLst>
              <a:ext uri="{FF2B5EF4-FFF2-40B4-BE49-F238E27FC236}">
                <a16:creationId xmlns:a16="http://schemas.microsoft.com/office/drawing/2014/main" id="{C29CA499-B062-4962-8F57-9F9A6ED98D19}"/>
              </a:ext>
            </a:extLst>
          </p:cNvPr>
          <p:cNvSpPr/>
          <p:nvPr/>
        </p:nvSpPr>
        <p:spPr>
          <a:xfrm>
            <a:off x="10524128" y="3178755"/>
            <a:ext cx="325329" cy="304800"/>
          </a:xfrm>
          <a:prstGeom prst="ellipse">
            <a:avLst/>
          </a:prstGeom>
          <a:solidFill>
            <a:srgbClr val="2010EA"/>
          </a:solidFill>
          <a:ln w="28575" cap="flat">
            <a:solidFill>
              <a:srgbClr val="2010E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85" name="Oval 84">
            <a:extLst>
              <a:ext uri="{FF2B5EF4-FFF2-40B4-BE49-F238E27FC236}">
                <a16:creationId xmlns:a16="http://schemas.microsoft.com/office/drawing/2014/main" id="{E40224FF-6AD4-4948-9012-3A04F5EC50CF}"/>
              </a:ext>
            </a:extLst>
          </p:cNvPr>
          <p:cNvSpPr/>
          <p:nvPr/>
        </p:nvSpPr>
        <p:spPr>
          <a:xfrm>
            <a:off x="10849457" y="3178755"/>
            <a:ext cx="325329" cy="304800"/>
          </a:xfrm>
          <a:prstGeom prst="ellipse">
            <a:avLst/>
          </a:prstGeom>
          <a:noFill/>
          <a:ln w="28575" cap="flat">
            <a:solidFill>
              <a:srgbClr val="D70F0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86" name="Oval 85">
            <a:extLst>
              <a:ext uri="{FF2B5EF4-FFF2-40B4-BE49-F238E27FC236}">
                <a16:creationId xmlns:a16="http://schemas.microsoft.com/office/drawing/2014/main" id="{A9DAAC15-DFFC-4FAC-8848-336C48EBD4D2}"/>
              </a:ext>
            </a:extLst>
          </p:cNvPr>
          <p:cNvSpPr/>
          <p:nvPr/>
        </p:nvSpPr>
        <p:spPr>
          <a:xfrm>
            <a:off x="11192879" y="3178755"/>
            <a:ext cx="325329" cy="304800"/>
          </a:xfrm>
          <a:prstGeom prst="ellipse">
            <a:avLst/>
          </a:prstGeom>
          <a:solidFill>
            <a:srgbClr val="2010EA"/>
          </a:solidFill>
          <a:ln w="28575" cap="flat">
            <a:solidFill>
              <a:srgbClr val="2010E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87" name="Oval 86">
            <a:extLst>
              <a:ext uri="{FF2B5EF4-FFF2-40B4-BE49-F238E27FC236}">
                <a16:creationId xmlns:a16="http://schemas.microsoft.com/office/drawing/2014/main" id="{FF7DE2BC-FD9A-46F5-9900-F4716DFF1DEB}"/>
              </a:ext>
            </a:extLst>
          </p:cNvPr>
          <p:cNvSpPr/>
          <p:nvPr/>
        </p:nvSpPr>
        <p:spPr>
          <a:xfrm>
            <a:off x="11518208" y="3178755"/>
            <a:ext cx="325329" cy="304800"/>
          </a:xfrm>
          <a:prstGeom prst="ellipse">
            <a:avLst/>
          </a:prstGeom>
          <a:noFill/>
          <a:ln w="28575" cap="flat">
            <a:solidFill>
              <a:srgbClr val="D70F0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88" name="Oval 87">
            <a:extLst>
              <a:ext uri="{FF2B5EF4-FFF2-40B4-BE49-F238E27FC236}">
                <a16:creationId xmlns:a16="http://schemas.microsoft.com/office/drawing/2014/main" id="{504AF2BA-437D-4D26-A619-076C01274A06}"/>
              </a:ext>
            </a:extLst>
          </p:cNvPr>
          <p:cNvSpPr/>
          <p:nvPr/>
        </p:nvSpPr>
        <p:spPr>
          <a:xfrm>
            <a:off x="11843537" y="3178755"/>
            <a:ext cx="325329" cy="304800"/>
          </a:xfrm>
          <a:prstGeom prst="ellipse">
            <a:avLst/>
          </a:prstGeom>
          <a:solidFill>
            <a:srgbClr val="2010EA"/>
          </a:solidFill>
          <a:ln w="28575" cap="flat">
            <a:solidFill>
              <a:srgbClr val="2010E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91" name="Oval 90">
            <a:extLst>
              <a:ext uri="{FF2B5EF4-FFF2-40B4-BE49-F238E27FC236}">
                <a16:creationId xmlns:a16="http://schemas.microsoft.com/office/drawing/2014/main" id="{0120C605-0931-4DED-9A55-D69AECFEDA4B}"/>
              </a:ext>
            </a:extLst>
          </p:cNvPr>
          <p:cNvSpPr/>
          <p:nvPr/>
        </p:nvSpPr>
        <p:spPr>
          <a:xfrm>
            <a:off x="8968121" y="4150767"/>
            <a:ext cx="325329" cy="304800"/>
          </a:xfrm>
          <a:prstGeom prst="ellipse">
            <a:avLst/>
          </a:prstGeom>
          <a:noFill/>
          <a:ln w="28575" cap="flat">
            <a:solidFill>
              <a:srgbClr val="D70F0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93" name="Oval 92">
            <a:extLst>
              <a:ext uri="{FF2B5EF4-FFF2-40B4-BE49-F238E27FC236}">
                <a16:creationId xmlns:a16="http://schemas.microsoft.com/office/drawing/2014/main" id="{82A41807-EF53-41B0-BBAB-233B10E5938F}"/>
              </a:ext>
            </a:extLst>
          </p:cNvPr>
          <p:cNvSpPr/>
          <p:nvPr/>
        </p:nvSpPr>
        <p:spPr>
          <a:xfrm>
            <a:off x="9618779" y="4150767"/>
            <a:ext cx="325329" cy="304800"/>
          </a:xfrm>
          <a:prstGeom prst="ellipse">
            <a:avLst/>
          </a:prstGeom>
          <a:noFill/>
          <a:ln w="28575" cap="flat">
            <a:solidFill>
              <a:srgbClr val="D70F0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95" name="Oval 94">
            <a:extLst>
              <a:ext uri="{FF2B5EF4-FFF2-40B4-BE49-F238E27FC236}">
                <a16:creationId xmlns:a16="http://schemas.microsoft.com/office/drawing/2014/main" id="{7CC11801-66B0-4EC7-8F89-8223261A315F}"/>
              </a:ext>
            </a:extLst>
          </p:cNvPr>
          <p:cNvSpPr/>
          <p:nvPr/>
        </p:nvSpPr>
        <p:spPr>
          <a:xfrm>
            <a:off x="10287530" y="4150767"/>
            <a:ext cx="325329" cy="304800"/>
          </a:xfrm>
          <a:prstGeom prst="ellipse">
            <a:avLst/>
          </a:prstGeom>
          <a:noFill/>
          <a:ln w="28575" cap="flat">
            <a:solidFill>
              <a:srgbClr val="D70F0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97" name="Oval 96">
            <a:extLst>
              <a:ext uri="{FF2B5EF4-FFF2-40B4-BE49-F238E27FC236}">
                <a16:creationId xmlns:a16="http://schemas.microsoft.com/office/drawing/2014/main" id="{B1968630-9479-4062-9628-31312F8885C4}"/>
              </a:ext>
            </a:extLst>
          </p:cNvPr>
          <p:cNvSpPr/>
          <p:nvPr/>
        </p:nvSpPr>
        <p:spPr>
          <a:xfrm>
            <a:off x="10938188" y="4150767"/>
            <a:ext cx="325329" cy="304800"/>
          </a:xfrm>
          <a:prstGeom prst="ellipse">
            <a:avLst/>
          </a:prstGeom>
          <a:noFill/>
          <a:ln w="28575" cap="flat">
            <a:solidFill>
              <a:srgbClr val="D70F0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100" name="Oval 99">
            <a:extLst>
              <a:ext uri="{FF2B5EF4-FFF2-40B4-BE49-F238E27FC236}">
                <a16:creationId xmlns:a16="http://schemas.microsoft.com/office/drawing/2014/main" id="{323DFBC4-A4A1-4A63-8A7E-94BEBEA2874F}"/>
              </a:ext>
            </a:extLst>
          </p:cNvPr>
          <p:cNvSpPr/>
          <p:nvPr/>
        </p:nvSpPr>
        <p:spPr>
          <a:xfrm>
            <a:off x="8968121" y="5136162"/>
            <a:ext cx="325329" cy="304800"/>
          </a:xfrm>
          <a:prstGeom prst="ellipse">
            <a:avLst/>
          </a:prstGeom>
          <a:noFill/>
          <a:ln w="28575" cap="flat">
            <a:solidFill>
              <a:srgbClr val="D70F0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102" name="Oval 101">
            <a:extLst>
              <a:ext uri="{FF2B5EF4-FFF2-40B4-BE49-F238E27FC236}">
                <a16:creationId xmlns:a16="http://schemas.microsoft.com/office/drawing/2014/main" id="{19087739-C05C-4E83-81A6-4F2B02D100DB}"/>
              </a:ext>
            </a:extLst>
          </p:cNvPr>
          <p:cNvSpPr/>
          <p:nvPr/>
        </p:nvSpPr>
        <p:spPr>
          <a:xfrm>
            <a:off x="9618779" y="5136162"/>
            <a:ext cx="325329" cy="304800"/>
          </a:xfrm>
          <a:prstGeom prst="ellipse">
            <a:avLst/>
          </a:prstGeom>
          <a:noFill/>
          <a:ln w="28575" cap="flat">
            <a:solidFill>
              <a:srgbClr val="D70F0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104" name="Oval 103">
            <a:extLst>
              <a:ext uri="{FF2B5EF4-FFF2-40B4-BE49-F238E27FC236}">
                <a16:creationId xmlns:a16="http://schemas.microsoft.com/office/drawing/2014/main" id="{7BD32883-D562-430D-9E8B-7C317329046C}"/>
              </a:ext>
            </a:extLst>
          </p:cNvPr>
          <p:cNvSpPr/>
          <p:nvPr/>
        </p:nvSpPr>
        <p:spPr>
          <a:xfrm>
            <a:off x="10287530" y="5136162"/>
            <a:ext cx="325329" cy="304800"/>
          </a:xfrm>
          <a:prstGeom prst="ellipse">
            <a:avLst/>
          </a:prstGeom>
          <a:noFill/>
          <a:ln w="28575" cap="flat">
            <a:solidFill>
              <a:srgbClr val="D70F0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106" name="Oval 105">
            <a:extLst>
              <a:ext uri="{FF2B5EF4-FFF2-40B4-BE49-F238E27FC236}">
                <a16:creationId xmlns:a16="http://schemas.microsoft.com/office/drawing/2014/main" id="{92832E49-629C-42A2-AD7F-1DD399393EE6}"/>
              </a:ext>
            </a:extLst>
          </p:cNvPr>
          <p:cNvSpPr/>
          <p:nvPr/>
        </p:nvSpPr>
        <p:spPr>
          <a:xfrm>
            <a:off x="10938188" y="5136162"/>
            <a:ext cx="325329" cy="304800"/>
          </a:xfrm>
          <a:prstGeom prst="ellipse">
            <a:avLst/>
          </a:prstGeom>
          <a:noFill/>
          <a:ln w="28575" cap="flat">
            <a:solidFill>
              <a:srgbClr val="D70F0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107" name="Oval 106">
            <a:extLst>
              <a:ext uri="{FF2B5EF4-FFF2-40B4-BE49-F238E27FC236}">
                <a16:creationId xmlns:a16="http://schemas.microsoft.com/office/drawing/2014/main" id="{6F13F538-8303-4664-B137-F886F488A5CE}"/>
              </a:ext>
            </a:extLst>
          </p:cNvPr>
          <p:cNvSpPr/>
          <p:nvPr/>
        </p:nvSpPr>
        <p:spPr>
          <a:xfrm>
            <a:off x="9222812" y="6147915"/>
            <a:ext cx="325329" cy="304800"/>
          </a:xfrm>
          <a:prstGeom prst="ellipse">
            <a:avLst/>
          </a:prstGeom>
          <a:noFill/>
          <a:ln w="28575" cap="flat">
            <a:solidFill>
              <a:srgbClr val="D70F0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108" name="Oval 107">
            <a:extLst>
              <a:ext uri="{FF2B5EF4-FFF2-40B4-BE49-F238E27FC236}">
                <a16:creationId xmlns:a16="http://schemas.microsoft.com/office/drawing/2014/main" id="{B70C80C2-4D58-437E-B919-A6F850C14D4D}"/>
              </a:ext>
            </a:extLst>
          </p:cNvPr>
          <p:cNvSpPr/>
          <p:nvPr/>
        </p:nvSpPr>
        <p:spPr>
          <a:xfrm>
            <a:off x="9548141" y="6147915"/>
            <a:ext cx="325329" cy="304800"/>
          </a:xfrm>
          <a:prstGeom prst="ellipse">
            <a:avLst/>
          </a:prstGeom>
          <a:solidFill>
            <a:srgbClr val="2010EA"/>
          </a:solidFill>
          <a:ln w="28575" cap="flat">
            <a:solidFill>
              <a:srgbClr val="2010E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109" name="Oval 108">
            <a:extLst>
              <a:ext uri="{FF2B5EF4-FFF2-40B4-BE49-F238E27FC236}">
                <a16:creationId xmlns:a16="http://schemas.microsoft.com/office/drawing/2014/main" id="{B950455B-1E16-42F4-AB14-E2197F242908}"/>
              </a:ext>
            </a:extLst>
          </p:cNvPr>
          <p:cNvSpPr/>
          <p:nvPr/>
        </p:nvSpPr>
        <p:spPr>
          <a:xfrm>
            <a:off x="9873470" y="6147915"/>
            <a:ext cx="325329" cy="304800"/>
          </a:xfrm>
          <a:prstGeom prst="ellipse">
            <a:avLst/>
          </a:prstGeom>
          <a:noFill/>
          <a:ln w="28575" cap="flat">
            <a:solidFill>
              <a:srgbClr val="D70F0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110" name="Oval 109">
            <a:extLst>
              <a:ext uri="{FF2B5EF4-FFF2-40B4-BE49-F238E27FC236}">
                <a16:creationId xmlns:a16="http://schemas.microsoft.com/office/drawing/2014/main" id="{442F8FED-B11B-4F07-9C5C-7963CC4FE130}"/>
              </a:ext>
            </a:extLst>
          </p:cNvPr>
          <p:cNvSpPr/>
          <p:nvPr/>
        </p:nvSpPr>
        <p:spPr>
          <a:xfrm>
            <a:off x="10198799" y="6147915"/>
            <a:ext cx="325329" cy="304800"/>
          </a:xfrm>
          <a:prstGeom prst="ellipse">
            <a:avLst/>
          </a:prstGeom>
          <a:noFill/>
          <a:ln w="28575" cap="flat">
            <a:solidFill>
              <a:srgbClr val="2010E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111" name="Oval 110">
            <a:extLst>
              <a:ext uri="{FF2B5EF4-FFF2-40B4-BE49-F238E27FC236}">
                <a16:creationId xmlns:a16="http://schemas.microsoft.com/office/drawing/2014/main" id="{9F6E7528-77F4-4137-A498-6894CC92F9C5}"/>
              </a:ext>
            </a:extLst>
          </p:cNvPr>
          <p:cNvSpPr/>
          <p:nvPr/>
        </p:nvSpPr>
        <p:spPr>
          <a:xfrm>
            <a:off x="10524128" y="6147915"/>
            <a:ext cx="325329" cy="304800"/>
          </a:xfrm>
          <a:prstGeom prst="ellipse">
            <a:avLst/>
          </a:prstGeom>
          <a:solidFill>
            <a:srgbClr val="2010EA"/>
          </a:solidFill>
          <a:ln w="28575" cap="flat">
            <a:solidFill>
              <a:srgbClr val="2010E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112" name="Oval 111">
            <a:extLst>
              <a:ext uri="{FF2B5EF4-FFF2-40B4-BE49-F238E27FC236}">
                <a16:creationId xmlns:a16="http://schemas.microsoft.com/office/drawing/2014/main" id="{358A6FE0-AA4D-472A-B425-005E32807999}"/>
              </a:ext>
            </a:extLst>
          </p:cNvPr>
          <p:cNvSpPr/>
          <p:nvPr/>
        </p:nvSpPr>
        <p:spPr>
          <a:xfrm>
            <a:off x="10849457" y="6147915"/>
            <a:ext cx="325329" cy="304800"/>
          </a:xfrm>
          <a:prstGeom prst="ellipse">
            <a:avLst/>
          </a:prstGeom>
          <a:noFill/>
          <a:ln w="28575" cap="flat">
            <a:solidFill>
              <a:srgbClr val="D70F0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113" name="Oval 112">
            <a:extLst>
              <a:ext uri="{FF2B5EF4-FFF2-40B4-BE49-F238E27FC236}">
                <a16:creationId xmlns:a16="http://schemas.microsoft.com/office/drawing/2014/main" id="{461F38D8-F3BC-4291-BBA7-D8AF39490900}"/>
              </a:ext>
            </a:extLst>
          </p:cNvPr>
          <p:cNvSpPr/>
          <p:nvPr/>
        </p:nvSpPr>
        <p:spPr>
          <a:xfrm>
            <a:off x="11192879" y="6147915"/>
            <a:ext cx="325329" cy="304800"/>
          </a:xfrm>
          <a:prstGeom prst="ellipse">
            <a:avLst/>
          </a:prstGeom>
          <a:solidFill>
            <a:srgbClr val="2010EA"/>
          </a:solidFill>
          <a:ln w="28575" cap="flat">
            <a:solidFill>
              <a:srgbClr val="2010E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114" name="Oval 113">
            <a:extLst>
              <a:ext uri="{FF2B5EF4-FFF2-40B4-BE49-F238E27FC236}">
                <a16:creationId xmlns:a16="http://schemas.microsoft.com/office/drawing/2014/main" id="{091E4BA2-388E-457E-A987-3A237808245C}"/>
              </a:ext>
            </a:extLst>
          </p:cNvPr>
          <p:cNvSpPr/>
          <p:nvPr/>
        </p:nvSpPr>
        <p:spPr>
          <a:xfrm>
            <a:off x="11518208" y="6147915"/>
            <a:ext cx="325329" cy="304800"/>
          </a:xfrm>
          <a:prstGeom prst="ellipse">
            <a:avLst/>
          </a:prstGeom>
          <a:noFill/>
          <a:ln w="28575" cap="flat">
            <a:solidFill>
              <a:srgbClr val="D70F0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115" name="Oval 114">
            <a:extLst>
              <a:ext uri="{FF2B5EF4-FFF2-40B4-BE49-F238E27FC236}">
                <a16:creationId xmlns:a16="http://schemas.microsoft.com/office/drawing/2014/main" id="{2065862F-0B09-499E-B051-2F100501D1E1}"/>
              </a:ext>
            </a:extLst>
          </p:cNvPr>
          <p:cNvSpPr/>
          <p:nvPr/>
        </p:nvSpPr>
        <p:spPr>
          <a:xfrm>
            <a:off x="11843537" y="6147915"/>
            <a:ext cx="325329" cy="304800"/>
          </a:xfrm>
          <a:prstGeom prst="ellipse">
            <a:avLst/>
          </a:prstGeom>
          <a:solidFill>
            <a:srgbClr val="2010EA"/>
          </a:solidFill>
          <a:ln w="28575" cap="flat">
            <a:solidFill>
              <a:srgbClr val="2010E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143" name="Oval 142">
            <a:extLst>
              <a:ext uri="{FF2B5EF4-FFF2-40B4-BE49-F238E27FC236}">
                <a16:creationId xmlns:a16="http://schemas.microsoft.com/office/drawing/2014/main" id="{E779A26A-CC4C-4E02-A92E-D36C65292199}"/>
              </a:ext>
            </a:extLst>
          </p:cNvPr>
          <p:cNvSpPr/>
          <p:nvPr/>
        </p:nvSpPr>
        <p:spPr>
          <a:xfrm>
            <a:off x="853161" y="849667"/>
            <a:ext cx="325329" cy="304800"/>
          </a:xfrm>
          <a:prstGeom prst="ellipse">
            <a:avLst/>
          </a:prstGeom>
          <a:noFill/>
          <a:ln w="28575" cap="flat">
            <a:solidFill>
              <a:srgbClr val="2010E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144" name="Oval 143">
            <a:extLst>
              <a:ext uri="{FF2B5EF4-FFF2-40B4-BE49-F238E27FC236}">
                <a16:creationId xmlns:a16="http://schemas.microsoft.com/office/drawing/2014/main" id="{28DAC01E-83F4-4CDE-AB48-6C2F948883AA}"/>
              </a:ext>
            </a:extLst>
          </p:cNvPr>
          <p:cNvSpPr/>
          <p:nvPr/>
        </p:nvSpPr>
        <p:spPr>
          <a:xfrm>
            <a:off x="1178490" y="849667"/>
            <a:ext cx="325329" cy="304800"/>
          </a:xfrm>
          <a:prstGeom prst="ellipse">
            <a:avLst/>
          </a:prstGeom>
          <a:solidFill>
            <a:srgbClr val="2010EA"/>
          </a:solidFill>
          <a:ln w="28575" cap="flat">
            <a:solidFill>
              <a:srgbClr val="2010E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145" name="Oval 144">
            <a:extLst>
              <a:ext uri="{FF2B5EF4-FFF2-40B4-BE49-F238E27FC236}">
                <a16:creationId xmlns:a16="http://schemas.microsoft.com/office/drawing/2014/main" id="{BF35B46B-6E33-457C-9F90-82EAC2634F7C}"/>
              </a:ext>
            </a:extLst>
          </p:cNvPr>
          <p:cNvSpPr/>
          <p:nvPr/>
        </p:nvSpPr>
        <p:spPr>
          <a:xfrm>
            <a:off x="1503819" y="849667"/>
            <a:ext cx="325329" cy="304800"/>
          </a:xfrm>
          <a:prstGeom prst="ellipse">
            <a:avLst/>
          </a:prstGeom>
          <a:noFill/>
          <a:ln w="28575" cap="flat">
            <a:solidFill>
              <a:srgbClr val="D70F0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146" name="Oval 145">
            <a:extLst>
              <a:ext uri="{FF2B5EF4-FFF2-40B4-BE49-F238E27FC236}">
                <a16:creationId xmlns:a16="http://schemas.microsoft.com/office/drawing/2014/main" id="{29B94CAD-7218-45B4-BE22-24D12180B82C}"/>
              </a:ext>
            </a:extLst>
          </p:cNvPr>
          <p:cNvSpPr/>
          <p:nvPr/>
        </p:nvSpPr>
        <p:spPr>
          <a:xfrm>
            <a:off x="1829148" y="849667"/>
            <a:ext cx="325329" cy="304800"/>
          </a:xfrm>
          <a:prstGeom prst="ellipse">
            <a:avLst/>
          </a:prstGeom>
          <a:noFill/>
          <a:ln w="28575" cap="flat">
            <a:solidFill>
              <a:srgbClr val="D70F0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147" name="Oval 146">
            <a:extLst>
              <a:ext uri="{FF2B5EF4-FFF2-40B4-BE49-F238E27FC236}">
                <a16:creationId xmlns:a16="http://schemas.microsoft.com/office/drawing/2014/main" id="{FCF2AC95-678E-4E7E-97C1-912AC9BECFF4}"/>
              </a:ext>
            </a:extLst>
          </p:cNvPr>
          <p:cNvSpPr/>
          <p:nvPr/>
        </p:nvSpPr>
        <p:spPr>
          <a:xfrm>
            <a:off x="2154477" y="849667"/>
            <a:ext cx="325329" cy="304800"/>
          </a:xfrm>
          <a:prstGeom prst="ellipse">
            <a:avLst/>
          </a:prstGeom>
          <a:solidFill>
            <a:srgbClr val="2010EA"/>
          </a:solidFill>
          <a:ln w="28575" cap="flat">
            <a:solidFill>
              <a:srgbClr val="2010E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148" name="Oval 147">
            <a:extLst>
              <a:ext uri="{FF2B5EF4-FFF2-40B4-BE49-F238E27FC236}">
                <a16:creationId xmlns:a16="http://schemas.microsoft.com/office/drawing/2014/main" id="{E666DFA9-B691-46DD-B86D-194CC63729C2}"/>
              </a:ext>
            </a:extLst>
          </p:cNvPr>
          <p:cNvSpPr/>
          <p:nvPr/>
        </p:nvSpPr>
        <p:spPr>
          <a:xfrm>
            <a:off x="2479806" y="849667"/>
            <a:ext cx="325329" cy="304800"/>
          </a:xfrm>
          <a:prstGeom prst="ellipse">
            <a:avLst/>
          </a:prstGeom>
          <a:noFill/>
          <a:ln w="28575" cap="flat">
            <a:solidFill>
              <a:srgbClr val="D70F0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149" name="Oval 148">
            <a:extLst>
              <a:ext uri="{FF2B5EF4-FFF2-40B4-BE49-F238E27FC236}">
                <a16:creationId xmlns:a16="http://schemas.microsoft.com/office/drawing/2014/main" id="{DE707E7B-A218-460A-B7F7-5F853C451811}"/>
              </a:ext>
            </a:extLst>
          </p:cNvPr>
          <p:cNvSpPr/>
          <p:nvPr/>
        </p:nvSpPr>
        <p:spPr>
          <a:xfrm>
            <a:off x="2823228" y="849667"/>
            <a:ext cx="325329" cy="304800"/>
          </a:xfrm>
          <a:prstGeom prst="ellipse">
            <a:avLst/>
          </a:prstGeom>
          <a:solidFill>
            <a:srgbClr val="2010EA"/>
          </a:solidFill>
          <a:ln w="28575" cap="flat">
            <a:solidFill>
              <a:srgbClr val="2010E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150" name="Oval 149">
            <a:extLst>
              <a:ext uri="{FF2B5EF4-FFF2-40B4-BE49-F238E27FC236}">
                <a16:creationId xmlns:a16="http://schemas.microsoft.com/office/drawing/2014/main" id="{0D4FE730-684C-4444-AFFC-A26D5CB6553B}"/>
              </a:ext>
            </a:extLst>
          </p:cNvPr>
          <p:cNvSpPr/>
          <p:nvPr/>
        </p:nvSpPr>
        <p:spPr>
          <a:xfrm>
            <a:off x="3148557" y="849667"/>
            <a:ext cx="325329" cy="304800"/>
          </a:xfrm>
          <a:prstGeom prst="ellipse">
            <a:avLst/>
          </a:prstGeom>
          <a:noFill/>
          <a:ln w="28575" cap="flat">
            <a:solidFill>
              <a:srgbClr val="D70F0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151" name="Oval 150">
            <a:extLst>
              <a:ext uri="{FF2B5EF4-FFF2-40B4-BE49-F238E27FC236}">
                <a16:creationId xmlns:a16="http://schemas.microsoft.com/office/drawing/2014/main" id="{ACC0A813-55B2-46C7-A201-88362604D79A}"/>
              </a:ext>
            </a:extLst>
          </p:cNvPr>
          <p:cNvSpPr/>
          <p:nvPr/>
        </p:nvSpPr>
        <p:spPr>
          <a:xfrm>
            <a:off x="3473886" y="849667"/>
            <a:ext cx="325329" cy="304800"/>
          </a:xfrm>
          <a:prstGeom prst="ellipse">
            <a:avLst/>
          </a:prstGeom>
          <a:solidFill>
            <a:srgbClr val="2010EA"/>
          </a:solidFill>
          <a:ln w="28575" cap="flat">
            <a:solidFill>
              <a:srgbClr val="2010E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152" name="Oval 151">
            <a:extLst>
              <a:ext uri="{FF2B5EF4-FFF2-40B4-BE49-F238E27FC236}">
                <a16:creationId xmlns:a16="http://schemas.microsoft.com/office/drawing/2014/main" id="{F90B0FAA-0FC7-4F7F-8FB2-5CE66E69D431}"/>
              </a:ext>
            </a:extLst>
          </p:cNvPr>
          <p:cNvSpPr/>
          <p:nvPr/>
        </p:nvSpPr>
        <p:spPr>
          <a:xfrm>
            <a:off x="5037035" y="917531"/>
            <a:ext cx="325329" cy="304800"/>
          </a:xfrm>
          <a:prstGeom prst="ellipse">
            <a:avLst/>
          </a:prstGeom>
          <a:noFill/>
          <a:ln w="28575" cap="flat">
            <a:solidFill>
              <a:srgbClr val="2010E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153" name="Oval 152">
            <a:extLst>
              <a:ext uri="{FF2B5EF4-FFF2-40B4-BE49-F238E27FC236}">
                <a16:creationId xmlns:a16="http://schemas.microsoft.com/office/drawing/2014/main" id="{3A1E00C7-781F-4D1A-A58B-0C72A98631B8}"/>
              </a:ext>
            </a:extLst>
          </p:cNvPr>
          <p:cNvSpPr/>
          <p:nvPr/>
        </p:nvSpPr>
        <p:spPr>
          <a:xfrm>
            <a:off x="5362364" y="917531"/>
            <a:ext cx="325329" cy="304800"/>
          </a:xfrm>
          <a:prstGeom prst="ellipse">
            <a:avLst/>
          </a:prstGeom>
          <a:solidFill>
            <a:srgbClr val="2010EA"/>
          </a:solidFill>
          <a:ln w="28575" cap="flat">
            <a:solidFill>
              <a:srgbClr val="2010E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154" name="Oval 153">
            <a:extLst>
              <a:ext uri="{FF2B5EF4-FFF2-40B4-BE49-F238E27FC236}">
                <a16:creationId xmlns:a16="http://schemas.microsoft.com/office/drawing/2014/main" id="{0505A671-F725-459A-957A-263BC086A63F}"/>
              </a:ext>
            </a:extLst>
          </p:cNvPr>
          <p:cNvSpPr/>
          <p:nvPr/>
        </p:nvSpPr>
        <p:spPr>
          <a:xfrm>
            <a:off x="5687693" y="917531"/>
            <a:ext cx="325329" cy="304800"/>
          </a:xfrm>
          <a:prstGeom prst="ellipse">
            <a:avLst/>
          </a:prstGeom>
          <a:noFill/>
          <a:ln w="28575" cap="flat">
            <a:solidFill>
              <a:srgbClr val="D70F0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155" name="Oval 154">
            <a:extLst>
              <a:ext uri="{FF2B5EF4-FFF2-40B4-BE49-F238E27FC236}">
                <a16:creationId xmlns:a16="http://schemas.microsoft.com/office/drawing/2014/main" id="{4377C184-74F1-475A-9F9F-66787218FFF8}"/>
              </a:ext>
            </a:extLst>
          </p:cNvPr>
          <p:cNvSpPr/>
          <p:nvPr/>
        </p:nvSpPr>
        <p:spPr>
          <a:xfrm>
            <a:off x="6013022" y="917531"/>
            <a:ext cx="325329" cy="304800"/>
          </a:xfrm>
          <a:prstGeom prst="ellipse">
            <a:avLst/>
          </a:prstGeom>
          <a:solidFill>
            <a:srgbClr val="2010EA"/>
          </a:solidFill>
          <a:ln w="28575" cap="flat">
            <a:solidFill>
              <a:srgbClr val="2010E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156" name="Oval 155">
            <a:extLst>
              <a:ext uri="{FF2B5EF4-FFF2-40B4-BE49-F238E27FC236}">
                <a16:creationId xmlns:a16="http://schemas.microsoft.com/office/drawing/2014/main" id="{F0843289-422B-4981-8A81-3860DE73F20F}"/>
              </a:ext>
            </a:extLst>
          </p:cNvPr>
          <p:cNvSpPr/>
          <p:nvPr/>
        </p:nvSpPr>
        <p:spPr>
          <a:xfrm>
            <a:off x="6338351" y="917531"/>
            <a:ext cx="325329" cy="304800"/>
          </a:xfrm>
          <a:prstGeom prst="ellipse">
            <a:avLst/>
          </a:prstGeom>
          <a:noFill/>
          <a:ln w="28575" cap="flat">
            <a:solidFill>
              <a:srgbClr val="D70F0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157" name="Oval 156">
            <a:extLst>
              <a:ext uri="{FF2B5EF4-FFF2-40B4-BE49-F238E27FC236}">
                <a16:creationId xmlns:a16="http://schemas.microsoft.com/office/drawing/2014/main" id="{221E21C6-69BD-4E73-AE04-CD23C76EEC6B}"/>
              </a:ext>
            </a:extLst>
          </p:cNvPr>
          <p:cNvSpPr/>
          <p:nvPr/>
        </p:nvSpPr>
        <p:spPr>
          <a:xfrm>
            <a:off x="6663680" y="917531"/>
            <a:ext cx="325329" cy="304800"/>
          </a:xfrm>
          <a:prstGeom prst="ellipse">
            <a:avLst/>
          </a:prstGeom>
          <a:noFill/>
          <a:ln w="28575" cap="flat">
            <a:solidFill>
              <a:srgbClr val="D70F0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158" name="Oval 157">
            <a:extLst>
              <a:ext uri="{FF2B5EF4-FFF2-40B4-BE49-F238E27FC236}">
                <a16:creationId xmlns:a16="http://schemas.microsoft.com/office/drawing/2014/main" id="{F1A71A79-8EE8-4AED-82C2-740D17D5C66A}"/>
              </a:ext>
            </a:extLst>
          </p:cNvPr>
          <p:cNvSpPr/>
          <p:nvPr/>
        </p:nvSpPr>
        <p:spPr>
          <a:xfrm>
            <a:off x="7007102" y="917531"/>
            <a:ext cx="325329" cy="304800"/>
          </a:xfrm>
          <a:prstGeom prst="ellipse">
            <a:avLst/>
          </a:prstGeom>
          <a:solidFill>
            <a:srgbClr val="2010EA"/>
          </a:solidFill>
          <a:ln w="28575" cap="flat">
            <a:solidFill>
              <a:srgbClr val="2010E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159" name="Oval 158">
            <a:extLst>
              <a:ext uri="{FF2B5EF4-FFF2-40B4-BE49-F238E27FC236}">
                <a16:creationId xmlns:a16="http://schemas.microsoft.com/office/drawing/2014/main" id="{A0011033-39D1-4103-8D14-2EBAACCA6926}"/>
              </a:ext>
            </a:extLst>
          </p:cNvPr>
          <p:cNvSpPr/>
          <p:nvPr/>
        </p:nvSpPr>
        <p:spPr>
          <a:xfrm>
            <a:off x="7332431" y="917531"/>
            <a:ext cx="325329" cy="304800"/>
          </a:xfrm>
          <a:prstGeom prst="ellipse">
            <a:avLst/>
          </a:prstGeom>
          <a:noFill/>
          <a:ln w="28575" cap="flat">
            <a:solidFill>
              <a:srgbClr val="D70F0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160" name="Oval 159">
            <a:extLst>
              <a:ext uri="{FF2B5EF4-FFF2-40B4-BE49-F238E27FC236}">
                <a16:creationId xmlns:a16="http://schemas.microsoft.com/office/drawing/2014/main" id="{9755460C-7911-4FD8-8663-834F76152D3B}"/>
              </a:ext>
            </a:extLst>
          </p:cNvPr>
          <p:cNvSpPr/>
          <p:nvPr/>
        </p:nvSpPr>
        <p:spPr>
          <a:xfrm>
            <a:off x="7657760" y="917531"/>
            <a:ext cx="325329" cy="304800"/>
          </a:xfrm>
          <a:prstGeom prst="ellipse">
            <a:avLst/>
          </a:prstGeom>
          <a:solidFill>
            <a:srgbClr val="2010EA"/>
          </a:solidFill>
          <a:ln w="28575" cap="flat">
            <a:solidFill>
              <a:srgbClr val="2010E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161" name="Oval 160">
            <a:extLst>
              <a:ext uri="{FF2B5EF4-FFF2-40B4-BE49-F238E27FC236}">
                <a16:creationId xmlns:a16="http://schemas.microsoft.com/office/drawing/2014/main" id="{0B334AE6-F95D-4DE6-A221-A997598700AC}"/>
              </a:ext>
            </a:extLst>
          </p:cNvPr>
          <p:cNvSpPr/>
          <p:nvPr/>
        </p:nvSpPr>
        <p:spPr>
          <a:xfrm>
            <a:off x="9233089" y="890391"/>
            <a:ext cx="325329" cy="304800"/>
          </a:xfrm>
          <a:prstGeom prst="ellipse">
            <a:avLst/>
          </a:prstGeom>
          <a:noFill/>
          <a:ln w="28575" cap="flat">
            <a:solidFill>
              <a:srgbClr val="2010E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162" name="Oval 161">
            <a:extLst>
              <a:ext uri="{FF2B5EF4-FFF2-40B4-BE49-F238E27FC236}">
                <a16:creationId xmlns:a16="http://schemas.microsoft.com/office/drawing/2014/main" id="{E73BA8D5-AACB-4A60-AFE2-C9BA84703163}"/>
              </a:ext>
            </a:extLst>
          </p:cNvPr>
          <p:cNvSpPr/>
          <p:nvPr/>
        </p:nvSpPr>
        <p:spPr>
          <a:xfrm>
            <a:off x="9558418" y="890391"/>
            <a:ext cx="325329" cy="304800"/>
          </a:xfrm>
          <a:prstGeom prst="ellipse">
            <a:avLst/>
          </a:prstGeom>
          <a:solidFill>
            <a:srgbClr val="2010EA"/>
          </a:solidFill>
          <a:ln w="28575" cap="flat">
            <a:solidFill>
              <a:srgbClr val="2010E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163" name="Oval 162">
            <a:extLst>
              <a:ext uri="{FF2B5EF4-FFF2-40B4-BE49-F238E27FC236}">
                <a16:creationId xmlns:a16="http://schemas.microsoft.com/office/drawing/2014/main" id="{DC192328-014C-439B-955A-5BBFD2D9E8D0}"/>
              </a:ext>
            </a:extLst>
          </p:cNvPr>
          <p:cNvSpPr/>
          <p:nvPr/>
        </p:nvSpPr>
        <p:spPr>
          <a:xfrm>
            <a:off x="9883747" y="890391"/>
            <a:ext cx="325329" cy="304800"/>
          </a:xfrm>
          <a:prstGeom prst="ellipse">
            <a:avLst/>
          </a:prstGeom>
          <a:noFill/>
          <a:ln w="28575" cap="flat">
            <a:solidFill>
              <a:srgbClr val="D70F0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164" name="Oval 163">
            <a:extLst>
              <a:ext uri="{FF2B5EF4-FFF2-40B4-BE49-F238E27FC236}">
                <a16:creationId xmlns:a16="http://schemas.microsoft.com/office/drawing/2014/main" id="{8468528B-1ECD-4152-8437-B0AEEBEAF618}"/>
              </a:ext>
            </a:extLst>
          </p:cNvPr>
          <p:cNvSpPr/>
          <p:nvPr/>
        </p:nvSpPr>
        <p:spPr>
          <a:xfrm>
            <a:off x="10209076" y="890391"/>
            <a:ext cx="325329" cy="304800"/>
          </a:xfrm>
          <a:prstGeom prst="ellipse">
            <a:avLst/>
          </a:prstGeom>
          <a:solidFill>
            <a:srgbClr val="2010EA"/>
          </a:solidFill>
          <a:ln w="28575" cap="flat">
            <a:solidFill>
              <a:srgbClr val="2010E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165" name="Oval 164">
            <a:extLst>
              <a:ext uri="{FF2B5EF4-FFF2-40B4-BE49-F238E27FC236}">
                <a16:creationId xmlns:a16="http://schemas.microsoft.com/office/drawing/2014/main" id="{2765B01F-89B2-46C2-A0B0-EFAE7ACAA01F}"/>
              </a:ext>
            </a:extLst>
          </p:cNvPr>
          <p:cNvSpPr/>
          <p:nvPr/>
        </p:nvSpPr>
        <p:spPr>
          <a:xfrm>
            <a:off x="10534405" y="890391"/>
            <a:ext cx="325329" cy="304800"/>
          </a:xfrm>
          <a:prstGeom prst="ellipse">
            <a:avLst/>
          </a:prstGeom>
          <a:noFill/>
          <a:ln w="28575" cap="flat">
            <a:solidFill>
              <a:srgbClr val="D70F0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166" name="Oval 165">
            <a:extLst>
              <a:ext uri="{FF2B5EF4-FFF2-40B4-BE49-F238E27FC236}">
                <a16:creationId xmlns:a16="http://schemas.microsoft.com/office/drawing/2014/main" id="{8E0B384E-9E4C-451D-A900-C8C97AE3667C}"/>
              </a:ext>
            </a:extLst>
          </p:cNvPr>
          <p:cNvSpPr/>
          <p:nvPr/>
        </p:nvSpPr>
        <p:spPr>
          <a:xfrm>
            <a:off x="10859734" y="890391"/>
            <a:ext cx="325329" cy="304800"/>
          </a:xfrm>
          <a:prstGeom prst="ellipse">
            <a:avLst/>
          </a:prstGeom>
          <a:solidFill>
            <a:srgbClr val="2010EA"/>
          </a:solidFill>
          <a:ln w="28575" cap="flat">
            <a:solidFill>
              <a:srgbClr val="2010E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167" name="Oval 166">
            <a:extLst>
              <a:ext uri="{FF2B5EF4-FFF2-40B4-BE49-F238E27FC236}">
                <a16:creationId xmlns:a16="http://schemas.microsoft.com/office/drawing/2014/main" id="{01F35FDC-FB3B-4356-B756-AD31F1B9DA15}"/>
              </a:ext>
            </a:extLst>
          </p:cNvPr>
          <p:cNvSpPr/>
          <p:nvPr/>
        </p:nvSpPr>
        <p:spPr>
          <a:xfrm>
            <a:off x="11203156" y="890391"/>
            <a:ext cx="325329" cy="304800"/>
          </a:xfrm>
          <a:prstGeom prst="ellipse">
            <a:avLst/>
          </a:prstGeom>
          <a:noFill/>
          <a:ln w="28575" cap="flat">
            <a:solidFill>
              <a:srgbClr val="D70F0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168" name="Oval 167">
            <a:extLst>
              <a:ext uri="{FF2B5EF4-FFF2-40B4-BE49-F238E27FC236}">
                <a16:creationId xmlns:a16="http://schemas.microsoft.com/office/drawing/2014/main" id="{F9AA9AF1-822B-41A8-8091-844BD6EA94B3}"/>
              </a:ext>
            </a:extLst>
          </p:cNvPr>
          <p:cNvSpPr/>
          <p:nvPr/>
        </p:nvSpPr>
        <p:spPr>
          <a:xfrm>
            <a:off x="11528485" y="890391"/>
            <a:ext cx="325329" cy="304800"/>
          </a:xfrm>
          <a:prstGeom prst="ellipse">
            <a:avLst/>
          </a:prstGeom>
          <a:noFill/>
          <a:ln w="28575" cap="flat">
            <a:solidFill>
              <a:srgbClr val="D70F0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169" name="Oval 168">
            <a:extLst>
              <a:ext uri="{FF2B5EF4-FFF2-40B4-BE49-F238E27FC236}">
                <a16:creationId xmlns:a16="http://schemas.microsoft.com/office/drawing/2014/main" id="{B83D4384-BD28-4DA8-B79C-0DC143BFB569}"/>
              </a:ext>
            </a:extLst>
          </p:cNvPr>
          <p:cNvSpPr/>
          <p:nvPr/>
        </p:nvSpPr>
        <p:spPr>
          <a:xfrm>
            <a:off x="11853814" y="890391"/>
            <a:ext cx="325329" cy="304800"/>
          </a:xfrm>
          <a:prstGeom prst="ellipse">
            <a:avLst/>
          </a:prstGeom>
          <a:solidFill>
            <a:srgbClr val="2010EA"/>
          </a:solidFill>
          <a:ln w="28575" cap="flat">
            <a:solidFill>
              <a:srgbClr val="2010E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170" name="Oval 169">
            <a:extLst>
              <a:ext uri="{FF2B5EF4-FFF2-40B4-BE49-F238E27FC236}">
                <a16:creationId xmlns:a16="http://schemas.microsoft.com/office/drawing/2014/main" id="{C7605C18-FA1F-4377-845E-23BBFF40B582}"/>
              </a:ext>
            </a:extLst>
          </p:cNvPr>
          <p:cNvSpPr/>
          <p:nvPr/>
        </p:nvSpPr>
        <p:spPr>
          <a:xfrm>
            <a:off x="844281" y="8466536"/>
            <a:ext cx="325329" cy="304800"/>
          </a:xfrm>
          <a:prstGeom prst="ellipse">
            <a:avLst/>
          </a:prstGeom>
          <a:solidFill>
            <a:srgbClr val="2010EA"/>
          </a:solidFill>
          <a:ln w="28575" cap="flat">
            <a:solidFill>
              <a:srgbClr val="2010E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171" name="Oval 170">
            <a:extLst>
              <a:ext uri="{FF2B5EF4-FFF2-40B4-BE49-F238E27FC236}">
                <a16:creationId xmlns:a16="http://schemas.microsoft.com/office/drawing/2014/main" id="{EFB3B138-52CA-4B14-81E6-BB3F716E98BA}"/>
              </a:ext>
            </a:extLst>
          </p:cNvPr>
          <p:cNvSpPr/>
          <p:nvPr/>
        </p:nvSpPr>
        <p:spPr>
          <a:xfrm>
            <a:off x="1169610" y="8466536"/>
            <a:ext cx="325329" cy="304800"/>
          </a:xfrm>
          <a:prstGeom prst="ellipse">
            <a:avLst/>
          </a:prstGeom>
          <a:noFill/>
          <a:ln w="28575" cap="flat">
            <a:solidFill>
              <a:srgbClr val="D70F0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172" name="Oval 171">
            <a:extLst>
              <a:ext uri="{FF2B5EF4-FFF2-40B4-BE49-F238E27FC236}">
                <a16:creationId xmlns:a16="http://schemas.microsoft.com/office/drawing/2014/main" id="{84A19C50-7D37-4EC6-80BF-55F36D8BB11F}"/>
              </a:ext>
            </a:extLst>
          </p:cNvPr>
          <p:cNvSpPr/>
          <p:nvPr/>
        </p:nvSpPr>
        <p:spPr>
          <a:xfrm>
            <a:off x="1494939" y="8466536"/>
            <a:ext cx="325329" cy="304800"/>
          </a:xfrm>
          <a:prstGeom prst="ellipse">
            <a:avLst/>
          </a:prstGeom>
          <a:noFill/>
          <a:ln w="28575" cap="flat">
            <a:solidFill>
              <a:srgbClr val="D70F0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173" name="Oval 172">
            <a:extLst>
              <a:ext uri="{FF2B5EF4-FFF2-40B4-BE49-F238E27FC236}">
                <a16:creationId xmlns:a16="http://schemas.microsoft.com/office/drawing/2014/main" id="{DBB173DE-B6E0-4ED7-ADA0-45CBB16EA952}"/>
              </a:ext>
            </a:extLst>
          </p:cNvPr>
          <p:cNvSpPr/>
          <p:nvPr/>
        </p:nvSpPr>
        <p:spPr>
          <a:xfrm>
            <a:off x="1820268" y="8466536"/>
            <a:ext cx="325329" cy="304800"/>
          </a:xfrm>
          <a:prstGeom prst="ellipse">
            <a:avLst/>
          </a:prstGeom>
          <a:noFill/>
          <a:ln w="28575" cap="flat">
            <a:solidFill>
              <a:srgbClr val="2010E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174" name="Oval 173">
            <a:extLst>
              <a:ext uri="{FF2B5EF4-FFF2-40B4-BE49-F238E27FC236}">
                <a16:creationId xmlns:a16="http://schemas.microsoft.com/office/drawing/2014/main" id="{CDBF9BBB-6C14-4074-8E58-B81A0C6D4461}"/>
              </a:ext>
            </a:extLst>
          </p:cNvPr>
          <p:cNvSpPr/>
          <p:nvPr/>
        </p:nvSpPr>
        <p:spPr>
          <a:xfrm>
            <a:off x="2145597" y="8466536"/>
            <a:ext cx="325329" cy="304800"/>
          </a:xfrm>
          <a:prstGeom prst="ellipse">
            <a:avLst/>
          </a:prstGeom>
          <a:solidFill>
            <a:srgbClr val="2010EA"/>
          </a:solidFill>
          <a:ln w="28575" cap="flat">
            <a:solidFill>
              <a:srgbClr val="2010E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175" name="Oval 174">
            <a:extLst>
              <a:ext uri="{FF2B5EF4-FFF2-40B4-BE49-F238E27FC236}">
                <a16:creationId xmlns:a16="http://schemas.microsoft.com/office/drawing/2014/main" id="{ABBC0A06-898E-4456-9A06-08E85BECCE6B}"/>
              </a:ext>
            </a:extLst>
          </p:cNvPr>
          <p:cNvSpPr/>
          <p:nvPr/>
        </p:nvSpPr>
        <p:spPr>
          <a:xfrm>
            <a:off x="2470926" y="8466536"/>
            <a:ext cx="325329" cy="304800"/>
          </a:xfrm>
          <a:prstGeom prst="ellipse">
            <a:avLst/>
          </a:prstGeom>
          <a:noFill/>
          <a:ln w="28575" cap="flat">
            <a:solidFill>
              <a:srgbClr val="D70F0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176" name="Oval 175">
            <a:extLst>
              <a:ext uri="{FF2B5EF4-FFF2-40B4-BE49-F238E27FC236}">
                <a16:creationId xmlns:a16="http://schemas.microsoft.com/office/drawing/2014/main" id="{8D098401-D6B6-406F-9499-9A19CA2F0DD6}"/>
              </a:ext>
            </a:extLst>
          </p:cNvPr>
          <p:cNvSpPr/>
          <p:nvPr/>
        </p:nvSpPr>
        <p:spPr>
          <a:xfrm>
            <a:off x="2814348" y="8466536"/>
            <a:ext cx="325329" cy="304800"/>
          </a:xfrm>
          <a:prstGeom prst="ellipse">
            <a:avLst/>
          </a:prstGeom>
          <a:solidFill>
            <a:srgbClr val="2010EA"/>
          </a:solidFill>
          <a:ln w="28575" cap="flat">
            <a:solidFill>
              <a:srgbClr val="2010E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177" name="Oval 176">
            <a:extLst>
              <a:ext uri="{FF2B5EF4-FFF2-40B4-BE49-F238E27FC236}">
                <a16:creationId xmlns:a16="http://schemas.microsoft.com/office/drawing/2014/main" id="{CC98AE9C-789A-4C67-B72F-C2430D6F6B42}"/>
              </a:ext>
            </a:extLst>
          </p:cNvPr>
          <p:cNvSpPr/>
          <p:nvPr/>
        </p:nvSpPr>
        <p:spPr>
          <a:xfrm>
            <a:off x="3139677" y="8466536"/>
            <a:ext cx="325329" cy="304800"/>
          </a:xfrm>
          <a:prstGeom prst="ellipse">
            <a:avLst/>
          </a:prstGeom>
          <a:noFill/>
          <a:ln w="28575" cap="flat">
            <a:solidFill>
              <a:srgbClr val="D70F0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178" name="Oval 177">
            <a:extLst>
              <a:ext uri="{FF2B5EF4-FFF2-40B4-BE49-F238E27FC236}">
                <a16:creationId xmlns:a16="http://schemas.microsoft.com/office/drawing/2014/main" id="{4EEA8563-1F8D-435C-863D-9B02D1B9DDD3}"/>
              </a:ext>
            </a:extLst>
          </p:cNvPr>
          <p:cNvSpPr/>
          <p:nvPr/>
        </p:nvSpPr>
        <p:spPr>
          <a:xfrm>
            <a:off x="3465006" y="8466536"/>
            <a:ext cx="325329" cy="304800"/>
          </a:xfrm>
          <a:prstGeom prst="ellipse">
            <a:avLst/>
          </a:prstGeom>
          <a:solidFill>
            <a:srgbClr val="2010EA"/>
          </a:solidFill>
          <a:ln w="28575" cap="flat">
            <a:solidFill>
              <a:srgbClr val="2010E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179" name="Oval 178">
            <a:extLst>
              <a:ext uri="{FF2B5EF4-FFF2-40B4-BE49-F238E27FC236}">
                <a16:creationId xmlns:a16="http://schemas.microsoft.com/office/drawing/2014/main" id="{ECC86FF3-0758-4B77-A487-885CA244E2EE}"/>
              </a:ext>
            </a:extLst>
          </p:cNvPr>
          <p:cNvSpPr/>
          <p:nvPr/>
        </p:nvSpPr>
        <p:spPr>
          <a:xfrm>
            <a:off x="5028155" y="8534400"/>
            <a:ext cx="325329" cy="304800"/>
          </a:xfrm>
          <a:prstGeom prst="ellipse">
            <a:avLst/>
          </a:prstGeom>
          <a:solidFill>
            <a:srgbClr val="2010EA"/>
          </a:solidFill>
          <a:ln w="28575" cap="flat">
            <a:solidFill>
              <a:srgbClr val="2010E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180" name="Oval 179">
            <a:extLst>
              <a:ext uri="{FF2B5EF4-FFF2-40B4-BE49-F238E27FC236}">
                <a16:creationId xmlns:a16="http://schemas.microsoft.com/office/drawing/2014/main" id="{92616410-14BE-4C28-B99C-2D33D7AAC6E7}"/>
              </a:ext>
            </a:extLst>
          </p:cNvPr>
          <p:cNvSpPr/>
          <p:nvPr/>
        </p:nvSpPr>
        <p:spPr>
          <a:xfrm>
            <a:off x="5353484" y="8534400"/>
            <a:ext cx="325329" cy="304800"/>
          </a:xfrm>
          <a:prstGeom prst="ellipse">
            <a:avLst/>
          </a:prstGeom>
          <a:noFill/>
          <a:ln w="28575" cap="flat">
            <a:solidFill>
              <a:srgbClr val="D70F0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181" name="Oval 180">
            <a:extLst>
              <a:ext uri="{FF2B5EF4-FFF2-40B4-BE49-F238E27FC236}">
                <a16:creationId xmlns:a16="http://schemas.microsoft.com/office/drawing/2014/main" id="{06C4CDCA-036D-45A1-8EC2-B2948817831B}"/>
              </a:ext>
            </a:extLst>
          </p:cNvPr>
          <p:cNvSpPr/>
          <p:nvPr/>
        </p:nvSpPr>
        <p:spPr>
          <a:xfrm>
            <a:off x="5678813" y="8534400"/>
            <a:ext cx="325329" cy="304800"/>
          </a:xfrm>
          <a:prstGeom prst="ellipse">
            <a:avLst/>
          </a:prstGeom>
          <a:noFill/>
          <a:ln w="28575" cap="flat">
            <a:solidFill>
              <a:srgbClr val="2010E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182" name="Oval 181">
            <a:extLst>
              <a:ext uri="{FF2B5EF4-FFF2-40B4-BE49-F238E27FC236}">
                <a16:creationId xmlns:a16="http://schemas.microsoft.com/office/drawing/2014/main" id="{51A73CA2-A027-499A-91D0-1F7D87D3B47C}"/>
              </a:ext>
            </a:extLst>
          </p:cNvPr>
          <p:cNvSpPr/>
          <p:nvPr/>
        </p:nvSpPr>
        <p:spPr>
          <a:xfrm>
            <a:off x="6004142" y="8534400"/>
            <a:ext cx="325329" cy="304800"/>
          </a:xfrm>
          <a:prstGeom prst="ellipse">
            <a:avLst/>
          </a:prstGeom>
          <a:solidFill>
            <a:srgbClr val="2010EA"/>
          </a:solidFill>
          <a:ln w="28575" cap="flat">
            <a:solidFill>
              <a:srgbClr val="2010E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183" name="Oval 182">
            <a:extLst>
              <a:ext uri="{FF2B5EF4-FFF2-40B4-BE49-F238E27FC236}">
                <a16:creationId xmlns:a16="http://schemas.microsoft.com/office/drawing/2014/main" id="{94969C34-4E05-43DE-BB5E-DF8F82D3B744}"/>
              </a:ext>
            </a:extLst>
          </p:cNvPr>
          <p:cNvSpPr/>
          <p:nvPr/>
        </p:nvSpPr>
        <p:spPr>
          <a:xfrm>
            <a:off x="6329471" y="8534400"/>
            <a:ext cx="325329" cy="304800"/>
          </a:xfrm>
          <a:prstGeom prst="ellipse">
            <a:avLst/>
          </a:prstGeom>
          <a:noFill/>
          <a:ln w="28575" cap="flat">
            <a:solidFill>
              <a:srgbClr val="D70F0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184" name="Oval 183">
            <a:extLst>
              <a:ext uri="{FF2B5EF4-FFF2-40B4-BE49-F238E27FC236}">
                <a16:creationId xmlns:a16="http://schemas.microsoft.com/office/drawing/2014/main" id="{63895296-322B-46A0-9F95-DD70752B0B4C}"/>
              </a:ext>
            </a:extLst>
          </p:cNvPr>
          <p:cNvSpPr/>
          <p:nvPr/>
        </p:nvSpPr>
        <p:spPr>
          <a:xfrm>
            <a:off x="6654800" y="8534400"/>
            <a:ext cx="325329" cy="304800"/>
          </a:xfrm>
          <a:prstGeom prst="ellipse">
            <a:avLst/>
          </a:prstGeom>
          <a:noFill/>
          <a:ln w="28575" cap="flat">
            <a:solidFill>
              <a:srgbClr val="D70F0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185" name="Oval 184">
            <a:extLst>
              <a:ext uri="{FF2B5EF4-FFF2-40B4-BE49-F238E27FC236}">
                <a16:creationId xmlns:a16="http://schemas.microsoft.com/office/drawing/2014/main" id="{898E53DA-E20E-45C9-84B1-EB6401319393}"/>
              </a:ext>
            </a:extLst>
          </p:cNvPr>
          <p:cNvSpPr/>
          <p:nvPr/>
        </p:nvSpPr>
        <p:spPr>
          <a:xfrm>
            <a:off x="6998222" y="8534400"/>
            <a:ext cx="325329" cy="304800"/>
          </a:xfrm>
          <a:prstGeom prst="ellipse">
            <a:avLst/>
          </a:prstGeom>
          <a:solidFill>
            <a:srgbClr val="2010EA"/>
          </a:solidFill>
          <a:ln w="28575" cap="flat">
            <a:solidFill>
              <a:srgbClr val="2010E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186" name="Oval 185">
            <a:extLst>
              <a:ext uri="{FF2B5EF4-FFF2-40B4-BE49-F238E27FC236}">
                <a16:creationId xmlns:a16="http://schemas.microsoft.com/office/drawing/2014/main" id="{53A11841-A002-4241-9F11-9CE2CBF57187}"/>
              </a:ext>
            </a:extLst>
          </p:cNvPr>
          <p:cNvSpPr/>
          <p:nvPr/>
        </p:nvSpPr>
        <p:spPr>
          <a:xfrm>
            <a:off x="7323551" y="8534400"/>
            <a:ext cx="325329" cy="304800"/>
          </a:xfrm>
          <a:prstGeom prst="ellipse">
            <a:avLst/>
          </a:prstGeom>
          <a:noFill/>
          <a:ln w="28575" cap="flat">
            <a:solidFill>
              <a:srgbClr val="D70F0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187" name="Oval 186">
            <a:extLst>
              <a:ext uri="{FF2B5EF4-FFF2-40B4-BE49-F238E27FC236}">
                <a16:creationId xmlns:a16="http://schemas.microsoft.com/office/drawing/2014/main" id="{ED9B21D2-3B71-4CF5-8FFE-A5AD8F544E4C}"/>
              </a:ext>
            </a:extLst>
          </p:cNvPr>
          <p:cNvSpPr/>
          <p:nvPr/>
        </p:nvSpPr>
        <p:spPr>
          <a:xfrm>
            <a:off x="7648880" y="8534400"/>
            <a:ext cx="325329" cy="304800"/>
          </a:xfrm>
          <a:prstGeom prst="ellipse">
            <a:avLst/>
          </a:prstGeom>
          <a:solidFill>
            <a:srgbClr val="2010EA"/>
          </a:solidFill>
          <a:ln w="28575" cap="flat">
            <a:solidFill>
              <a:srgbClr val="2010E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188" name="Oval 187">
            <a:extLst>
              <a:ext uri="{FF2B5EF4-FFF2-40B4-BE49-F238E27FC236}">
                <a16:creationId xmlns:a16="http://schemas.microsoft.com/office/drawing/2014/main" id="{615C6D39-7E48-4698-91F0-9354981A48E2}"/>
              </a:ext>
            </a:extLst>
          </p:cNvPr>
          <p:cNvSpPr/>
          <p:nvPr/>
        </p:nvSpPr>
        <p:spPr>
          <a:xfrm>
            <a:off x="9224209" y="8507260"/>
            <a:ext cx="325329" cy="304800"/>
          </a:xfrm>
          <a:prstGeom prst="ellipse">
            <a:avLst/>
          </a:prstGeom>
          <a:solidFill>
            <a:srgbClr val="2010EA"/>
          </a:solidFill>
          <a:ln w="28575" cap="flat">
            <a:solidFill>
              <a:srgbClr val="2010E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189" name="Oval 188">
            <a:extLst>
              <a:ext uri="{FF2B5EF4-FFF2-40B4-BE49-F238E27FC236}">
                <a16:creationId xmlns:a16="http://schemas.microsoft.com/office/drawing/2014/main" id="{0E9A64CC-2A82-43A2-8B5B-367C3A2AB2A1}"/>
              </a:ext>
            </a:extLst>
          </p:cNvPr>
          <p:cNvSpPr/>
          <p:nvPr/>
        </p:nvSpPr>
        <p:spPr>
          <a:xfrm>
            <a:off x="9549538" y="8507260"/>
            <a:ext cx="325329" cy="304800"/>
          </a:xfrm>
          <a:prstGeom prst="ellipse">
            <a:avLst/>
          </a:prstGeom>
          <a:noFill/>
          <a:ln w="28575" cap="flat">
            <a:solidFill>
              <a:srgbClr val="D70F0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190" name="Oval 189">
            <a:extLst>
              <a:ext uri="{FF2B5EF4-FFF2-40B4-BE49-F238E27FC236}">
                <a16:creationId xmlns:a16="http://schemas.microsoft.com/office/drawing/2014/main" id="{B28E0365-5394-4A78-9E29-7FE345696BD4}"/>
              </a:ext>
            </a:extLst>
          </p:cNvPr>
          <p:cNvSpPr/>
          <p:nvPr/>
        </p:nvSpPr>
        <p:spPr>
          <a:xfrm>
            <a:off x="9874867" y="8507260"/>
            <a:ext cx="325329" cy="304800"/>
          </a:xfrm>
          <a:prstGeom prst="ellipse">
            <a:avLst/>
          </a:prstGeom>
          <a:noFill/>
          <a:ln w="28575" cap="flat">
            <a:solidFill>
              <a:srgbClr val="2010E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191" name="Oval 190">
            <a:extLst>
              <a:ext uri="{FF2B5EF4-FFF2-40B4-BE49-F238E27FC236}">
                <a16:creationId xmlns:a16="http://schemas.microsoft.com/office/drawing/2014/main" id="{8C544F23-B91D-4141-8089-28551E028C2B}"/>
              </a:ext>
            </a:extLst>
          </p:cNvPr>
          <p:cNvSpPr/>
          <p:nvPr/>
        </p:nvSpPr>
        <p:spPr>
          <a:xfrm>
            <a:off x="10200196" y="8507260"/>
            <a:ext cx="325329" cy="304800"/>
          </a:xfrm>
          <a:prstGeom prst="ellipse">
            <a:avLst/>
          </a:prstGeom>
          <a:solidFill>
            <a:srgbClr val="2010EA"/>
          </a:solidFill>
          <a:ln w="28575" cap="flat">
            <a:solidFill>
              <a:srgbClr val="2010E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192" name="Oval 191">
            <a:extLst>
              <a:ext uri="{FF2B5EF4-FFF2-40B4-BE49-F238E27FC236}">
                <a16:creationId xmlns:a16="http://schemas.microsoft.com/office/drawing/2014/main" id="{897257E8-40E8-44D5-B3DE-6A031A56E1E3}"/>
              </a:ext>
            </a:extLst>
          </p:cNvPr>
          <p:cNvSpPr/>
          <p:nvPr/>
        </p:nvSpPr>
        <p:spPr>
          <a:xfrm>
            <a:off x="10525525" y="8507260"/>
            <a:ext cx="325329" cy="304800"/>
          </a:xfrm>
          <a:prstGeom prst="ellipse">
            <a:avLst/>
          </a:prstGeom>
          <a:noFill/>
          <a:ln w="28575" cap="flat">
            <a:solidFill>
              <a:srgbClr val="D70F0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193" name="Oval 192">
            <a:extLst>
              <a:ext uri="{FF2B5EF4-FFF2-40B4-BE49-F238E27FC236}">
                <a16:creationId xmlns:a16="http://schemas.microsoft.com/office/drawing/2014/main" id="{4E8F5683-DEAD-480D-B8B5-53032F76F91A}"/>
              </a:ext>
            </a:extLst>
          </p:cNvPr>
          <p:cNvSpPr/>
          <p:nvPr/>
        </p:nvSpPr>
        <p:spPr>
          <a:xfrm>
            <a:off x="10850854" y="8507260"/>
            <a:ext cx="325329" cy="304800"/>
          </a:xfrm>
          <a:prstGeom prst="ellipse">
            <a:avLst/>
          </a:prstGeom>
          <a:solidFill>
            <a:srgbClr val="2010EA"/>
          </a:solidFill>
          <a:ln w="28575" cap="flat">
            <a:solidFill>
              <a:srgbClr val="2010E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194" name="Oval 193">
            <a:extLst>
              <a:ext uri="{FF2B5EF4-FFF2-40B4-BE49-F238E27FC236}">
                <a16:creationId xmlns:a16="http://schemas.microsoft.com/office/drawing/2014/main" id="{FBC70656-AE23-4E9F-B08D-E6E979B3E436}"/>
              </a:ext>
            </a:extLst>
          </p:cNvPr>
          <p:cNvSpPr/>
          <p:nvPr/>
        </p:nvSpPr>
        <p:spPr>
          <a:xfrm>
            <a:off x="11194276" y="8507260"/>
            <a:ext cx="325329" cy="304800"/>
          </a:xfrm>
          <a:prstGeom prst="ellipse">
            <a:avLst/>
          </a:prstGeom>
          <a:noFill/>
          <a:ln w="28575" cap="flat">
            <a:solidFill>
              <a:srgbClr val="D70F0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195" name="Oval 194">
            <a:extLst>
              <a:ext uri="{FF2B5EF4-FFF2-40B4-BE49-F238E27FC236}">
                <a16:creationId xmlns:a16="http://schemas.microsoft.com/office/drawing/2014/main" id="{F26E08A8-5CDB-40F0-971D-8841DA222463}"/>
              </a:ext>
            </a:extLst>
          </p:cNvPr>
          <p:cNvSpPr/>
          <p:nvPr/>
        </p:nvSpPr>
        <p:spPr>
          <a:xfrm>
            <a:off x="11519605" y="8507260"/>
            <a:ext cx="325329" cy="304800"/>
          </a:xfrm>
          <a:prstGeom prst="ellipse">
            <a:avLst/>
          </a:prstGeom>
          <a:noFill/>
          <a:ln w="28575" cap="flat">
            <a:solidFill>
              <a:srgbClr val="D70F0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196" name="Oval 195">
            <a:extLst>
              <a:ext uri="{FF2B5EF4-FFF2-40B4-BE49-F238E27FC236}">
                <a16:creationId xmlns:a16="http://schemas.microsoft.com/office/drawing/2014/main" id="{5D3675DC-20F8-4DBE-A03D-050E1D763AA1}"/>
              </a:ext>
            </a:extLst>
          </p:cNvPr>
          <p:cNvSpPr/>
          <p:nvPr/>
        </p:nvSpPr>
        <p:spPr>
          <a:xfrm>
            <a:off x="11844934" y="8507260"/>
            <a:ext cx="325329" cy="304800"/>
          </a:xfrm>
          <a:prstGeom prst="ellipse">
            <a:avLst/>
          </a:prstGeom>
          <a:solidFill>
            <a:srgbClr val="2010EA"/>
          </a:solidFill>
          <a:ln w="28575" cap="flat">
            <a:solidFill>
              <a:srgbClr val="2010E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232" name="Oval 231">
            <a:extLst>
              <a:ext uri="{FF2B5EF4-FFF2-40B4-BE49-F238E27FC236}">
                <a16:creationId xmlns:a16="http://schemas.microsoft.com/office/drawing/2014/main" id="{E10433E0-058B-4F87-AB41-CFA8AEFA2B80}"/>
              </a:ext>
            </a:extLst>
          </p:cNvPr>
          <p:cNvSpPr/>
          <p:nvPr/>
        </p:nvSpPr>
        <p:spPr>
          <a:xfrm>
            <a:off x="1761473" y="4185171"/>
            <a:ext cx="325329" cy="304800"/>
          </a:xfrm>
          <a:prstGeom prst="ellipse">
            <a:avLst/>
          </a:prstGeom>
          <a:noFill/>
          <a:ln w="28575" cap="flat">
            <a:solidFill>
              <a:srgbClr val="D70F0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234" name="Oval 233">
            <a:extLst>
              <a:ext uri="{FF2B5EF4-FFF2-40B4-BE49-F238E27FC236}">
                <a16:creationId xmlns:a16="http://schemas.microsoft.com/office/drawing/2014/main" id="{230E8FB2-37C2-4235-A83A-7F4484E96030}"/>
              </a:ext>
            </a:extLst>
          </p:cNvPr>
          <p:cNvSpPr/>
          <p:nvPr/>
        </p:nvSpPr>
        <p:spPr>
          <a:xfrm>
            <a:off x="2412131" y="4185171"/>
            <a:ext cx="325329" cy="304800"/>
          </a:xfrm>
          <a:prstGeom prst="ellipse">
            <a:avLst/>
          </a:prstGeom>
          <a:noFill/>
          <a:ln w="28575" cap="flat">
            <a:solidFill>
              <a:srgbClr val="D70F0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236" name="Oval 235">
            <a:extLst>
              <a:ext uri="{FF2B5EF4-FFF2-40B4-BE49-F238E27FC236}">
                <a16:creationId xmlns:a16="http://schemas.microsoft.com/office/drawing/2014/main" id="{A273697C-F956-4365-B237-40369E9D9083}"/>
              </a:ext>
            </a:extLst>
          </p:cNvPr>
          <p:cNvSpPr/>
          <p:nvPr/>
        </p:nvSpPr>
        <p:spPr>
          <a:xfrm>
            <a:off x="3062789" y="4185171"/>
            <a:ext cx="325329" cy="304800"/>
          </a:xfrm>
          <a:prstGeom prst="ellipse">
            <a:avLst/>
          </a:prstGeom>
          <a:noFill/>
          <a:ln w="28575" cap="flat">
            <a:solidFill>
              <a:srgbClr val="D70F0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238" name="Oval 237">
            <a:extLst>
              <a:ext uri="{FF2B5EF4-FFF2-40B4-BE49-F238E27FC236}">
                <a16:creationId xmlns:a16="http://schemas.microsoft.com/office/drawing/2014/main" id="{294D8A9F-E19B-47EB-BF18-7A7DAE0A03B3}"/>
              </a:ext>
            </a:extLst>
          </p:cNvPr>
          <p:cNvSpPr/>
          <p:nvPr/>
        </p:nvSpPr>
        <p:spPr>
          <a:xfrm>
            <a:off x="3731540" y="4185171"/>
            <a:ext cx="325329" cy="304800"/>
          </a:xfrm>
          <a:prstGeom prst="ellipse">
            <a:avLst/>
          </a:prstGeom>
          <a:noFill/>
          <a:ln w="28575" cap="flat">
            <a:solidFill>
              <a:srgbClr val="D70F0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241" name="Oval 240">
            <a:extLst>
              <a:ext uri="{FF2B5EF4-FFF2-40B4-BE49-F238E27FC236}">
                <a16:creationId xmlns:a16="http://schemas.microsoft.com/office/drawing/2014/main" id="{944FF2F7-FD71-4DF1-937B-F8A766014EAD}"/>
              </a:ext>
            </a:extLst>
          </p:cNvPr>
          <p:cNvSpPr/>
          <p:nvPr/>
        </p:nvSpPr>
        <p:spPr>
          <a:xfrm>
            <a:off x="1761473" y="5170566"/>
            <a:ext cx="325329" cy="304800"/>
          </a:xfrm>
          <a:prstGeom prst="ellipse">
            <a:avLst/>
          </a:prstGeom>
          <a:noFill/>
          <a:ln w="28575" cap="flat">
            <a:solidFill>
              <a:srgbClr val="D70F0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243" name="Oval 242">
            <a:extLst>
              <a:ext uri="{FF2B5EF4-FFF2-40B4-BE49-F238E27FC236}">
                <a16:creationId xmlns:a16="http://schemas.microsoft.com/office/drawing/2014/main" id="{A20118FE-ED51-408A-8DBE-9AB350BEB653}"/>
              </a:ext>
            </a:extLst>
          </p:cNvPr>
          <p:cNvSpPr/>
          <p:nvPr/>
        </p:nvSpPr>
        <p:spPr>
          <a:xfrm>
            <a:off x="2412131" y="5170566"/>
            <a:ext cx="325329" cy="304800"/>
          </a:xfrm>
          <a:prstGeom prst="ellipse">
            <a:avLst/>
          </a:prstGeom>
          <a:noFill/>
          <a:ln w="28575" cap="flat">
            <a:solidFill>
              <a:srgbClr val="D70F0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245" name="Oval 244">
            <a:extLst>
              <a:ext uri="{FF2B5EF4-FFF2-40B4-BE49-F238E27FC236}">
                <a16:creationId xmlns:a16="http://schemas.microsoft.com/office/drawing/2014/main" id="{75D4A452-AB1E-4D54-8616-18C919B68B8F}"/>
              </a:ext>
            </a:extLst>
          </p:cNvPr>
          <p:cNvSpPr/>
          <p:nvPr/>
        </p:nvSpPr>
        <p:spPr>
          <a:xfrm>
            <a:off x="3062789" y="5170566"/>
            <a:ext cx="325329" cy="304800"/>
          </a:xfrm>
          <a:prstGeom prst="ellipse">
            <a:avLst/>
          </a:prstGeom>
          <a:noFill/>
          <a:ln w="28575" cap="flat">
            <a:solidFill>
              <a:srgbClr val="D70F0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247" name="Oval 246">
            <a:extLst>
              <a:ext uri="{FF2B5EF4-FFF2-40B4-BE49-F238E27FC236}">
                <a16:creationId xmlns:a16="http://schemas.microsoft.com/office/drawing/2014/main" id="{081C5D7E-1DD3-4035-BF85-E3A6D2D5187F}"/>
              </a:ext>
            </a:extLst>
          </p:cNvPr>
          <p:cNvSpPr/>
          <p:nvPr/>
        </p:nvSpPr>
        <p:spPr>
          <a:xfrm>
            <a:off x="3731540" y="5170566"/>
            <a:ext cx="325329" cy="304800"/>
          </a:xfrm>
          <a:prstGeom prst="ellipse">
            <a:avLst/>
          </a:prstGeom>
          <a:noFill/>
          <a:ln w="28575" cap="flat">
            <a:solidFill>
              <a:srgbClr val="D70F0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250" name="Oval 249">
            <a:extLst>
              <a:ext uri="{FF2B5EF4-FFF2-40B4-BE49-F238E27FC236}">
                <a16:creationId xmlns:a16="http://schemas.microsoft.com/office/drawing/2014/main" id="{6C82A7FB-21EA-4612-8A28-F97DF64EED9E}"/>
              </a:ext>
            </a:extLst>
          </p:cNvPr>
          <p:cNvSpPr/>
          <p:nvPr/>
        </p:nvSpPr>
        <p:spPr>
          <a:xfrm>
            <a:off x="844281" y="3178755"/>
            <a:ext cx="325329" cy="304800"/>
          </a:xfrm>
          <a:prstGeom prst="ellipse">
            <a:avLst/>
          </a:prstGeom>
          <a:noFill/>
          <a:ln w="28575" cap="flat">
            <a:solidFill>
              <a:srgbClr val="2010E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251" name="Oval 250">
            <a:extLst>
              <a:ext uri="{FF2B5EF4-FFF2-40B4-BE49-F238E27FC236}">
                <a16:creationId xmlns:a16="http://schemas.microsoft.com/office/drawing/2014/main" id="{E76DD6A7-4649-4D52-9184-9514A0B3C56E}"/>
              </a:ext>
            </a:extLst>
          </p:cNvPr>
          <p:cNvSpPr/>
          <p:nvPr/>
        </p:nvSpPr>
        <p:spPr>
          <a:xfrm>
            <a:off x="1169610" y="3178755"/>
            <a:ext cx="325329" cy="304800"/>
          </a:xfrm>
          <a:prstGeom prst="ellipse">
            <a:avLst/>
          </a:prstGeom>
          <a:solidFill>
            <a:srgbClr val="2010EA"/>
          </a:solidFill>
          <a:ln w="28575" cap="flat">
            <a:solidFill>
              <a:srgbClr val="2010E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252" name="Oval 251">
            <a:extLst>
              <a:ext uri="{FF2B5EF4-FFF2-40B4-BE49-F238E27FC236}">
                <a16:creationId xmlns:a16="http://schemas.microsoft.com/office/drawing/2014/main" id="{C9929AC8-C776-45CF-91E4-EA09C0814D0D}"/>
              </a:ext>
            </a:extLst>
          </p:cNvPr>
          <p:cNvSpPr/>
          <p:nvPr/>
        </p:nvSpPr>
        <p:spPr>
          <a:xfrm>
            <a:off x="1494939" y="3178755"/>
            <a:ext cx="325329" cy="304800"/>
          </a:xfrm>
          <a:prstGeom prst="ellipse">
            <a:avLst/>
          </a:prstGeom>
          <a:noFill/>
          <a:ln w="28575" cap="flat">
            <a:solidFill>
              <a:srgbClr val="D70F0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253" name="Oval 252">
            <a:extLst>
              <a:ext uri="{FF2B5EF4-FFF2-40B4-BE49-F238E27FC236}">
                <a16:creationId xmlns:a16="http://schemas.microsoft.com/office/drawing/2014/main" id="{E9DD0022-1D97-493A-8A2F-1383098B01F5}"/>
              </a:ext>
            </a:extLst>
          </p:cNvPr>
          <p:cNvSpPr/>
          <p:nvPr/>
        </p:nvSpPr>
        <p:spPr>
          <a:xfrm>
            <a:off x="1820268" y="3178755"/>
            <a:ext cx="325329" cy="304800"/>
          </a:xfrm>
          <a:prstGeom prst="ellipse">
            <a:avLst/>
          </a:prstGeom>
          <a:solidFill>
            <a:srgbClr val="2010EA"/>
          </a:solidFill>
          <a:ln w="28575" cap="flat">
            <a:solidFill>
              <a:srgbClr val="2010E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254" name="Oval 253">
            <a:extLst>
              <a:ext uri="{FF2B5EF4-FFF2-40B4-BE49-F238E27FC236}">
                <a16:creationId xmlns:a16="http://schemas.microsoft.com/office/drawing/2014/main" id="{371D7115-1B6A-471F-AA5E-5277ACAAD270}"/>
              </a:ext>
            </a:extLst>
          </p:cNvPr>
          <p:cNvSpPr/>
          <p:nvPr/>
        </p:nvSpPr>
        <p:spPr>
          <a:xfrm>
            <a:off x="2145597" y="3178755"/>
            <a:ext cx="325329" cy="304800"/>
          </a:xfrm>
          <a:prstGeom prst="ellipse">
            <a:avLst/>
          </a:prstGeom>
          <a:noFill/>
          <a:ln w="28575" cap="flat">
            <a:solidFill>
              <a:srgbClr val="D70F0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255" name="Oval 254">
            <a:extLst>
              <a:ext uri="{FF2B5EF4-FFF2-40B4-BE49-F238E27FC236}">
                <a16:creationId xmlns:a16="http://schemas.microsoft.com/office/drawing/2014/main" id="{9DB159B9-DDB8-42A2-A564-E3074E55567C}"/>
              </a:ext>
            </a:extLst>
          </p:cNvPr>
          <p:cNvSpPr/>
          <p:nvPr/>
        </p:nvSpPr>
        <p:spPr>
          <a:xfrm>
            <a:off x="2470926" y="3178755"/>
            <a:ext cx="325329" cy="304800"/>
          </a:xfrm>
          <a:prstGeom prst="ellipse">
            <a:avLst/>
          </a:prstGeom>
          <a:solidFill>
            <a:srgbClr val="2010EA"/>
          </a:solidFill>
          <a:ln w="28575" cap="flat">
            <a:solidFill>
              <a:srgbClr val="2010E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256" name="Oval 255">
            <a:extLst>
              <a:ext uri="{FF2B5EF4-FFF2-40B4-BE49-F238E27FC236}">
                <a16:creationId xmlns:a16="http://schemas.microsoft.com/office/drawing/2014/main" id="{797559A4-22FC-4818-B07D-89B75B0C0B22}"/>
              </a:ext>
            </a:extLst>
          </p:cNvPr>
          <p:cNvSpPr/>
          <p:nvPr/>
        </p:nvSpPr>
        <p:spPr>
          <a:xfrm>
            <a:off x="2814348" y="3178755"/>
            <a:ext cx="325329" cy="304800"/>
          </a:xfrm>
          <a:prstGeom prst="ellipse">
            <a:avLst/>
          </a:prstGeom>
          <a:noFill/>
          <a:ln w="28575" cap="flat">
            <a:solidFill>
              <a:srgbClr val="D70F0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257" name="Oval 256">
            <a:extLst>
              <a:ext uri="{FF2B5EF4-FFF2-40B4-BE49-F238E27FC236}">
                <a16:creationId xmlns:a16="http://schemas.microsoft.com/office/drawing/2014/main" id="{86623C7E-D0F3-4D86-9451-1FA7F12CFAEA}"/>
              </a:ext>
            </a:extLst>
          </p:cNvPr>
          <p:cNvSpPr/>
          <p:nvPr/>
        </p:nvSpPr>
        <p:spPr>
          <a:xfrm>
            <a:off x="3139677" y="3178755"/>
            <a:ext cx="325329" cy="304800"/>
          </a:xfrm>
          <a:prstGeom prst="ellipse">
            <a:avLst/>
          </a:prstGeom>
          <a:solidFill>
            <a:srgbClr val="2010EA"/>
          </a:solidFill>
          <a:ln w="28575" cap="flat">
            <a:solidFill>
              <a:srgbClr val="2010E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258" name="Oval 257">
            <a:extLst>
              <a:ext uri="{FF2B5EF4-FFF2-40B4-BE49-F238E27FC236}">
                <a16:creationId xmlns:a16="http://schemas.microsoft.com/office/drawing/2014/main" id="{6DA050AD-5802-4A7D-98C9-7828300F9A80}"/>
              </a:ext>
            </a:extLst>
          </p:cNvPr>
          <p:cNvSpPr/>
          <p:nvPr/>
        </p:nvSpPr>
        <p:spPr>
          <a:xfrm>
            <a:off x="3465006" y="3178755"/>
            <a:ext cx="325329" cy="304800"/>
          </a:xfrm>
          <a:prstGeom prst="ellipse">
            <a:avLst/>
          </a:prstGeom>
          <a:noFill/>
          <a:ln w="28575" cap="flat">
            <a:solidFill>
              <a:srgbClr val="D70F0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259" name="Oval 258">
            <a:extLst>
              <a:ext uri="{FF2B5EF4-FFF2-40B4-BE49-F238E27FC236}">
                <a16:creationId xmlns:a16="http://schemas.microsoft.com/office/drawing/2014/main" id="{68452CE9-F344-485A-8D2D-BB16F81355EE}"/>
              </a:ext>
            </a:extLst>
          </p:cNvPr>
          <p:cNvSpPr/>
          <p:nvPr/>
        </p:nvSpPr>
        <p:spPr>
          <a:xfrm>
            <a:off x="844281" y="6147915"/>
            <a:ext cx="325329" cy="304800"/>
          </a:xfrm>
          <a:prstGeom prst="ellipse">
            <a:avLst/>
          </a:prstGeom>
          <a:solidFill>
            <a:srgbClr val="2010EA"/>
          </a:solidFill>
          <a:ln w="28575" cap="flat">
            <a:solidFill>
              <a:srgbClr val="2010E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260" name="Oval 259">
            <a:extLst>
              <a:ext uri="{FF2B5EF4-FFF2-40B4-BE49-F238E27FC236}">
                <a16:creationId xmlns:a16="http://schemas.microsoft.com/office/drawing/2014/main" id="{83ED0A6C-647B-414A-BD5C-D8211985765A}"/>
              </a:ext>
            </a:extLst>
          </p:cNvPr>
          <p:cNvSpPr/>
          <p:nvPr/>
        </p:nvSpPr>
        <p:spPr>
          <a:xfrm>
            <a:off x="1169610" y="6147915"/>
            <a:ext cx="325329" cy="304800"/>
          </a:xfrm>
          <a:prstGeom prst="ellipse">
            <a:avLst/>
          </a:prstGeom>
          <a:noFill/>
          <a:ln w="28575" cap="flat">
            <a:solidFill>
              <a:srgbClr val="D70F0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261" name="Oval 260">
            <a:extLst>
              <a:ext uri="{FF2B5EF4-FFF2-40B4-BE49-F238E27FC236}">
                <a16:creationId xmlns:a16="http://schemas.microsoft.com/office/drawing/2014/main" id="{F202AC2F-7390-49FE-B9A3-32AE28115741}"/>
              </a:ext>
            </a:extLst>
          </p:cNvPr>
          <p:cNvSpPr/>
          <p:nvPr/>
        </p:nvSpPr>
        <p:spPr>
          <a:xfrm>
            <a:off x="1494939" y="6147915"/>
            <a:ext cx="325329" cy="304800"/>
          </a:xfrm>
          <a:prstGeom prst="ellipse">
            <a:avLst/>
          </a:prstGeom>
          <a:noFill/>
          <a:ln w="28575" cap="flat">
            <a:solidFill>
              <a:srgbClr val="2010E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262" name="Oval 261">
            <a:extLst>
              <a:ext uri="{FF2B5EF4-FFF2-40B4-BE49-F238E27FC236}">
                <a16:creationId xmlns:a16="http://schemas.microsoft.com/office/drawing/2014/main" id="{C4E05362-5D48-4A10-B673-8359F5C706DD}"/>
              </a:ext>
            </a:extLst>
          </p:cNvPr>
          <p:cNvSpPr/>
          <p:nvPr/>
        </p:nvSpPr>
        <p:spPr>
          <a:xfrm>
            <a:off x="1820268" y="6147915"/>
            <a:ext cx="325329" cy="304800"/>
          </a:xfrm>
          <a:prstGeom prst="ellipse">
            <a:avLst/>
          </a:prstGeom>
          <a:solidFill>
            <a:srgbClr val="2010EA"/>
          </a:solidFill>
          <a:ln w="28575" cap="flat">
            <a:solidFill>
              <a:srgbClr val="2010E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263" name="Oval 262">
            <a:extLst>
              <a:ext uri="{FF2B5EF4-FFF2-40B4-BE49-F238E27FC236}">
                <a16:creationId xmlns:a16="http://schemas.microsoft.com/office/drawing/2014/main" id="{BF3D6878-DC8F-4DB5-B289-26919D5C08FD}"/>
              </a:ext>
            </a:extLst>
          </p:cNvPr>
          <p:cNvSpPr/>
          <p:nvPr/>
        </p:nvSpPr>
        <p:spPr>
          <a:xfrm>
            <a:off x="2145597" y="6147915"/>
            <a:ext cx="325329" cy="304800"/>
          </a:xfrm>
          <a:prstGeom prst="ellipse">
            <a:avLst/>
          </a:prstGeom>
          <a:noFill/>
          <a:ln w="28575" cap="flat">
            <a:solidFill>
              <a:srgbClr val="D70F0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264" name="Oval 263">
            <a:extLst>
              <a:ext uri="{FF2B5EF4-FFF2-40B4-BE49-F238E27FC236}">
                <a16:creationId xmlns:a16="http://schemas.microsoft.com/office/drawing/2014/main" id="{467F04B9-F922-4EE6-B85C-BDDC1213961B}"/>
              </a:ext>
            </a:extLst>
          </p:cNvPr>
          <p:cNvSpPr/>
          <p:nvPr/>
        </p:nvSpPr>
        <p:spPr>
          <a:xfrm>
            <a:off x="2470926" y="6147915"/>
            <a:ext cx="325329" cy="304800"/>
          </a:xfrm>
          <a:prstGeom prst="ellipse">
            <a:avLst/>
          </a:prstGeom>
          <a:solidFill>
            <a:srgbClr val="2010EA"/>
          </a:solidFill>
          <a:ln w="28575" cap="flat">
            <a:solidFill>
              <a:srgbClr val="2010E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265" name="Oval 264">
            <a:extLst>
              <a:ext uri="{FF2B5EF4-FFF2-40B4-BE49-F238E27FC236}">
                <a16:creationId xmlns:a16="http://schemas.microsoft.com/office/drawing/2014/main" id="{833214F2-AF0C-4017-BAC3-822FED0327E7}"/>
              </a:ext>
            </a:extLst>
          </p:cNvPr>
          <p:cNvSpPr/>
          <p:nvPr/>
        </p:nvSpPr>
        <p:spPr>
          <a:xfrm>
            <a:off x="2814348" y="6147915"/>
            <a:ext cx="325329" cy="304800"/>
          </a:xfrm>
          <a:prstGeom prst="ellipse">
            <a:avLst/>
          </a:prstGeom>
          <a:noFill/>
          <a:ln w="28575" cap="flat">
            <a:solidFill>
              <a:srgbClr val="D70F0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266" name="Oval 265">
            <a:extLst>
              <a:ext uri="{FF2B5EF4-FFF2-40B4-BE49-F238E27FC236}">
                <a16:creationId xmlns:a16="http://schemas.microsoft.com/office/drawing/2014/main" id="{69DF7070-0031-41EB-9D52-5AFAC7091020}"/>
              </a:ext>
            </a:extLst>
          </p:cNvPr>
          <p:cNvSpPr/>
          <p:nvPr/>
        </p:nvSpPr>
        <p:spPr>
          <a:xfrm>
            <a:off x="3139677" y="6147915"/>
            <a:ext cx="325329" cy="304800"/>
          </a:xfrm>
          <a:prstGeom prst="ellipse">
            <a:avLst/>
          </a:prstGeom>
          <a:solidFill>
            <a:srgbClr val="2010EA"/>
          </a:solidFill>
          <a:ln w="28575" cap="flat">
            <a:solidFill>
              <a:srgbClr val="2010E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267" name="Oval 266">
            <a:extLst>
              <a:ext uri="{FF2B5EF4-FFF2-40B4-BE49-F238E27FC236}">
                <a16:creationId xmlns:a16="http://schemas.microsoft.com/office/drawing/2014/main" id="{D208E09F-A422-420E-99F3-F800BF0E4F01}"/>
              </a:ext>
            </a:extLst>
          </p:cNvPr>
          <p:cNvSpPr/>
          <p:nvPr/>
        </p:nvSpPr>
        <p:spPr>
          <a:xfrm>
            <a:off x="3465006" y="6147915"/>
            <a:ext cx="325329" cy="304800"/>
          </a:xfrm>
          <a:prstGeom prst="ellipse">
            <a:avLst/>
          </a:prstGeom>
          <a:noFill/>
          <a:ln w="28575" cap="flat">
            <a:solidFill>
              <a:srgbClr val="D70F0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268" name="Oval 267">
            <a:extLst>
              <a:ext uri="{FF2B5EF4-FFF2-40B4-BE49-F238E27FC236}">
                <a16:creationId xmlns:a16="http://schemas.microsoft.com/office/drawing/2014/main" id="{60F6B5CA-2B3A-4C50-8F89-F2E0739FA9E9}"/>
              </a:ext>
            </a:extLst>
          </p:cNvPr>
          <p:cNvSpPr/>
          <p:nvPr/>
        </p:nvSpPr>
        <p:spPr>
          <a:xfrm>
            <a:off x="2350196" y="7405461"/>
            <a:ext cx="325329" cy="304800"/>
          </a:xfrm>
          <a:prstGeom prst="ellipse">
            <a:avLst/>
          </a:prstGeom>
          <a:noFill/>
          <a:ln w="28575" cap="flat">
            <a:solidFill>
              <a:srgbClr val="D70F0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269" name="Oval 268">
            <a:extLst>
              <a:ext uri="{FF2B5EF4-FFF2-40B4-BE49-F238E27FC236}">
                <a16:creationId xmlns:a16="http://schemas.microsoft.com/office/drawing/2014/main" id="{77708D66-96C0-4917-AD64-41EEF85D431E}"/>
              </a:ext>
            </a:extLst>
          </p:cNvPr>
          <p:cNvSpPr/>
          <p:nvPr/>
        </p:nvSpPr>
        <p:spPr>
          <a:xfrm>
            <a:off x="2675525" y="7405461"/>
            <a:ext cx="325329" cy="304800"/>
          </a:xfrm>
          <a:prstGeom prst="ellipse">
            <a:avLst/>
          </a:prstGeom>
          <a:noFill/>
          <a:ln w="28575" cap="flat">
            <a:solidFill>
              <a:srgbClr val="D70F0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270" name="Oval 269">
            <a:extLst>
              <a:ext uri="{FF2B5EF4-FFF2-40B4-BE49-F238E27FC236}">
                <a16:creationId xmlns:a16="http://schemas.microsoft.com/office/drawing/2014/main" id="{C7E40412-628B-42A9-A445-B97AA29EBF99}"/>
              </a:ext>
            </a:extLst>
          </p:cNvPr>
          <p:cNvSpPr/>
          <p:nvPr/>
        </p:nvSpPr>
        <p:spPr>
          <a:xfrm>
            <a:off x="3326183" y="7405461"/>
            <a:ext cx="325329" cy="304800"/>
          </a:xfrm>
          <a:prstGeom prst="ellipse">
            <a:avLst/>
          </a:prstGeom>
          <a:noFill/>
          <a:ln w="28575" cap="flat">
            <a:solidFill>
              <a:srgbClr val="D70F0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271" name="Oval 270">
            <a:extLst>
              <a:ext uri="{FF2B5EF4-FFF2-40B4-BE49-F238E27FC236}">
                <a16:creationId xmlns:a16="http://schemas.microsoft.com/office/drawing/2014/main" id="{36CE6E18-CABE-40BC-8D14-F88171E22474}"/>
              </a:ext>
            </a:extLst>
          </p:cNvPr>
          <p:cNvSpPr/>
          <p:nvPr/>
        </p:nvSpPr>
        <p:spPr>
          <a:xfrm>
            <a:off x="3976841" y="7405461"/>
            <a:ext cx="325329" cy="304800"/>
          </a:xfrm>
          <a:prstGeom prst="ellipse">
            <a:avLst/>
          </a:prstGeom>
          <a:noFill/>
          <a:ln w="28575" cap="flat">
            <a:solidFill>
              <a:srgbClr val="D70F0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272" name="Oval 271">
            <a:extLst>
              <a:ext uri="{FF2B5EF4-FFF2-40B4-BE49-F238E27FC236}">
                <a16:creationId xmlns:a16="http://schemas.microsoft.com/office/drawing/2014/main" id="{35C734BD-0490-4674-945C-7C31CDDDC5D9}"/>
              </a:ext>
            </a:extLst>
          </p:cNvPr>
          <p:cNvSpPr/>
          <p:nvPr/>
        </p:nvSpPr>
        <p:spPr>
          <a:xfrm>
            <a:off x="5570260" y="7405461"/>
            <a:ext cx="325329" cy="304800"/>
          </a:xfrm>
          <a:prstGeom prst="ellipse">
            <a:avLst/>
          </a:prstGeom>
          <a:noFill/>
          <a:ln w="28575" cap="flat">
            <a:solidFill>
              <a:srgbClr val="D70F0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273" name="Oval 272">
            <a:extLst>
              <a:ext uri="{FF2B5EF4-FFF2-40B4-BE49-F238E27FC236}">
                <a16:creationId xmlns:a16="http://schemas.microsoft.com/office/drawing/2014/main" id="{A45BB19E-057F-40EA-9AAD-ABEA99C53470}"/>
              </a:ext>
            </a:extLst>
          </p:cNvPr>
          <p:cNvSpPr/>
          <p:nvPr/>
        </p:nvSpPr>
        <p:spPr>
          <a:xfrm>
            <a:off x="6220918" y="7405461"/>
            <a:ext cx="325329" cy="304800"/>
          </a:xfrm>
          <a:prstGeom prst="ellipse">
            <a:avLst/>
          </a:prstGeom>
          <a:noFill/>
          <a:ln w="28575" cap="flat">
            <a:solidFill>
              <a:srgbClr val="D70F0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274" name="Oval 273">
            <a:extLst>
              <a:ext uri="{FF2B5EF4-FFF2-40B4-BE49-F238E27FC236}">
                <a16:creationId xmlns:a16="http://schemas.microsoft.com/office/drawing/2014/main" id="{85C9345C-BC1A-41C2-BFA1-5A6A475DE328}"/>
              </a:ext>
            </a:extLst>
          </p:cNvPr>
          <p:cNvSpPr/>
          <p:nvPr/>
        </p:nvSpPr>
        <p:spPr>
          <a:xfrm>
            <a:off x="6546247" y="7405461"/>
            <a:ext cx="325329" cy="304800"/>
          </a:xfrm>
          <a:prstGeom prst="ellipse">
            <a:avLst/>
          </a:prstGeom>
          <a:noFill/>
          <a:ln w="28575" cap="flat">
            <a:solidFill>
              <a:srgbClr val="D70F0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275" name="Oval 274">
            <a:extLst>
              <a:ext uri="{FF2B5EF4-FFF2-40B4-BE49-F238E27FC236}">
                <a16:creationId xmlns:a16="http://schemas.microsoft.com/office/drawing/2014/main" id="{341F7BAC-F6A1-4680-B5F7-B391462D5829}"/>
              </a:ext>
            </a:extLst>
          </p:cNvPr>
          <p:cNvSpPr/>
          <p:nvPr/>
        </p:nvSpPr>
        <p:spPr>
          <a:xfrm>
            <a:off x="7196905" y="7405461"/>
            <a:ext cx="325329" cy="304800"/>
          </a:xfrm>
          <a:prstGeom prst="ellipse">
            <a:avLst/>
          </a:prstGeom>
          <a:noFill/>
          <a:ln w="28575" cap="flat">
            <a:solidFill>
              <a:srgbClr val="D70F0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276" name="Oval 275">
            <a:extLst>
              <a:ext uri="{FF2B5EF4-FFF2-40B4-BE49-F238E27FC236}">
                <a16:creationId xmlns:a16="http://schemas.microsoft.com/office/drawing/2014/main" id="{1710A135-5576-4ED7-9947-DC111E20636E}"/>
              </a:ext>
            </a:extLst>
          </p:cNvPr>
          <p:cNvSpPr/>
          <p:nvPr/>
        </p:nvSpPr>
        <p:spPr>
          <a:xfrm>
            <a:off x="8805457" y="7405461"/>
            <a:ext cx="325329" cy="304800"/>
          </a:xfrm>
          <a:prstGeom prst="ellipse">
            <a:avLst/>
          </a:prstGeom>
          <a:noFill/>
          <a:ln w="28575" cap="flat">
            <a:solidFill>
              <a:srgbClr val="D70F0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277" name="Oval 276">
            <a:extLst>
              <a:ext uri="{FF2B5EF4-FFF2-40B4-BE49-F238E27FC236}">
                <a16:creationId xmlns:a16="http://schemas.microsoft.com/office/drawing/2014/main" id="{23EF64AB-5D16-4AD1-A78A-9EB1CD5858E2}"/>
              </a:ext>
            </a:extLst>
          </p:cNvPr>
          <p:cNvSpPr/>
          <p:nvPr/>
        </p:nvSpPr>
        <p:spPr>
          <a:xfrm>
            <a:off x="9456115" y="7405461"/>
            <a:ext cx="325329" cy="304800"/>
          </a:xfrm>
          <a:prstGeom prst="ellipse">
            <a:avLst/>
          </a:prstGeom>
          <a:noFill/>
          <a:ln w="28575" cap="flat">
            <a:solidFill>
              <a:srgbClr val="D70F0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278" name="Oval 277">
            <a:extLst>
              <a:ext uri="{FF2B5EF4-FFF2-40B4-BE49-F238E27FC236}">
                <a16:creationId xmlns:a16="http://schemas.microsoft.com/office/drawing/2014/main" id="{6D77688F-F24D-4BE9-AF98-E580E3977B76}"/>
              </a:ext>
            </a:extLst>
          </p:cNvPr>
          <p:cNvSpPr/>
          <p:nvPr/>
        </p:nvSpPr>
        <p:spPr>
          <a:xfrm>
            <a:off x="10106773" y="7405461"/>
            <a:ext cx="325329" cy="304800"/>
          </a:xfrm>
          <a:prstGeom prst="ellipse">
            <a:avLst/>
          </a:prstGeom>
          <a:noFill/>
          <a:ln w="28575" cap="flat">
            <a:solidFill>
              <a:srgbClr val="D70F0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279" name="Oval 278">
            <a:extLst>
              <a:ext uri="{FF2B5EF4-FFF2-40B4-BE49-F238E27FC236}">
                <a16:creationId xmlns:a16="http://schemas.microsoft.com/office/drawing/2014/main" id="{CA92FCF8-0E44-49B1-8D6E-632DA56C3CBF}"/>
              </a:ext>
            </a:extLst>
          </p:cNvPr>
          <p:cNvSpPr/>
          <p:nvPr/>
        </p:nvSpPr>
        <p:spPr>
          <a:xfrm>
            <a:off x="10432102" y="7405461"/>
            <a:ext cx="325329" cy="304800"/>
          </a:xfrm>
          <a:prstGeom prst="ellipse">
            <a:avLst/>
          </a:prstGeom>
          <a:noFill/>
          <a:ln w="28575" cap="flat">
            <a:solidFill>
              <a:srgbClr val="D70F0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cxnSp>
        <p:nvCxnSpPr>
          <p:cNvPr id="298" name="Straight Arrow Connector 297">
            <a:extLst>
              <a:ext uri="{FF2B5EF4-FFF2-40B4-BE49-F238E27FC236}">
                <a16:creationId xmlns:a16="http://schemas.microsoft.com/office/drawing/2014/main" id="{973F2757-15E1-4AC6-9815-43BF4BE08F1D}"/>
              </a:ext>
            </a:extLst>
          </p:cNvPr>
          <p:cNvCxnSpPr>
            <a:cxnSpLocks/>
          </p:cNvCxnSpPr>
          <p:nvPr/>
        </p:nvCxnSpPr>
        <p:spPr>
          <a:xfrm flipV="1">
            <a:off x="6501016" y="2657458"/>
            <a:ext cx="0" cy="702796"/>
          </a:xfrm>
          <a:prstGeom prst="straightConnector1">
            <a:avLst/>
          </a:prstGeom>
          <a:noFill/>
          <a:ln w="28575" cap="flat">
            <a:solidFill>
              <a:schemeClr val="tx2">
                <a:lumMod val="10000"/>
              </a:schemeClr>
            </a:solidFill>
            <a:prstDash val="solid"/>
            <a:miter lim="400000"/>
            <a:headEnd type="none" w="med" len="med"/>
            <a:tailEnd type="arrow" w="med" len="med"/>
          </a:ln>
          <a:effectLst/>
          <a:sp3d/>
        </p:spPr>
        <p:style>
          <a:lnRef idx="0">
            <a:scrgbClr r="0" g="0" b="0"/>
          </a:lnRef>
          <a:fillRef idx="0">
            <a:scrgbClr r="0" g="0" b="0"/>
          </a:fillRef>
          <a:effectRef idx="0">
            <a:scrgbClr r="0" g="0" b="0"/>
          </a:effectRef>
          <a:fontRef idx="none"/>
        </p:style>
      </p:cxnSp>
      <p:cxnSp>
        <p:nvCxnSpPr>
          <p:cNvPr id="302" name="Straight Arrow Connector 301">
            <a:extLst>
              <a:ext uri="{FF2B5EF4-FFF2-40B4-BE49-F238E27FC236}">
                <a16:creationId xmlns:a16="http://schemas.microsoft.com/office/drawing/2014/main" id="{FD47C47C-268E-43ED-B841-BF4EAE0913F0}"/>
              </a:ext>
            </a:extLst>
          </p:cNvPr>
          <p:cNvCxnSpPr>
            <a:cxnSpLocks/>
          </p:cNvCxnSpPr>
          <p:nvPr/>
        </p:nvCxnSpPr>
        <p:spPr>
          <a:xfrm flipH="1" flipV="1">
            <a:off x="6513741" y="4076777"/>
            <a:ext cx="2411" cy="468978"/>
          </a:xfrm>
          <a:prstGeom prst="straightConnector1">
            <a:avLst/>
          </a:prstGeom>
          <a:noFill/>
          <a:ln w="28575" cap="flat">
            <a:solidFill>
              <a:schemeClr val="tx2">
                <a:lumMod val="10000"/>
              </a:schemeClr>
            </a:solidFill>
            <a:prstDash val="solid"/>
            <a:miter lim="400000"/>
            <a:headEnd type="none" w="med" len="med"/>
            <a:tailEnd type="arrow" w="med" len="med"/>
          </a:ln>
          <a:effectLst/>
          <a:sp3d/>
        </p:spPr>
        <p:style>
          <a:lnRef idx="0">
            <a:scrgbClr r="0" g="0" b="0"/>
          </a:lnRef>
          <a:fillRef idx="0">
            <a:scrgbClr r="0" g="0" b="0"/>
          </a:fillRef>
          <a:effectRef idx="0">
            <a:scrgbClr r="0" g="0" b="0"/>
          </a:effectRef>
          <a:fontRef idx="none"/>
        </p:style>
      </p:cxnSp>
      <p:cxnSp>
        <p:nvCxnSpPr>
          <p:cNvPr id="303" name="Straight Arrow Connector 302">
            <a:extLst>
              <a:ext uri="{FF2B5EF4-FFF2-40B4-BE49-F238E27FC236}">
                <a16:creationId xmlns:a16="http://schemas.microsoft.com/office/drawing/2014/main" id="{B0F580CF-F3EE-4DD2-A771-38EBE65AEC4E}"/>
              </a:ext>
            </a:extLst>
          </p:cNvPr>
          <p:cNvCxnSpPr>
            <a:cxnSpLocks/>
          </p:cNvCxnSpPr>
          <p:nvPr/>
        </p:nvCxnSpPr>
        <p:spPr>
          <a:xfrm>
            <a:off x="6516152" y="5161734"/>
            <a:ext cx="9058" cy="416319"/>
          </a:xfrm>
          <a:prstGeom prst="straightConnector1">
            <a:avLst/>
          </a:prstGeom>
          <a:noFill/>
          <a:ln w="28575" cap="flat">
            <a:solidFill>
              <a:schemeClr val="tx2">
                <a:lumMod val="10000"/>
              </a:schemeClr>
            </a:solidFill>
            <a:prstDash val="solid"/>
            <a:miter lim="400000"/>
            <a:headEnd type="none" w="med" len="med"/>
            <a:tailEnd type="arrow" w="med" len="med"/>
          </a:ln>
          <a:effectLst/>
          <a:sp3d/>
        </p:spPr>
        <p:style>
          <a:lnRef idx="0">
            <a:scrgbClr r="0" g="0" b="0"/>
          </a:lnRef>
          <a:fillRef idx="0">
            <a:scrgbClr r="0" g="0" b="0"/>
          </a:fillRef>
          <a:effectRef idx="0">
            <a:scrgbClr r="0" g="0" b="0"/>
          </a:effectRef>
          <a:fontRef idx="none"/>
        </p:style>
      </p:cxnSp>
      <p:cxnSp>
        <p:nvCxnSpPr>
          <p:cNvPr id="305" name="Straight Arrow Connector 304">
            <a:extLst>
              <a:ext uri="{FF2B5EF4-FFF2-40B4-BE49-F238E27FC236}">
                <a16:creationId xmlns:a16="http://schemas.microsoft.com/office/drawing/2014/main" id="{5ED0CA52-F94F-4849-9271-BC898DE78FC3}"/>
              </a:ext>
            </a:extLst>
          </p:cNvPr>
          <p:cNvCxnSpPr>
            <a:cxnSpLocks/>
          </p:cNvCxnSpPr>
          <p:nvPr/>
        </p:nvCxnSpPr>
        <p:spPr>
          <a:xfrm flipV="1">
            <a:off x="7962565" y="2763686"/>
            <a:ext cx="469880" cy="611681"/>
          </a:xfrm>
          <a:prstGeom prst="straightConnector1">
            <a:avLst/>
          </a:prstGeom>
          <a:noFill/>
          <a:ln w="28575" cap="flat">
            <a:solidFill>
              <a:schemeClr val="tx2">
                <a:lumMod val="10000"/>
              </a:schemeClr>
            </a:solidFill>
            <a:prstDash val="solid"/>
            <a:miter lim="400000"/>
            <a:headEnd type="none" w="med" len="med"/>
            <a:tailEnd type="arrow" w="med" len="med"/>
          </a:ln>
          <a:effectLst/>
          <a:sp3d/>
        </p:spPr>
        <p:style>
          <a:lnRef idx="0">
            <a:scrgbClr r="0" g="0" b="0"/>
          </a:lnRef>
          <a:fillRef idx="0">
            <a:scrgbClr r="0" g="0" b="0"/>
          </a:fillRef>
          <a:effectRef idx="0">
            <a:scrgbClr r="0" g="0" b="0"/>
          </a:effectRef>
          <a:fontRef idx="none"/>
        </p:style>
      </p:cxnSp>
      <p:cxnSp>
        <p:nvCxnSpPr>
          <p:cNvPr id="314" name="Straight Arrow Connector 313">
            <a:extLst>
              <a:ext uri="{FF2B5EF4-FFF2-40B4-BE49-F238E27FC236}">
                <a16:creationId xmlns:a16="http://schemas.microsoft.com/office/drawing/2014/main" id="{615D6AA6-AFE0-4BD8-A82B-2F57218B3688}"/>
              </a:ext>
            </a:extLst>
          </p:cNvPr>
          <p:cNvCxnSpPr>
            <a:cxnSpLocks/>
          </p:cNvCxnSpPr>
          <p:nvPr/>
        </p:nvCxnSpPr>
        <p:spPr>
          <a:xfrm flipH="1" flipV="1">
            <a:off x="4551473" y="2763686"/>
            <a:ext cx="530559" cy="563330"/>
          </a:xfrm>
          <a:prstGeom prst="straightConnector1">
            <a:avLst/>
          </a:prstGeom>
          <a:noFill/>
          <a:ln w="28575" cap="flat">
            <a:solidFill>
              <a:schemeClr val="tx2">
                <a:lumMod val="10000"/>
              </a:schemeClr>
            </a:solidFill>
            <a:prstDash val="solid"/>
            <a:miter lim="400000"/>
            <a:headEnd type="none" w="med" len="med"/>
            <a:tailEnd type="arrow" w="med" len="med"/>
          </a:ln>
          <a:effectLst/>
          <a:sp3d/>
        </p:spPr>
        <p:style>
          <a:lnRef idx="0">
            <a:scrgbClr r="0" g="0" b="0"/>
          </a:lnRef>
          <a:fillRef idx="0">
            <a:scrgbClr r="0" g="0" b="0"/>
          </a:fillRef>
          <a:effectRef idx="0">
            <a:scrgbClr r="0" g="0" b="0"/>
          </a:effectRef>
          <a:fontRef idx="none"/>
        </p:style>
      </p:cxnSp>
      <p:cxnSp>
        <p:nvCxnSpPr>
          <p:cNvPr id="316" name="Straight Arrow Connector 315">
            <a:extLst>
              <a:ext uri="{FF2B5EF4-FFF2-40B4-BE49-F238E27FC236}">
                <a16:creationId xmlns:a16="http://schemas.microsoft.com/office/drawing/2014/main" id="{E62C690C-E861-4D45-B62E-260B26A579BA}"/>
              </a:ext>
            </a:extLst>
          </p:cNvPr>
          <p:cNvCxnSpPr>
            <a:cxnSpLocks/>
          </p:cNvCxnSpPr>
          <p:nvPr/>
        </p:nvCxnSpPr>
        <p:spPr>
          <a:xfrm flipH="1">
            <a:off x="4460683" y="6271138"/>
            <a:ext cx="542673" cy="805521"/>
          </a:xfrm>
          <a:prstGeom prst="straightConnector1">
            <a:avLst/>
          </a:prstGeom>
          <a:noFill/>
          <a:ln w="28575" cap="flat">
            <a:solidFill>
              <a:schemeClr val="tx2">
                <a:lumMod val="10000"/>
              </a:schemeClr>
            </a:solidFill>
            <a:prstDash val="solid"/>
            <a:miter lim="400000"/>
            <a:headEnd type="none" w="med" len="med"/>
            <a:tailEnd type="arrow" w="med" len="med"/>
          </a:ln>
          <a:effectLst/>
          <a:sp3d/>
        </p:spPr>
        <p:style>
          <a:lnRef idx="0">
            <a:scrgbClr r="0" g="0" b="0"/>
          </a:lnRef>
          <a:fillRef idx="0">
            <a:scrgbClr r="0" g="0" b="0"/>
          </a:fillRef>
          <a:effectRef idx="0">
            <a:scrgbClr r="0" g="0" b="0"/>
          </a:effectRef>
          <a:fontRef idx="none"/>
        </p:style>
      </p:cxnSp>
      <p:cxnSp>
        <p:nvCxnSpPr>
          <p:cNvPr id="318" name="Straight Arrow Connector 317">
            <a:extLst>
              <a:ext uri="{FF2B5EF4-FFF2-40B4-BE49-F238E27FC236}">
                <a16:creationId xmlns:a16="http://schemas.microsoft.com/office/drawing/2014/main" id="{35456AAC-C69E-430C-B1AB-6E2AE65A15A2}"/>
              </a:ext>
            </a:extLst>
          </p:cNvPr>
          <p:cNvCxnSpPr>
            <a:cxnSpLocks/>
          </p:cNvCxnSpPr>
          <p:nvPr/>
        </p:nvCxnSpPr>
        <p:spPr>
          <a:xfrm>
            <a:off x="8017959" y="6271138"/>
            <a:ext cx="637601" cy="728823"/>
          </a:xfrm>
          <a:prstGeom prst="straightConnector1">
            <a:avLst/>
          </a:prstGeom>
          <a:noFill/>
          <a:ln w="28575" cap="flat">
            <a:solidFill>
              <a:schemeClr val="tx2">
                <a:lumMod val="10000"/>
              </a:schemeClr>
            </a:solidFill>
            <a:prstDash val="solid"/>
            <a:miter lim="400000"/>
            <a:headEnd type="none" w="med" len="med"/>
            <a:tailEnd type="arrow" w="med" len="med"/>
          </a:ln>
          <a:effectLst/>
          <a:sp3d/>
        </p:spPr>
        <p:style>
          <a:lnRef idx="0">
            <a:scrgbClr r="0" g="0" b="0"/>
          </a:lnRef>
          <a:fillRef idx="0">
            <a:scrgbClr r="0" g="0" b="0"/>
          </a:fillRef>
          <a:effectRef idx="0">
            <a:scrgbClr r="0" g="0" b="0"/>
          </a:effectRef>
          <a:fontRef idx="none"/>
        </p:style>
      </p:cxnSp>
      <p:cxnSp>
        <p:nvCxnSpPr>
          <p:cNvPr id="321" name="Straight Arrow Connector 320">
            <a:extLst>
              <a:ext uri="{FF2B5EF4-FFF2-40B4-BE49-F238E27FC236}">
                <a16:creationId xmlns:a16="http://schemas.microsoft.com/office/drawing/2014/main" id="{E565CCB9-73D9-4BB2-99CE-6C392B73C2ED}"/>
              </a:ext>
            </a:extLst>
          </p:cNvPr>
          <p:cNvCxnSpPr>
            <a:cxnSpLocks/>
          </p:cNvCxnSpPr>
          <p:nvPr/>
        </p:nvCxnSpPr>
        <p:spPr>
          <a:xfrm flipV="1">
            <a:off x="9923140" y="1533875"/>
            <a:ext cx="285936" cy="396200"/>
          </a:xfrm>
          <a:prstGeom prst="straightConnector1">
            <a:avLst/>
          </a:prstGeom>
          <a:noFill/>
          <a:ln w="28575" cap="flat">
            <a:solidFill>
              <a:schemeClr val="tx2">
                <a:lumMod val="10000"/>
              </a:schemeClr>
            </a:solidFill>
            <a:prstDash val="solid"/>
            <a:miter lim="400000"/>
            <a:headEnd type="none" w="med" len="med"/>
            <a:tailEnd type="arrow" w="med" len="med"/>
          </a:ln>
          <a:effectLst/>
          <a:sp3d/>
        </p:spPr>
        <p:style>
          <a:lnRef idx="0">
            <a:scrgbClr r="0" g="0" b="0"/>
          </a:lnRef>
          <a:fillRef idx="0">
            <a:scrgbClr r="0" g="0" b="0"/>
          </a:fillRef>
          <a:effectRef idx="0">
            <a:scrgbClr r="0" g="0" b="0"/>
          </a:effectRef>
          <a:fontRef idx="none"/>
        </p:style>
      </p:cxnSp>
      <p:cxnSp>
        <p:nvCxnSpPr>
          <p:cNvPr id="323" name="Straight Arrow Connector 322">
            <a:extLst>
              <a:ext uri="{FF2B5EF4-FFF2-40B4-BE49-F238E27FC236}">
                <a16:creationId xmlns:a16="http://schemas.microsoft.com/office/drawing/2014/main" id="{862B6797-2728-4820-8055-1AA52F6E087F}"/>
              </a:ext>
            </a:extLst>
          </p:cNvPr>
          <p:cNvCxnSpPr>
            <a:cxnSpLocks/>
          </p:cNvCxnSpPr>
          <p:nvPr/>
        </p:nvCxnSpPr>
        <p:spPr>
          <a:xfrm flipH="1" flipV="1">
            <a:off x="2977012" y="1491744"/>
            <a:ext cx="267737" cy="392590"/>
          </a:xfrm>
          <a:prstGeom prst="straightConnector1">
            <a:avLst/>
          </a:prstGeom>
          <a:noFill/>
          <a:ln w="28575" cap="flat">
            <a:solidFill>
              <a:schemeClr val="tx2">
                <a:lumMod val="10000"/>
              </a:schemeClr>
            </a:solidFill>
            <a:prstDash val="solid"/>
            <a:miter lim="400000"/>
            <a:headEnd type="none" w="med" len="med"/>
            <a:tailEnd type="arrow" w="med" len="med"/>
          </a:ln>
          <a:effectLst/>
          <a:sp3d/>
        </p:spPr>
        <p:style>
          <a:lnRef idx="0">
            <a:scrgbClr r="0" g="0" b="0"/>
          </a:lnRef>
          <a:fillRef idx="0">
            <a:scrgbClr r="0" g="0" b="0"/>
          </a:fillRef>
          <a:effectRef idx="0">
            <a:scrgbClr r="0" g="0" b="0"/>
          </a:effectRef>
          <a:fontRef idx="none"/>
        </p:style>
      </p:cxnSp>
      <p:cxnSp>
        <p:nvCxnSpPr>
          <p:cNvPr id="328" name="Straight Arrow Connector 327">
            <a:extLst>
              <a:ext uri="{FF2B5EF4-FFF2-40B4-BE49-F238E27FC236}">
                <a16:creationId xmlns:a16="http://schemas.microsoft.com/office/drawing/2014/main" id="{92726826-2F02-486D-AB60-5DD3A7CD6F2F}"/>
              </a:ext>
            </a:extLst>
          </p:cNvPr>
          <p:cNvCxnSpPr>
            <a:cxnSpLocks/>
          </p:cNvCxnSpPr>
          <p:nvPr/>
        </p:nvCxnSpPr>
        <p:spPr>
          <a:xfrm flipH="1" flipV="1">
            <a:off x="2561051" y="3665397"/>
            <a:ext cx="267737" cy="392590"/>
          </a:xfrm>
          <a:prstGeom prst="straightConnector1">
            <a:avLst/>
          </a:prstGeom>
          <a:noFill/>
          <a:ln w="28575" cap="flat">
            <a:solidFill>
              <a:schemeClr val="tx2">
                <a:lumMod val="10000"/>
              </a:schemeClr>
            </a:solidFill>
            <a:prstDash val="solid"/>
            <a:miter lim="400000"/>
            <a:headEnd type="none" w="med" len="med"/>
            <a:tailEnd type="arrow" w="med" len="med"/>
          </a:ln>
          <a:effectLst/>
          <a:sp3d/>
        </p:spPr>
        <p:style>
          <a:lnRef idx="0">
            <a:scrgbClr r="0" g="0" b="0"/>
          </a:lnRef>
          <a:fillRef idx="0">
            <a:scrgbClr r="0" g="0" b="0"/>
          </a:fillRef>
          <a:effectRef idx="0">
            <a:scrgbClr r="0" g="0" b="0"/>
          </a:effectRef>
          <a:fontRef idx="none"/>
        </p:style>
      </p:cxnSp>
      <p:cxnSp>
        <p:nvCxnSpPr>
          <p:cNvPr id="329" name="Straight Arrow Connector 328">
            <a:extLst>
              <a:ext uri="{FF2B5EF4-FFF2-40B4-BE49-F238E27FC236}">
                <a16:creationId xmlns:a16="http://schemas.microsoft.com/office/drawing/2014/main" id="{5A1B1098-E1A7-4931-AEC5-F5FCCA14220E}"/>
              </a:ext>
            </a:extLst>
          </p:cNvPr>
          <p:cNvCxnSpPr>
            <a:cxnSpLocks/>
          </p:cNvCxnSpPr>
          <p:nvPr/>
        </p:nvCxnSpPr>
        <p:spPr>
          <a:xfrm flipV="1">
            <a:off x="10185411" y="3651143"/>
            <a:ext cx="285936" cy="396200"/>
          </a:xfrm>
          <a:prstGeom prst="straightConnector1">
            <a:avLst/>
          </a:prstGeom>
          <a:noFill/>
          <a:ln w="28575" cap="flat">
            <a:solidFill>
              <a:schemeClr val="tx2">
                <a:lumMod val="10000"/>
              </a:schemeClr>
            </a:solidFill>
            <a:prstDash val="solid"/>
            <a:miter lim="400000"/>
            <a:headEnd type="none" w="med" len="med"/>
            <a:tailEnd type="arrow" w="med" len="med"/>
          </a:ln>
          <a:effectLst/>
          <a:sp3d/>
        </p:spPr>
        <p:style>
          <a:lnRef idx="0">
            <a:scrgbClr r="0" g="0" b="0"/>
          </a:lnRef>
          <a:fillRef idx="0">
            <a:scrgbClr r="0" g="0" b="0"/>
          </a:fillRef>
          <a:effectRef idx="0">
            <a:scrgbClr r="0" g="0" b="0"/>
          </a:effectRef>
          <a:fontRef idx="none"/>
        </p:style>
      </p:cxnSp>
      <p:cxnSp>
        <p:nvCxnSpPr>
          <p:cNvPr id="330" name="Straight Arrow Connector 329">
            <a:extLst>
              <a:ext uri="{FF2B5EF4-FFF2-40B4-BE49-F238E27FC236}">
                <a16:creationId xmlns:a16="http://schemas.microsoft.com/office/drawing/2014/main" id="{61A96CCA-6CAF-409F-B05E-204A30E3ED58}"/>
              </a:ext>
            </a:extLst>
          </p:cNvPr>
          <p:cNvCxnSpPr>
            <a:cxnSpLocks/>
          </p:cNvCxnSpPr>
          <p:nvPr/>
        </p:nvCxnSpPr>
        <p:spPr>
          <a:xfrm>
            <a:off x="6504683" y="6339987"/>
            <a:ext cx="9058" cy="736672"/>
          </a:xfrm>
          <a:prstGeom prst="straightConnector1">
            <a:avLst/>
          </a:prstGeom>
          <a:noFill/>
          <a:ln w="28575" cap="flat">
            <a:solidFill>
              <a:schemeClr val="tx2">
                <a:lumMod val="10000"/>
              </a:schemeClr>
            </a:solidFill>
            <a:prstDash val="solid"/>
            <a:miter lim="400000"/>
            <a:headEnd type="none" w="med" len="med"/>
            <a:tailEnd type="arrow" w="med" len="med"/>
          </a:ln>
          <a:effectLst/>
          <a:sp3d/>
        </p:spPr>
        <p:style>
          <a:lnRef idx="0">
            <a:scrgbClr r="0" g="0" b="0"/>
          </a:lnRef>
          <a:fillRef idx="0">
            <a:scrgbClr r="0" g="0" b="0"/>
          </a:fillRef>
          <a:effectRef idx="0">
            <a:scrgbClr r="0" g="0" b="0"/>
          </a:effectRef>
          <a:fontRef idx="none"/>
        </p:style>
      </p:cxnSp>
      <p:cxnSp>
        <p:nvCxnSpPr>
          <p:cNvPr id="332" name="Straight Arrow Connector 331">
            <a:extLst>
              <a:ext uri="{FF2B5EF4-FFF2-40B4-BE49-F238E27FC236}">
                <a16:creationId xmlns:a16="http://schemas.microsoft.com/office/drawing/2014/main" id="{DD38EE9B-0974-475C-8F05-BFE9FE2299D1}"/>
              </a:ext>
            </a:extLst>
          </p:cNvPr>
          <p:cNvCxnSpPr>
            <a:cxnSpLocks/>
          </p:cNvCxnSpPr>
          <p:nvPr/>
        </p:nvCxnSpPr>
        <p:spPr>
          <a:xfrm>
            <a:off x="6527477" y="7909300"/>
            <a:ext cx="9058" cy="416319"/>
          </a:xfrm>
          <a:prstGeom prst="straightConnector1">
            <a:avLst/>
          </a:prstGeom>
          <a:noFill/>
          <a:ln w="28575" cap="flat">
            <a:solidFill>
              <a:schemeClr val="tx2">
                <a:lumMod val="10000"/>
              </a:schemeClr>
            </a:solidFill>
            <a:prstDash val="solid"/>
            <a:miter lim="400000"/>
            <a:headEnd type="none" w="med" len="med"/>
            <a:tailEnd type="arrow" w="med" len="med"/>
          </a:ln>
          <a:effectLst/>
          <a:sp3d/>
        </p:spPr>
        <p:style>
          <a:lnRef idx="0">
            <a:scrgbClr r="0" g="0" b="0"/>
          </a:lnRef>
          <a:fillRef idx="0">
            <a:scrgbClr r="0" g="0" b="0"/>
          </a:fillRef>
          <a:effectRef idx="0">
            <a:scrgbClr r="0" g="0" b="0"/>
          </a:effectRef>
          <a:fontRef idx="none"/>
        </p:style>
      </p:cxnSp>
      <p:cxnSp>
        <p:nvCxnSpPr>
          <p:cNvPr id="333" name="Straight Arrow Connector 332">
            <a:extLst>
              <a:ext uri="{FF2B5EF4-FFF2-40B4-BE49-F238E27FC236}">
                <a16:creationId xmlns:a16="http://schemas.microsoft.com/office/drawing/2014/main" id="{B8A12EFB-9CD7-4556-B54C-B4F58DF6DFB2}"/>
              </a:ext>
            </a:extLst>
          </p:cNvPr>
          <p:cNvCxnSpPr>
            <a:cxnSpLocks/>
          </p:cNvCxnSpPr>
          <p:nvPr/>
        </p:nvCxnSpPr>
        <p:spPr>
          <a:xfrm>
            <a:off x="9890007" y="7895730"/>
            <a:ext cx="319069" cy="429889"/>
          </a:xfrm>
          <a:prstGeom prst="straightConnector1">
            <a:avLst/>
          </a:prstGeom>
          <a:noFill/>
          <a:ln w="28575" cap="flat">
            <a:solidFill>
              <a:schemeClr val="tx2">
                <a:lumMod val="10000"/>
              </a:schemeClr>
            </a:solidFill>
            <a:prstDash val="solid"/>
            <a:miter lim="400000"/>
            <a:headEnd type="none" w="med" len="med"/>
            <a:tailEnd type="arrow" w="med" len="med"/>
          </a:ln>
          <a:effectLst/>
          <a:sp3d/>
        </p:spPr>
        <p:style>
          <a:lnRef idx="0">
            <a:scrgbClr r="0" g="0" b="0"/>
          </a:lnRef>
          <a:fillRef idx="0">
            <a:scrgbClr r="0" g="0" b="0"/>
          </a:fillRef>
          <a:effectRef idx="0">
            <a:scrgbClr r="0" g="0" b="0"/>
          </a:effectRef>
          <a:fontRef idx="none"/>
        </p:style>
      </p:cxnSp>
      <p:cxnSp>
        <p:nvCxnSpPr>
          <p:cNvPr id="335" name="Straight Arrow Connector 334">
            <a:extLst>
              <a:ext uri="{FF2B5EF4-FFF2-40B4-BE49-F238E27FC236}">
                <a16:creationId xmlns:a16="http://schemas.microsoft.com/office/drawing/2014/main" id="{E6B0B754-F12A-4B4D-A3A2-AEE1CE5C3AE0}"/>
              </a:ext>
            </a:extLst>
          </p:cNvPr>
          <p:cNvCxnSpPr>
            <a:cxnSpLocks/>
          </p:cNvCxnSpPr>
          <p:nvPr/>
        </p:nvCxnSpPr>
        <p:spPr>
          <a:xfrm flipH="1">
            <a:off x="2985892" y="7871275"/>
            <a:ext cx="253644" cy="454344"/>
          </a:xfrm>
          <a:prstGeom prst="straightConnector1">
            <a:avLst/>
          </a:prstGeom>
          <a:noFill/>
          <a:ln w="28575" cap="flat">
            <a:solidFill>
              <a:schemeClr val="tx2">
                <a:lumMod val="10000"/>
              </a:schemeClr>
            </a:solidFill>
            <a:prstDash val="solid"/>
            <a:miter lim="400000"/>
            <a:headEnd type="none" w="med" len="med"/>
            <a:tailEnd type="arrow" w="med" len="med"/>
          </a:ln>
          <a:effectLst/>
          <a:sp3d/>
        </p:spPr>
        <p:style>
          <a:lnRef idx="0">
            <a:scrgbClr r="0" g="0" b="0"/>
          </a:lnRef>
          <a:fillRef idx="0">
            <a:scrgbClr r="0" g="0" b="0"/>
          </a:fillRef>
          <a:effectRef idx="0">
            <a:scrgbClr r="0" g="0" b="0"/>
          </a:effectRef>
          <a:fontRef idx="none"/>
        </p:style>
      </p:cxnSp>
      <p:cxnSp>
        <p:nvCxnSpPr>
          <p:cNvPr id="339" name="Straight Arrow Connector 338">
            <a:extLst>
              <a:ext uri="{FF2B5EF4-FFF2-40B4-BE49-F238E27FC236}">
                <a16:creationId xmlns:a16="http://schemas.microsoft.com/office/drawing/2014/main" id="{232A9EF9-4163-4960-ADF7-AACA7B032135}"/>
              </a:ext>
            </a:extLst>
          </p:cNvPr>
          <p:cNvCxnSpPr>
            <a:cxnSpLocks/>
          </p:cNvCxnSpPr>
          <p:nvPr/>
        </p:nvCxnSpPr>
        <p:spPr>
          <a:xfrm>
            <a:off x="8004550" y="3887414"/>
            <a:ext cx="747761" cy="338904"/>
          </a:xfrm>
          <a:prstGeom prst="straightConnector1">
            <a:avLst/>
          </a:prstGeom>
          <a:noFill/>
          <a:ln w="28575" cap="flat">
            <a:solidFill>
              <a:schemeClr val="tx2">
                <a:lumMod val="10000"/>
              </a:schemeClr>
            </a:solidFill>
            <a:prstDash val="solid"/>
            <a:miter lim="400000"/>
            <a:headEnd type="none" w="med" len="med"/>
            <a:tailEnd type="arrow" w="med" len="med"/>
          </a:ln>
          <a:effectLst/>
          <a:sp3d/>
        </p:spPr>
        <p:style>
          <a:lnRef idx="0">
            <a:scrgbClr r="0" g="0" b="0"/>
          </a:lnRef>
          <a:fillRef idx="0">
            <a:scrgbClr r="0" g="0" b="0"/>
          </a:fillRef>
          <a:effectRef idx="0">
            <a:scrgbClr r="0" g="0" b="0"/>
          </a:effectRef>
          <a:fontRef idx="none"/>
        </p:style>
      </p:cxnSp>
      <p:cxnSp>
        <p:nvCxnSpPr>
          <p:cNvPr id="342" name="Straight Arrow Connector 341">
            <a:extLst>
              <a:ext uri="{FF2B5EF4-FFF2-40B4-BE49-F238E27FC236}">
                <a16:creationId xmlns:a16="http://schemas.microsoft.com/office/drawing/2014/main" id="{5CF8A29B-EAB0-481B-AEFB-AA3830D3443D}"/>
              </a:ext>
            </a:extLst>
          </p:cNvPr>
          <p:cNvCxnSpPr>
            <a:cxnSpLocks/>
          </p:cNvCxnSpPr>
          <p:nvPr/>
        </p:nvCxnSpPr>
        <p:spPr>
          <a:xfrm flipV="1">
            <a:off x="8004550" y="5506566"/>
            <a:ext cx="769222" cy="335664"/>
          </a:xfrm>
          <a:prstGeom prst="straightConnector1">
            <a:avLst/>
          </a:prstGeom>
          <a:noFill/>
          <a:ln w="28575" cap="flat">
            <a:solidFill>
              <a:schemeClr val="tx2">
                <a:lumMod val="10000"/>
              </a:schemeClr>
            </a:solidFill>
            <a:prstDash val="solid"/>
            <a:miter lim="400000"/>
            <a:headEnd type="none" w="med" len="med"/>
            <a:tailEnd type="arrow" w="med" len="med"/>
          </a:ln>
          <a:effectLst/>
          <a:sp3d/>
        </p:spPr>
        <p:style>
          <a:lnRef idx="0">
            <a:scrgbClr r="0" g="0" b="0"/>
          </a:lnRef>
          <a:fillRef idx="0">
            <a:scrgbClr r="0" g="0" b="0"/>
          </a:fillRef>
          <a:effectRef idx="0">
            <a:scrgbClr r="0" g="0" b="0"/>
          </a:effectRef>
          <a:fontRef idx="none"/>
        </p:style>
      </p:cxnSp>
      <p:cxnSp>
        <p:nvCxnSpPr>
          <p:cNvPr id="346" name="Straight Arrow Connector 345">
            <a:extLst>
              <a:ext uri="{FF2B5EF4-FFF2-40B4-BE49-F238E27FC236}">
                <a16:creationId xmlns:a16="http://schemas.microsoft.com/office/drawing/2014/main" id="{1A53A55A-AB3E-4AEE-8538-E1736865FFD7}"/>
              </a:ext>
            </a:extLst>
          </p:cNvPr>
          <p:cNvCxnSpPr>
            <a:cxnSpLocks/>
          </p:cNvCxnSpPr>
          <p:nvPr/>
        </p:nvCxnSpPr>
        <p:spPr>
          <a:xfrm flipH="1">
            <a:off x="4317186" y="3921252"/>
            <a:ext cx="675732" cy="381915"/>
          </a:xfrm>
          <a:prstGeom prst="straightConnector1">
            <a:avLst/>
          </a:prstGeom>
          <a:noFill/>
          <a:ln w="28575" cap="flat">
            <a:solidFill>
              <a:schemeClr val="tx2">
                <a:lumMod val="10000"/>
              </a:schemeClr>
            </a:solidFill>
            <a:prstDash val="solid"/>
            <a:miter lim="400000"/>
            <a:headEnd type="none" w="med" len="med"/>
            <a:tailEnd type="arrow" w="med" len="med"/>
          </a:ln>
          <a:effectLst/>
          <a:sp3d/>
        </p:spPr>
        <p:style>
          <a:lnRef idx="0">
            <a:scrgbClr r="0" g="0" b="0"/>
          </a:lnRef>
          <a:fillRef idx="0">
            <a:scrgbClr r="0" g="0" b="0"/>
          </a:fillRef>
          <a:effectRef idx="0">
            <a:scrgbClr r="0" g="0" b="0"/>
          </a:effectRef>
          <a:fontRef idx="none"/>
        </p:style>
      </p:cxnSp>
      <p:cxnSp>
        <p:nvCxnSpPr>
          <p:cNvPr id="348" name="Straight Arrow Connector 347">
            <a:extLst>
              <a:ext uri="{FF2B5EF4-FFF2-40B4-BE49-F238E27FC236}">
                <a16:creationId xmlns:a16="http://schemas.microsoft.com/office/drawing/2014/main" id="{8B4ABF98-3435-4079-9D96-01AAB8F65C2F}"/>
              </a:ext>
            </a:extLst>
          </p:cNvPr>
          <p:cNvCxnSpPr>
            <a:cxnSpLocks/>
          </p:cNvCxnSpPr>
          <p:nvPr/>
        </p:nvCxnSpPr>
        <p:spPr>
          <a:xfrm flipH="1" flipV="1">
            <a:off x="4279455" y="5440962"/>
            <a:ext cx="668751" cy="315195"/>
          </a:xfrm>
          <a:prstGeom prst="straightConnector1">
            <a:avLst/>
          </a:prstGeom>
          <a:noFill/>
          <a:ln w="28575" cap="flat">
            <a:solidFill>
              <a:schemeClr val="tx2">
                <a:lumMod val="10000"/>
              </a:schemeClr>
            </a:solidFill>
            <a:prstDash val="solid"/>
            <a:miter lim="400000"/>
            <a:headEnd type="none" w="med" len="med"/>
            <a:tailEnd type="arrow" w="med" len="med"/>
          </a:ln>
          <a:effectLst/>
          <a:sp3d/>
        </p:spPr>
        <p:style>
          <a:lnRef idx="0">
            <a:scrgbClr r="0" g="0" b="0"/>
          </a:lnRef>
          <a:fillRef idx="0">
            <a:scrgbClr r="0" g="0" b="0"/>
          </a:fillRef>
          <a:effectRef idx="0">
            <a:scrgbClr r="0" g="0" b="0"/>
          </a:effectRef>
          <a:fontRef idx="none"/>
        </p:style>
      </p:cxnSp>
      <p:cxnSp>
        <p:nvCxnSpPr>
          <p:cNvPr id="357" name="Straight Arrow Connector 356">
            <a:extLst>
              <a:ext uri="{FF2B5EF4-FFF2-40B4-BE49-F238E27FC236}">
                <a16:creationId xmlns:a16="http://schemas.microsoft.com/office/drawing/2014/main" id="{D2E48EA8-EE1D-433B-9512-041D754F557C}"/>
              </a:ext>
            </a:extLst>
          </p:cNvPr>
          <p:cNvCxnSpPr>
            <a:cxnSpLocks/>
          </p:cNvCxnSpPr>
          <p:nvPr/>
        </p:nvCxnSpPr>
        <p:spPr>
          <a:xfrm flipH="1">
            <a:off x="2562522" y="5542606"/>
            <a:ext cx="253644" cy="454344"/>
          </a:xfrm>
          <a:prstGeom prst="straightConnector1">
            <a:avLst/>
          </a:prstGeom>
          <a:noFill/>
          <a:ln w="28575" cap="flat">
            <a:solidFill>
              <a:schemeClr val="tx2">
                <a:lumMod val="10000"/>
              </a:schemeClr>
            </a:solidFill>
            <a:prstDash val="solid"/>
            <a:miter lim="400000"/>
            <a:headEnd type="none" w="med" len="med"/>
            <a:tailEnd type="arrow" w="med" len="med"/>
          </a:ln>
          <a:effectLst/>
          <a:sp3d/>
        </p:spPr>
        <p:style>
          <a:lnRef idx="0">
            <a:scrgbClr r="0" g="0" b="0"/>
          </a:lnRef>
          <a:fillRef idx="0">
            <a:scrgbClr r="0" g="0" b="0"/>
          </a:fillRef>
          <a:effectRef idx="0">
            <a:scrgbClr r="0" g="0" b="0"/>
          </a:effectRef>
          <a:fontRef idx="none"/>
        </p:style>
      </p:cxnSp>
      <p:cxnSp>
        <p:nvCxnSpPr>
          <p:cNvPr id="358" name="Straight Arrow Connector 357">
            <a:extLst>
              <a:ext uri="{FF2B5EF4-FFF2-40B4-BE49-F238E27FC236}">
                <a16:creationId xmlns:a16="http://schemas.microsoft.com/office/drawing/2014/main" id="{0417CAF3-C738-4FEA-89BA-C719E0438E6A}"/>
              </a:ext>
            </a:extLst>
          </p:cNvPr>
          <p:cNvCxnSpPr>
            <a:cxnSpLocks/>
          </p:cNvCxnSpPr>
          <p:nvPr/>
        </p:nvCxnSpPr>
        <p:spPr>
          <a:xfrm>
            <a:off x="10205059" y="5578053"/>
            <a:ext cx="319069" cy="429889"/>
          </a:xfrm>
          <a:prstGeom prst="straightConnector1">
            <a:avLst/>
          </a:prstGeom>
          <a:noFill/>
          <a:ln w="28575" cap="flat">
            <a:solidFill>
              <a:schemeClr val="tx2">
                <a:lumMod val="10000"/>
              </a:schemeClr>
            </a:solidFill>
            <a:prstDash val="solid"/>
            <a:miter lim="400000"/>
            <a:headEnd type="none" w="med" len="med"/>
            <a:tailEnd type="arrow" w="med" len="med"/>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47177349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4C36F6-3086-4B17-9836-6387D9CC5638}"/>
              </a:ext>
            </a:extLst>
          </p:cNvPr>
          <p:cNvSpPr txBox="1"/>
          <p:nvPr/>
        </p:nvSpPr>
        <p:spPr>
          <a:xfrm>
            <a:off x="462207" y="4086840"/>
            <a:ext cx="12080383" cy="15799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9600" b="1" i="0" u="none" strike="noStrike" cap="none" spc="0" normalizeH="0" baseline="0" dirty="0">
                <a:ln>
                  <a:noFill/>
                </a:ln>
                <a:solidFill>
                  <a:schemeClr val="tx2">
                    <a:lumMod val="1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1   2   3   4   5   6   7   8</a:t>
            </a:r>
          </a:p>
        </p:txBody>
      </p:sp>
      <p:sp>
        <p:nvSpPr>
          <p:cNvPr id="3" name="TextBox 2">
            <a:extLst>
              <a:ext uri="{FF2B5EF4-FFF2-40B4-BE49-F238E27FC236}">
                <a16:creationId xmlns:a16="http://schemas.microsoft.com/office/drawing/2014/main" id="{C2A12C34-931D-4169-909B-3C6F05020780}"/>
              </a:ext>
            </a:extLst>
          </p:cNvPr>
          <p:cNvSpPr txBox="1"/>
          <p:nvPr/>
        </p:nvSpPr>
        <p:spPr>
          <a:xfrm>
            <a:off x="462207" y="1071038"/>
            <a:ext cx="12080383" cy="15799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9600" b="1" i="0" u="none" strike="noStrike" cap="none" spc="0" normalizeH="0" baseline="0" dirty="0">
                <a:ln>
                  <a:noFill/>
                </a:ln>
                <a:solidFill>
                  <a:srgbClr val="D70F0F"/>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1   2   3   4   5   6   7   8</a:t>
            </a:r>
          </a:p>
        </p:txBody>
      </p:sp>
      <p:sp>
        <p:nvSpPr>
          <p:cNvPr id="4" name="TextBox 3">
            <a:extLst>
              <a:ext uri="{FF2B5EF4-FFF2-40B4-BE49-F238E27FC236}">
                <a16:creationId xmlns:a16="http://schemas.microsoft.com/office/drawing/2014/main" id="{A9D304BD-B025-462C-96B4-4BEBCB38D9ED}"/>
              </a:ext>
            </a:extLst>
          </p:cNvPr>
          <p:cNvSpPr txBox="1"/>
          <p:nvPr/>
        </p:nvSpPr>
        <p:spPr>
          <a:xfrm>
            <a:off x="462206" y="7102642"/>
            <a:ext cx="12080383" cy="15799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9600" b="1" i="0" u="none" strike="noStrike" cap="none" spc="0" normalizeH="0" baseline="0" dirty="0">
                <a:ln>
                  <a:noFill/>
                </a:ln>
                <a:solidFill>
                  <a:srgbClr val="2010EA"/>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1   2   3   4   5   6   7   8</a:t>
            </a:r>
          </a:p>
        </p:txBody>
      </p:sp>
      <p:cxnSp>
        <p:nvCxnSpPr>
          <p:cNvPr id="6" name="Straight Arrow Connector 5">
            <a:extLst>
              <a:ext uri="{FF2B5EF4-FFF2-40B4-BE49-F238E27FC236}">
                <a16:creationId xmlns:a16="http://schemas.microsoft.com/office/drawing/2014/main" id="{8814000B-DA2A-4D29-A72E-F2BA95BFD71C}"/>
              </a:ext>
            </a:extLst>
          </p:cNvPr>
          <p:cNvCxnSpPr/>
          <p:nvPr/>
        </p:nvCxnSpPr>
        <p:spPr>
          <a:xfrm flipV="1">
            <a:off x="5816600" y="2650958"/>
            <a:ext cx="0" cy="1302856"/>
          </a:xfrm>
          <a:prstGeom prst="straightConnector1">
            <a:avLst/>
          </a:prstGeom>
          <a:ln>
            <a:solidFill>
              <a:srgbClr val="D70F0F"/>
            </a:solidFill>
            <a:headEnd type="none"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7" name="Straight Arrow Connector 6">
            <a:extLst>
              <a:ext uri="{FF2B5EF4-FFF2-40B4-BE49-F238E27FC236}">
                <a16:creationId xmlns:a16="http://schemas.microsoft.com/office/drawing/2014/main" id="{B265E131-1CF2-4D50-A622-11CF06F4B646}"/>
              </a:ext>
            </a:extLst>
          </p:cNvPr>
          <p:cNvCxnSpPr/>
          <p:nvPr/>
        </p:nvCxnSpPr>
        <p:spPr>
          <a:xfrm flipV="1">
            <a:off x="7210023" y="2650958"/>
            <a:ext cx="0" cy="1302856"/>
          </a:xfrm>
          <a:prstGeom prst="straightConnector1">
            <a:avLst/>
          </a:prstGeom>
          <a:ln>
            <a:solidFill>
              <a:srgbClr val="D70F0F"/>
            </a:solidFill>
            <a:headEnd type="none"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8" name="Straight Arrow Connector 7">
            <a:extLst>
              <a:ext uri="{FF2B5EF4-FFF2-40B4-BE49-F238E27FC236}">
                <a16:creationId xmlns:a16="http://schemas.microsoft.com/office/drawing/2014/main" id="{4888BEF8-73B7-4F74-9986-F4B426ED838A}"/>
              </a:ext>
            </a:extLst>
          </p:cNvPr>
          <p:cNvCxnSpPr/>
          <p:nvPr/>
        </p:nvCxnSpPr>
        <p:spPr>
          <a:xfrm flipV="1">
            <a:off x="8712200" y="2650958"/>
            <a:ext cx="0" cy="1302856"/>
          </a:xfrm>
          <a:prstGeom prst="straightConnector1">
            <a:avLst/>
          </a:prstGeom>
          <a:ln>
            <a:solidFill>
              <a:srgbClr val="D70F0F"/>
            </a:solidFill>
            <a:headEnd type="none"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9" name="Straight Arrow Connector 8">
            <a:extLst>
              <a:ext uri="{FF2B5EF4-FFF2-40B4-BE49-F238E27FC236}">
                <a16:creationId xmlns:a16="http://schemas.microsoft.com/office/drawing/2014/main" id="{4B7B1122-4DAB-43C9-88D4-FFBC0E59A9B4}"/>
              </a:ext>
            </a:extLst>
          </p:cNvPr>
          <p:cNvCxnSpPr/>
          <p:nvPr/>
        </p:nvCxnSpPr>
        <p:spPr>
          <a:xfrm flipV="1">
            <a:off x="10083800" y="2650958"/>
            <a:ext cx="0" cy="1302856"/>
          </a:xfrm>
          <a:prstGeom prst="straightConnector1">
            <a:avLst/>
          </a:prstGeom>
          <a:ln>
            <a:solidFill>
              <a:srgbClr val="D70F0F"/>
            </a:solidFill>
            <a:headEnd type="none"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10" name="Straight Arrow Connector 9">
            <a:extLst>
              <a:ext uri="{FF2B5EF4-FFF2-40B4-BE49-F238E27FC236}">
                <a16:creationId xmlns:a16="http://schemas.microsoft.com/office/drawing/2014/main" id="{28A9589F-102A-4AA3-AAF7-0B05DB7133E1}"/>
              </a:ext>
            </a:extLst>
          </p:cNvPr>
          <p:cNvCxnSpPr/>
          <p:nvPr/>
        </p:nvCxnSpPr>
        <p:spPr>
          <a:xfrm flipV="1">
            <a:off x="11607800" y="2650958"/>
            <a:ext cx="0" cy="1302856"/>
          </a:xfrm>
          <a:prstGeom prst="straightConnector1">
            <a:avLst/>
          </a:prstGeom>
          <a:ln>
            <a:solidFill>
              <a:srgbClr val="D70F0F"/>
            </a:solidFill>
            <a:headEnd type="none"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11" name="Straight Arrow Connector 10">
            <a:extLst>
              <a:ext uri="{FF2B5EF4-FFF2-40B4-BE49-F238E27FC236}">
                <a16:creationId xmlns:a16="http://schemas.microsoft.com/office/drawing/2014/main" id="{CED1995D-4786-42AE-AC60-DB50A87B36EC}"/>
              </a:ext>
            </a:extLst>
          </p:cNvPr>
          <p:cNvCxnSpPr/>
          <p:nvPr/>
        </p:nvCxnSpPr>
        <p:spPr>
          <a:xfrm flipV="1">
            <a:off x="4292600" y="2650958"/>
            <a:ext cx="0" cy="1302856"/>
          </a:xfrm>
          <a:prstGeom prst="straightConnector1">
            <a:avLst/>
          </a:prstGeom>
          <a:ln>
            <a:solidFill>
              <a:srgbClr val="D70F0F"/>
            </a:solidFill>
            <a:headEnd type="none"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12" name="Straight Arrow Connector 11">
            <a:extLst>
              <a:ext uri="{FF2B5EF4-FFF2-40B4-BE49-F238E27FC236}">
                <a16:creationId xmlns:a16="http://schemas.microsoft.com/office/drawing/2014/main" id="{C8853C5D-F0CA-4E64-A382-81678DD399C8}"/>
              </a:ext>
            </a:extLst>
          </p:cNvPr>
          <p:cNvCxnSpPr/>
          <p:nvPr/>
        </p:nvCxnSpPr>
        <p:spPr>
          <a:xfrm flipV="1">
            <a:off x="2921000" y="2650958"/>
            <a:ext cx="0" cy="1302856"/>
          </a:xfrm>
          <a:prstGeom prst="straightConnector1">
            <a:avLst/>
          </a:prstGeom>
          <a:ln>
            <a:solidFill>
              <a:srgbClr val="D70F0F"/>
            </a:solidFill>
            <a:headEnd type="none"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13" name="Straight Arrow Connector 12">
            <a:extLst>
              <a:ext uri="{FF2B5EF4-FFF2-40B4-BE49-F238E27FC236}">
                <a16:creationId xmlns:a16="http://schemas.microsoft.com/office/drawing/2014/main" id="{B9A32DCB-73E4-465D-B8FF-A6A14DB3CD57}"/>
              </a:ext>
            </a:extLst>
          </p:cNvPr>
          <p:cNvCxnSpPr/>
          <p:nvPr/>
        </p:nvCxnSpPr>
        <p:spPr>
          <a:xfrm flipV="1">
            <a:off x="1473200" y="2650958"/>
            <a:ext cx="0" cy="1302856"/>
          </a:xfrm>
          <a:prstGeom prst="straightConnector1">
            <a:avLst/>
          </a:prstGeom>
          <a:ln>
            <a:solidFill>
              <a:srgbClr val="D70F0F"/>
            </a:solidFill>
            <a:headEnd type="none"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14" name="Straight Arrow Connector 13">
            <a:extLst>
              <a:ext uri="{FF2B5EF4-FFF2-40B4-BE49-F238E27FC236}">
                <a16:creationId xmlns:a16="http://schemas.microsoft.com/office/drawing/2014/main" id="{99CBB20A-78FE-4F2E-82FE-8CE28E239B1C}"/>
              </a:ext>
            </a:extLst>
          </p:cNvPr>
          <p:cNvCxnSpPr>
            <a:cxnSpLocks/>
          </p:cNvCxnSpPr>
          <p:nvPr/>
        </p:nvCxnSpPr>
        <p:spPr>
          <a:xfrm rot="10800000" flipV="1">
            <a:off x="5816600" y="5799786"/>
            <a:ext cx="0" cy="1302856"/>
          </a:xfrm>
          <a:prstGeom prst="straightConnector1">
            <a:avLst/>
          </a:prstGeom>
          <a:ln>
            <a:solidFill>
              <a:srgbClr val="2010EA"/>
            </a:solidFill>
            <a:headEnd type="none"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15" name="Straight Arrow Connector 14">
            <a:extLst>
              <a:ext uri="{FF2B5EF4-FFF2-40B4-BE49-F238E27FC236}">
                <a16:creationId xmlns:a16="http://schemas.microsoft.com/office/drawing/2014/main" id="{52CADEA3-E308-40A2-A915-B533EA12AB94}"/>
              </a:ext>
            </a:extLst>
          </p:cNvPr>
          <p:cNvCxnSpPr>
            <a:cxnSpLocks/>
          </p:cNvCxnSpPr>
          <p:nvPr/>
        </p:nvCxnSpPr>
        <p:spPr>
          <a:xfrm rot="10800000" flipV="1">
            <a:off x="7210023" y="5799786"/>
            <a:ext cx="0" cy="1302856"/>
          </a:xfrm>
          <a:prstGeom prst="straightConnector1">
            <a:avLst/>
          </a:prstGeom>
          <a:ln>
            <a:solidFill>
              <a:srgbClr val="2010EA"/>
            </a:solidFill>
            <a:headEnd type="none"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16" name="Straight Arrow Connector 15">
            <a:extLst>
              <a:ext uri="{FF2B5EF4-FFF2-40B4-BE49-F238E27FC236}">
                <a16:creationId xmlns:a16="http://schemas.microsoft.com/office/drawing/2014/main" id="{95994AAB-DFFC-4269-AA43-B4E4F1323DA2}"/>
              </a:ext>
            </a:extLst>
          </p:cNvPr>
          <p:cNvCxnSpPr>
            <a:cxnSpLocks/>
          </p:cNvCxnSpPr>
          <p:nvPr/>
        </p:nvCxnSpPr>
        <p:spPr>
          <a:xfrm rot="10800000" flipV="1">
            <a:off x="8712200" y="5799786"/>
            <a:ext cx="0" cy="1302856"/>
          </a:xfrm>
          <a:prstGeom prst="straightConnector1">
            <a:avLst/>
          </a:prstGeom>
          <a:ln>
            <a:solidFill>
              <a:srgbClr val="2010EA"/>
            </a:solidFill>
            <a:headEnd type="none"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17" name="Straight Arrow Connector 16">
            <a:extLst>
              <a:ext uri="{FF2B5EF4-FFF2-40B4-BE49-F238E27FC236}">
                <a16:creationId xmlns:a16="http://schemas.microsoft.com/office/drawing/2014/main" id="{C4A00A07-7FFE-4336-9D24-8E6F5640CBBF}"/>
              </a:ext>
            </a:extLst>
          </p:cNvPr>
          <p:cNvCxnSpPr>
            <a:cxnSpLocks/>
          </p:cNvCxnSpPr>
          <p:nvPr/>
        </p:nvCxnSpPr>
        <p:spPr>
          <a:xfrm rot="10800000" flipV="1">
            <a:off x="10092635" y="5799786"/>
            <a:ext cx="0" cy="1302856"/>
          </a:xfrm>
          <a:prstGeom prst="straightConnector1">
            <a:avLst/>
          </a:prstGeom>
          <a:ln>
            <a:solidFill>
              <a:srgbClr val="2010EA"/>
            </a:solidFill>
            <a:headEnd type="none"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18" name="Straight Arrow Connector 17">
            <a:extLst>
              <a:ext uri="{FF2B5EF4-FFF2-40B4-BE49-F238E27FC236}">
                <a16:creationId xmlns:a16="http://schemas.microsoft.com/office/drawing/2014/main" id="{8187C80A-E30C-42C0-A648-31736CFC70CD}"/>
              </a:ext>
            </a:extLst>
          </p:cNvPr>
          <p:cNvCxnSpPr>
            <a:cxnSpLocks/>
          </p:cNvCxnSpPr>
          <p:nvPr/>
        </p:nvCxnSpPr>
        <p:spPr>
          <a:xfrm rot="10800000" flipV="1">
            <a:off x="11607800" y="5799786"/>
            <a:ext cx="0" cy="1302856"/>
          </a:xfrm>
          <a:prstGeom prst="straightConnector1">
            <a:avLst/>
          </a:prstGeom>
          <a:ln>
            <a:solidFill>
              <a:srgbClr val="2010EA"/>
            </a:solidFill>
            <a:headEnd type="none"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19" name="Straight Arrow Connector 18">
            <a:extLst>
              <a:ext uri="{FF2B5EF4-FFF2-40B4-BE49-F238E27FC236}">
                <a16:creationId xmlns:a16="http://schemas.microsoft.com/office/drawing/2014/main" id="{948A6D46-B401-4871-8170-699911D9A81E}"/>
              </a:ext>
            </a:extLst>
          </p:cNvPr>
          <p:cNvCxnSpPr>
            <a:cxnSpLocks/>
          </p:cNvCxnSpPr>
          <p:nvPr/>
        </p:nvCxnSpPr>
        <p:spPr>
          <a:xfrm rot="10800000" flipV="1">
            <a:off x="4292600" y="5799786"/>
            <a:ext cx="0" cy="1302856"/>
          </a:xfrm>
          <a:prstGeom prst="straightConnector1">
            <a:avLst/>
          </a:prstGeom>
          <a:ln>
            <a:solidFill>
              <a:srgbClr val="2010EA"/>
            </a:solidFill>
            <a:headEnd type="none"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20" name="Straight Arrow Connector 19">
            <a:extLst>
              <a:ext uri="{FF2B5EF4-FFF2-40B4-BE49-F238E27FC236}">
                <a16:creationId xmlns:a16="http://schemas.microsoft.com/office/drawing/2014/main" id="{A522281A-E819-45D5-9BE4-4199FDE1EE91}"/>
              </a:ext>
            </a:extLst>
          </p:cNvPr>
          <p:cNvCxnSpPr>
            <a:cxnSpLocks/>
          </p:cNvCxnSpPr>
          <p:nvPr/>
        </p:nvCxnSpPr>
        <p:spPr>
          <a:xfrm rot="10800000" flipV="1">
            <a:off x="2921000" y="5799786"/>
            <a:ext cx="0" cy="1302856"/>
          </a:xfrm>
          <a:prstGeom prst="straightConnector1">
            <a:avLst/>
          </a:prstGeom>
          <a:ln>
            <a:solidFill>
              <a:srgbClr val="2010EA"/>
            </a:solidFill>
            <a:headEnd type="none"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21" name="Straight Arrow Connector 20">
            <a:extLst>
              <a:ext uri="{FF2B5EF4-FFF2-40B4-BE49-F238E27FC236}">
                <a16:creationId xmlns:a16="http://schemas.microsoft.com/office/drawing/2014/main" id="{09AD4882-77FE-4072-820B-922C096DC10B}"/>
              </a:ext>
            </a:extLst>
          </p:cNvPr>
          <p:cNvCxnSpPr>
            <a:cxnSpLocks/>
          </p:cNvCxnSpPr>
          <p:nvPr/>
        </p:nvCxnSpPr>
        <p:spPr>
          <a:xfrm rot="10800000" flipV="1">
            <a:off x="1488661" y="5799786"/>
            <a:ext cx="0" cy="1302856"/>
          </a:xfrm>
          <a:prstGeom prst="straightConnector1">
            <a:avLst/>
          </a:prstGeom>
          <a:ln>
            <a:solidFill>
              <a:srgbClr val="2010EA"/>
            </a:solidFill>
            <a:headEnd type="none" w="med" len="med"/>
            <a:tailEnd type="arrow" w="med" len="med"/>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72421078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anim calcmode="lin" valueType="num">
                                      <p:cBhvr>
                                        <p:cTn id="8" dur="500" fill="hold"/>
                                        <p:tgtEl>
                                          <p:spTgt spid="13"/>
                                        </p:tgtEl>
                                        <p:attrNameLst>
                                          <p:attrName>ppt_x</p:attrName>
                                        </p:attrNameLst>
                                      </p:cBhvr>
                                      <p:tavLst>
                                        <p:tav tm="0">
                                          <p:val>
                                            <p:strVal val="#ppt_x"/>
                                          </p:val>
                                        </p:tav>
                                        <p:tav tm="100000">
                                          <p:val>
                                            <p:strVal val="#ppt_x"/>
                                          </p:val>
                                        </p:tav>
                                      </p:tavLst>
                                    </p:anim>
                                    <p:anim calcmode="lin" valueType="num">
                                      <p:cBhvr>
                                        <p:cTn id="9" dur="5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anim calcmode="lin" valueType="num">
                                      <p:cBhvr>
                                        <p:cTn id="13" dur="500" fill="hold"/>
                                        <p:tgtEl>
                                          <p:spTgt spid="12"/>
                                        </p:tgtEl>
                                        <p:attrNameLst>
                                          <p:attrName>ppt_x</p:attrName>
                                        </p:attrNameLst>
                                      </p:cBhvr>
                                      <p:tavLst>
                                        <p:tav tm="0">
                                          <p:val>
                                            <p:strVal val="#ppt_x"/>
                                          </p:val>
                                        </p:tav>
                                        <p:tav tm="100000">
                                          <p:val>
                                            <p:strVal val="#ppt_x"/>
                                          </p:val>
                                        </p:tav>
                                      </p:tavLst>
                                    </p:anim>
                                    <p:anim calcmode="lin" valueType="num">
                                      <p:cBhvr>
                                        <p:cTn id="14" dur="500" fill="hold"/>
                                        <p:tgtEl>
                                          <p:spTgt spid="1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anim calcmode="lin" valueType="num">
                                      <p:cBhvr>
                                        <p:cTn id="18" dur="500" fill="hold"/>
                                        <p:tgtEl>
                                          <p:spTgt spid="11"/>
                                        </p:tgtEl>
                                        <p:attrNameLst>
                                          <p:attrName>ppt_x</p:attrName>
                                        </p:attrNameLst>
                                      </p:cBhvr>
                                      <p:tavLst>
                                        <p:tav tm="0">
                                          <p:val>
                                            <p:strVal val="#ppt_x"/>
                                          </p:val>
                                        </p:tav>
                                        <p:tav tm="100000">
                                          <p:val>
                                            <p:strVal val="#ppt_x"/>
                                          </p:val>
                                        </p:tav>
                                      </p:tavLst>
                                    </p:anim>
                                    <p:anim calcmode="lin" valueType="num">
                                      <p:cBhvr>
                                        <p:cTn id="19" dur="500" fill="hold"/>
                                        <p:tgtEl>
                                          <p:spTgt spid="11"/>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anim calcmode="lin" valueType="num">
                                      <p:cBhvr>
                                        <p:cTn id="23" dur="500" fill="hold"/>
                                        <p:tgtEl>
                                          <p:spTgt spid="6"/>
                                        </p:tgtEl>
                                        <p:attrNameLst>
                                          <p:attrName>ppt_x</p:attrName>
                                        </p:attrNameLst>
                                      </p:cBhvr>
                                      <p:tavLst>
                                        <p:tav tm="0">
                                          <p:val>
                                            <p:strVal val="#ppt_x"/>
                                          </p:val>
                                        </p:tav>
                                        <p:tav tm="100000">
                                          <p:val>
                                            <p:strVal val="#ppt_x"/>
                                          </p:val>
                                        </p:tav>
                                      </p:tavLst>
                                    </p:anim>
                                    <p:anim calcmode="lin" valueType="num">
                                      <p:cBhvr>
                                        <p:cTn id="24" dur="500" fill="hold"/>
                                        <p:tgtEl>
                                          <p:spTgt spid="6"/>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anim calcmode="lin" valueType="num">
                                      <p:cBhvr>
                                        <p:cTn id="28" dur="500" fill="hold"/>
                                        <p:tgtEl>
                                          <p:spTgt spid="7"/>
                                        </p:tgtEl>
                                        <p:attrNameLst>
                                          <p:attrName>ppt_x</p:attrName>
                                        </p:attrNameLst>
                                      </p:cBhvr>
                                      <p:tavLst>
                                        <p:tav tm="0">
                                          <p:val>
                                            <p:strVal val="#ppt_x"/>
                                          </p:val>
                                        </p:tav>
                                        <p:tav tm="100000">
                                          <p:val>
                                            <p:strVal val="#ppt_x"/>
                                          </p:val>
                                        </p:tav>
                                      </p:tavLst>
                                    </p:anim>
                                    <p:anim calcmode="lin" valueType="num">
                                      <p:cBhvr>
                                        <p:cTn id="29" dur="500" fill="hold"/>
                                        <p:tgtEl>
                                          <p:spTgt spid="7"/>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anim calcmode="lin" valueType="num">
                                      <p:cBhvr>
                                        <p:cTn id="33" dur="500" fill="hold"/>
                                        <p:tgtEl>
                                          <p:spTgt spid="8"/>
                                        </p:tgtEl>
                                        <p:attrNameLst>
                                          <p:attrName>ppt_x</p:attrName>
                                        </p:attrNameLst>
                                      </p:cBhvr>
                                      <p:tavLst>
                                        <p:tav tm="0">
                                          <p:val>
                                            <p:strVal val="#ppt_x"/>
                                          </p:val>
                                        </p:tav>
                                        <p:tav tm="100000">
                                          <p:val>
                                            <p:strVal val="#ppt_x"/>
                                          </p:val>
                                        </p:tav>
                                      </p:tavLst>
                                    </p:anim>
                                    <p:anim calcmode="lin" valueType="num">
                                      <p:cBhvr>
                                        <p:cTn id="34" dur="500" fill="hold"/>
                                        <p:tgtEl>
                                          <p:spTgt spid="8"/>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anim calcmode="lin" valueType="num">
                                      <p:cBhvr>
                                        <p:cTn id="38" dur="500" fill="hold"/>
                                        <p:tgtEl>
                                          <p:spTgt spid="9"/>
                                        </p:tgtEl>
                                        <p:attrNameLst>
                                          <p:attrName>ppt_x</p:attrName>
                                        </p:attrNameLst>
                                      </p:cBhvr>
                                      <p:tavLst>
                                        <p:tav tm="0">
                                          <p:val>
                                            <p:strVal val="#ppt_x"/>
                                          </p:val>
                                        </p:tav>
                                        <p:tav tm="100000">
                                          <p:val>
                                            <p:strVal val="#ppt_x"/>
                                          </p:val>
                                        </p:tav>
                                      </p:tavLst>
                                    </p:anim>
                                    <p:anim calcmode="lin" valueType="num">
                                      <p:cBhvr>
                                        <p:cTn id="39" dur="500" fill="hold"/>
                                        <p:tgtEl>
                                          <p:spTgt spid="9"/>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anim calcmode="lin" valueType="num">
                                      <p:cBhvr>
                                        <p:cTn id="43" dur="500" fill="hold"/>
                                        <p:tgtEl>
                                          <p:spTgt spid="10"/>
                                        </p:tgtEl>
                                        <p:attrNameLst>
                                          <p:attrName>ppt_x</p:attrName>
                                        </p:attrNameLst>
                                      </p:cBhvr>
                                      <p:tavLst>
                                        <p:tav tm="0">
                                          <p:val>
                                            <p:strVal val="#ppt_x"/>
                                          </p:val>
                                        </p:tav>
                                        <p:tav tm="100000">
                                          <p:val>
                                            <p:strVal val="#ppt_x"/>
                                          </p:val>
                                        </p:tav>
                                      </p:tavLst>
                                    </p:anim>
                                    <p:anim calcmode="lin" valueType="num">
                                      <p:cBhvr>
                                        <p:cTn id="44" dur="500" fill="hold"/>
                                        <p:tgtEl>
                                          <p:spTgt spid="10"/>
                                        </p:tgtEl>
                                        <p:attrNameLst>
                                          <p:attrName>ppt_y</p:attrName>
                                        </p:attrNameLst>
                                      </p:cBhvr>
                                      <p:tavLst>
                                        <p:tav tm="0">
                                          <p:val>
                                            <p:strVal val="#ppt_y+.1"/>
                                          </p:val>
                                        </p:tav>
                                        <p:tav tm="100000">
                                          <p:val>
                                            <p:strVal val="#ppt_y"/>
                                          </p:val>
                                        </p:tav>
                                      </p:tavLst>
                                    </p:anim>
                                  </p:childTnLst>
                                </p:cTn>
                              </p:par>
                            </p:childTnLst>
                          </p:cTn>
                        </p:par>
                        <p:par>
                          <p:cTn id="45" fill="hold">
                            <p:stCondLst>
                              <p:cond delay="500"/>
                            </p:stCondLst>
                            <p:childTnLst>
                              <p:par>
                                <p:cTn id="46" presetID="42" presetClass="entr" presetSubtype="0" fill="hold" grpId="0" nodeType="after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fade">
                                      <p:cBhvr>
                                        <p:cTn id="48" dur="750"/>
                                        <p:tgtEl>
                                          <p:spTgt spid="3"/>
                                        </p:tgtEl>
                                      </p:cBhvr>
                                    </p:animEffect>
                                    <p:anim calcmode="lin" valueType="num">
                                      <p:cBhvr>
                                        <p:cTn id="49" dur="750" fill="hold"/>
                                        <p:tgtEl>
                                          <p:spTgt spid="3"/>
                                        </p:tgtEl>
                                        <p:attrNameLst>
                                          <p:attrName>ppt_x</p:attrName>
                                        </p:attrNameLst>
                                      </p:cBhvr>
                                      <p:tavLst>
                                        <p:tav tm="0">
                                          <p:val>
                                            <p:strVal val="#ppt_x"/>
                                          </p:val>
                                        </p:tav>
                                        <p:tav tm="100000">
                                          <p:val>
                                            <p:strVal val="#ppt_x"/>
                                          </p:val>
                                        </p:tav>
                                      </p:tavLst>
                                    </p:anim>
                                    <p:anim calcmode="lin" valueType="num">
                                      <p:cBhvr>
                                        <p:cTn id="50" dur="75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7" presetClass="entr" presetSubtype="0" fill="hold" nodeType="click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500"/>
                                        <p:tgtEl>
                                          <p:spTgt spid="21"/>
                                        </p:tgtEl>
                                      </p:cBhvr>
                                    </p:animEffect>
                                    <p:anim calcmode="lin" valueType="num">
                                      <p:cBhvr>
                                        <p:cTn id="56" dur="500" fill="hold"/>
                                        <p:tgtEl>
                                          <p:spTgt spid="21"/>
                                        </p:tgtEl>
                                        <p:attrNameLst>
                                          <p:attrName>ppt_x</p:attrName>
                                        </p:attrNameLst>
                                      </p:cBhvr>
                                      <p:tavLst>
                                        <p:tav tm="0">
                                          <p:val>
                                            <p:strVal val="#ppt_x"/>
                                          </p:val>
                                        </p:tav>
                                        <p:tav tm="100000">
                                          <p:val>
                                            <p:strVal val="#ppt_x"/>
                                          </p:val>
                                        </p:tav>
                                      </p:tavLst>
                                    </p:anim>
                                    <p:anim calcmode="lin" valueType="num">
                                      <p:cBhvr>
                                        <p:cTn id="57" dur="500" fill="hold"/>
                                        <p:tgtEl>
                                          <p:spTgt spid="21"/>
                                        </p:tgtEl>
                                        <p:attrNameLst>
                                          <p:attrName>ppt_y</p:attrName>
                                        </p:attrNameLst>
                                      </p:cBhvr>
                                      <p:tavLst>
                                        <p:tav tm="0">
                                          <p:val>
                                            <p:strVal val="#ppt_y-.1"/>
                                          </p:val>
                                        </p:tav>
                                        <p:tav tm="100000">
                                          <p:val>
                                            <p:strVal val="#ppt_y"/>
                                          </p:val>
                                        </p:tav>
                                      </p:tavLst>
                                    </p:anim>
                                  </p:childTnLst>
                                </p:cTn>
                              </p:par>
                              <p:par>
                                <p:cTn id="58" presetID="47" presetClass="entr" presetSubtype="0" fill="hold" nodeType="with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fade">
                                      <p:cBhvr>
                                        <p:cTn id="60" dur="500"/>
                                        <p:tgtEl>
                                          <p:spTgt spid="19"/>
                                        </p:tgtEl>
                                      </p:cBhvr>
                                    </p:animEffect>
                                    <p:anim calcmode="lin" valueType="num">
                                      <p:cBhvr>
                                        <p:cTn id="61" dur="500" fill="hold"/>
                                        <p:tgtEl>
                                          <p:spTgt spid="19"/>
                                        </p:tgtEl>
                                        <p:attrNameLst>
                                          <p:attrName>ppt_x</p:attrName>
                                        </p:attrNameLst>
                                      </p:cBhvr>
                                      <p:tavLst>
                                        <p:tav tm="0">
                                          <p:val>
                                            <p:strVal val="#ppt_x"/>
                                          </p:val>
                                        </p:tav>
                                        <p:tav tm="100000">
                                          <p:val>
                                            <p:strVal val="#ppt_x"/>
                                          </p:val>
                                        </p:tav>
                                      </p:tavLst>
                                    </p:anim>
                                    <p:anim calcmode="lin" valueType="num">
                                      <p:cBhvr>
                                        <p:cTn id="62" dur="500" fill="hold"/>
                                        <p:tgtEl>
                                          <p:spTgt spid="19"/>
                                        </p:tgtEl>
                                        <p:attrNameLst>
                                          <p:attrName>ppt_y</p:attrName>
                                        </p:attrNameLst>
                                      </p:cBhvr>
                                      <p:tavLst>
                                        <p:tav tm="0">
                                          <p:val>
                                            <p:strVal val="#ppt_y-.1"/>
                                          </p:val>
                                        </p:tav>
                                        <p:tav tm="100000">
                                          <p:val>
                                            <p:strVal val="#ppt_y"/>
                                          </p:val>
                                        </p:tav>
                                      </p:tavLst>
                                    </p:anim>
                                  </p:childTnLst>
                                </p:cTn>
                              </p:par>
                              <p:par>
                                <p:cTn id="63" presetID="47" presetClass="entr" presetSubtype="0" fill="hold" nodeType="withEffect">
                                  <p:stCondLst>
                                    <p:cond delay="0"/>
                                  </p:stCondLst>
                                  <p:childTnLst>
                                    <p:set>
                                      <p:cBhvr>
                                        <p:cTn id="64" dur="1" fill="hold">
                                          <p:stCondLst>
                                            <p:cond delay="0"/>
                                          </p:stCondLst>
                                        </p:cTn>
                                        <p:tgtEl>
                                          <p:spTgt spid="14"/>
                                        </p:tgtEl>
                                        <p:attrNameLst>
                                          <p:attrName>style.visibility</p:attrName>
                                        </p:attrNameLst>
                                      </p:cBhvr>
                                      <p:to>
                                        <p:strVal val="visible"/>
                                      </p:to>
                                    </p:set>
                                    <p:animEffect transition="in" filter="fade">
                                      <p:cBhvr>
                                        <p:cTn id="65" dur="500"/>
                                        <p:tgtEl>
                                          <p:spTgt spid="14"/>
                                        </p:tgtEl>
                                      </p:cBhvr>
                                    </p:animEffect>
                                    <p:anim calcmode="lin" valueType="num">
                                      <p:cBhvr>
                                        <p:cTn id="66" dur="500" fill="hold"/>
                                        <p:tgtEl>
                                          <p:spTgt spid="14"/>
                                        </p:tgtEl>
                                        <p:attrNameLst>
                                          <p:attrName>ppt_x</p:attrName>
                                        </p:attrNameLst>
                                      </p:cBhvr>
                                      <p:tavLst>
                                        <p:tav tm="0">
                                          <p:val>
                                            <p:strVal val="#ppt_x"/>
                                          </p:val>
                                        </p:tav>
                                        <p:tav tm="100000">
                                          <p:val>
                                            <p:strVal val="#ppt_x"/>
                                          </p:val>
                                        </p:tav>
                                      </p:tavLst>
                                    </p:anim>
                                    <p:anim calcmode="lin" valueType="num">
                                      <p:cBhvr>
                                        <p:cTn id="67" dur="500" fill="hold"/>
                                        <p:tgtEl>
                                          <p:spTgt spid="14"/>
                                        </p:tgtEl>
                                        <p:attrNameLst>
                                          <p:attrName>ppt_y</p:attrName>
                                        </p:attrNameLst>
                                      </p:cBhvr>
                                      <p:tavLst>
                                        <p:tav tm="0">
                                          <p:val>
                                            <p:strVal val="#ppt_y-.1"/>
                                          </p:val>
                                        </p:tav>
                                        <p:tav tm="100000">
                                          <p:val>
                                            <p:strVal val="#ppt_y"/>
                                          </p:val>
                                        </p:tav>
                                      </p:tavLst>
                                    </p:anim>
                                  </p:childTnLst>
                                </p:cTn>
                              </p:par>
                              <p:par>
                                <p:cTn id="68" presetID="47" presetClass="entr" presetSubtype="0" fill="hold" nodeType="withEffect">
                                  <p:stCondLst>
                                    <p:cond delay="0"/>
                                  </p:stCondLst>
                                  <p:childTnLst>
                                    <p:set>
                                      <p:cBhvr>
                                        <p:cTn id="69" dur="1" fill="hold">
                                          <p:stCondLst>
                                            <p:cond delay="0"/>
                                          </p:stCondLst>
                                        </p:cTn>
                                        <p:tgtEl>
                                          <p:spTgt spid="15"/>
                                        </p:tgtEl>
                                        <p:attrNameLst>
                                          <p:attrName>style.visibility</p:attrName>
                                        </p:attrNameLst>
                                      </p:cBhvr>
                                      <p:to>
                                        <p:strVal val="visible"/>
                                      </p:to>
                                    </p:set>
                                    <p:animEffect transition="in" filter="fade">
                                      <p:cBhvr>
                                        <p:cTn id="70" dur="500"/>
                                        <p:tgtEl>
                                          <p:spTgt spid="15"/>
                                        </p:tgtEl>
                                      </p:cBhvr>
                                    </p:animEffect>
                                    <p:anim calcmode="lin" valueType="num">
                                      <p:cBhvr>
                                        <p:cTn id="71" dur="500" fill="hold"/>
                                        <p:tgtEl>
                                          <p:spTgt spid="15"/>
                                        </p:tgtEl>
                                        <p:attrNameLst>
                                          <p:attrName>ppt_x</p:attrName>
                                        </p:attrNameLst>
                                      </p:cBhvr>
                                      <p:tavLst>
                                        <p:tav tm="0">
                                          <p:val>
                                            <p:strVal val="#ppt_x"/>
                                          </p:val>
                                        </p:tav>
                                        <p:tav tm="100000">
                                          <p:val>
                                            <p:strVal val="#ppt_x"/>
                                          </p:val>
                                        </p:tav>
                                      </p:tavLst>
                                    </p:anim>
                                    <p:anim calcmode="lin" valueType="num">
                                      <p:cBhvr>
                                        <p:cTn id="72" dur="500" fill="hold"/>
                                        <p:tgtEl>
                                          <p:spTgt spid="15"/>
                                        </p:tgtEl>
                                        <p:attrNameLst>
                                          <p:attrName>ppt_y</p:attrName>
                                        </p:attrNameLst>
                                      </p:cBhvr>
                                      <p:tavLst>
                                        <p:tav tm="0">
                                          <p:val>
                                            <p:strVal val="#ppt_y-.1"/>
                                          </p:val>
                                        </p:tav>
                                        <p:tav tm="100000">
                                          <p:val>
                                            <p:strVal val="#ppt_y"/>
                                          </p:val>
                                        </p:tav>
                                      </p:tavLst>
                                    </p:anim>
                                  </p:childTnLst>
                                </p:cTn>
                              </p:par>
                              <p:par>
                                <p:cTn id="73" presetID="47" presetClass="entr" presetSubtype="0" fill="hold" nodeType="withEffect">
                                  <p:stCondLst>
                                    <p:cond delay="0"/>
                                  </p:stCondLst>
                                  <p:childTnLst>
                                    <p:set>
                                      <p:cBhvr>
                                        <p:cTn id="74" dur="1" fill="hold">
                                          <p:stCondLst>
                                            <p:cond delay="0"/>
                                          </p:stCondLst>
                                        </p:cTn>
                                        <p:tgtEl>
                                          <p:spTgt spid="16"/>
                                        </p:tgtEl>
                                        <p:attrNameLst>
                                          <p:attrName>style.visibility</p:attrName>
                                        </p:attrNameLst>
                                      </p:cBhvr>
                                      <p:to>
                                        <p:strVal val="visible"/>
                                      </p:to>
                                    </p:set>
                                    <p:animEffect transition="in" filter="fade">
                                      <p:cBhvr>
                                        <p:cTn id="75" dur="500"/>
                                        <p:tgtEl>
                                          <p:spTgt spid="16"/>
                                        </p:tgtEl>
                                      </p:cBhvr>
                                    </p:animEffect>
                                    <p:anim calcmode="lin" valueType="num">
                                      <p:cBhvr>
                                        <p:cTn id="76" dur="500" fill="hold"/>
                                        <p:tgtEl>
                                          <p:spTgt spid="16"/>
                                        </p:tgtEl>
                                        <p:attrNameLst>
                                          <p:attrName>ppt_x</p:attrName>
                                        </p:attrNameLst>
                                      </p:cBhvr>
                                      <p:tavLst>
                                        <p:tav tm="0">
                                          <p:val>
                                            <p:strVal val="#ppt_x"/>
                                          </p:val>
                                        </p:tav>
                                        <p:tav tm="100000">
                                          <p:val>
                                            <p:strVal val="#ppt_x"/>
                                          </p:val>
                                        </p:tav>
                                      </p:tavLst>
                                    </p:anim>
                                    <p:anim calcmode="lin" valueType="num">
                                      <p:cBhvr>
                                        <p:cTn id="77" dur="500" fill="hold"/>
                                        <p:tgtEl>
                                          <p:spTgt spid="16"/>
                                        </p:tgtEl>
                                        <p:attrNameLst>
                                          <p:attrName>ppt_y</p:attrName>
                                        </p:attrNameLst>
                                      </p:cBhvr>
                                      <p:tavLst>
                                        <p:tav tm="0">
                                          <p:val>
                                            <p:strVal val="#ppt_y-.1"/>
                                          </p:val>
                                        </p:tav>
                                        <p:tav tm="100000">
                                          <p:val>
                                            <p:strVal val="#ppt_y"/>
                                          </p:val>
                                        </p:tav>
                                      </p:tavLst>
                                    </p:anim>
                                  </p:childTnLst>
                                </p:cTn>
                              </p:par>
                              <p:par>
                                <p:cTn id="78" presetID="47" presetClass="entr" presetSubtype="0" fill="hold" nodeType="withEffect">
                                  <p:stCondLst>
                                    <p:cond delay="0"/>
                                  </p:stCondLst>
                                  <p:childTnLst>
                                    <p:set>
                                      <p:cBhvr>
                                        <p:cTn id="79" dur="1" fill="hold">
                                          <p:stCondLst>
                                            <p:cond delay="0"/>
                                          </p:stCondLst>
                                        </p:cTn>
                                        <p:tgtEl>
                                          <p:spTgt spid="17"/>
                                        </p:tgtEl>
                                        <p:attrNameLst>
                                          <p:attrName>style.visibility</p:attrName>
                                        </p:attrNameLst>
                                      </p:cBhvr>
                                      <p:to>
                                        <p:strVal val="visible"/>
                                      </p:to>
                                    </p:set>
                                    <p:animEffect transition="in" filter="fade">
                                      <p:cBhvr>
                                        <p:cTn id="80" dur="500"/>
                                        <p:tgtEl>
                                          <p:spTgt spid="17"/>
                                        </p:tgtEl>
                                      </p:cBhvr>
                                    </p:animEffect>
                                    <p:anim calcmode="lin" valueType="num">
                                      <p:cBhvr>
                                        <p:cTn id="81" dur="500" fill="hold"/>
                                        <p:tgtEl>
                                          <p:spTgt spid="17"/>
                                        </p:tgtEl>
                                        <p:attrNameLst>
                                          <p:attrName>ppt_x</p:attrName>
                                        </p:attrNameLst>
                                      </p:cBhvr>
                                      <p:tavLst>
                                        <p:tav tm="0">
                                          <p:val>
                                            <p:strVal val="#ppt_x"/>
                                          </p:val>
                                        </p:tav>
                                        <p:tav tm="100000">
                                          <p:val>
                                            <p:strVal val="#ppt_x"/>
                                          </p:val>
                                        </p:tav>
                                      </p:tavLst>
                                    </p:anim>
                                    <p:anim calcmode="lin" valueType="num">
                                      <p:cBhvr>
                                        <p:cTn id="82" dur="500" fill="hold"/>
                                        <p:tgtEl>
                                          <p:spTgt spid="17"/>
                                        </p:tgtEl>
                                        <p:attrNameLst>
                                          <p:attrName>ppt_y</p:attrName>
                                        </p:attrNameLst>
                                      </p:cBhvr>
                                      <p:tavLst>
                                        <p:tav tm="0">
                                          <p:val>
                                            <p:strVal val="#ppt_y-.1"/>
                                          </p:val>
                                        </p:tav>
                                        <p:tav tm="100000">
                                          <p:val>
                                            <p:strVal val="#ppt_y"/>
                                          </p:val>
                                        </p:tav>
                                      </p:tavLst>
                                    </p:anim>
                                  </p:childTnLst>
                                </p:cTn>
                              </p:par>
                              <p:par>
                                <p:cTn id="83" presetID="47" presetClass="entr" presetSubtype="0" fill="hold" nodeType="withEffect">
                                  <p:stCondLst>
                                    <p:cond delay="0"/>
                                  </p:stCondLst>
                                  <p:childTnLst>
                                    <p:set>
                                      <p:cBhvr>
                                        <p:cTn id="84" dur="1" fill="hold">
                                          <p:stCondLst>
                                            <p:cond delay="0"/>
                                          </p:stCondLst>
                                        </p:cTn>
                                        <p:tgtEl>
                                          <p:spTgt spid="20"/>
                                        </p:tgtEl>
                                        <p:attrNameLst>
                                          <p:attrName>style.visibility</p:attrName>
                                        </p:attrNameLst>
                                      </p:cBhvr>
                                      <p:to>
                                        <p:strVal val="visible"/>
                                      </p:to>
                                    </p:set>
                                    <p:animEffect transition="in" filter="fade">
                                      <p:cBhvr>
                                        <p:cTn id="85" dur="500"/>
                                        <p:tgtEl>
                                          <p:spTgt spid="20"/>
                                        </p:tgtEl>
                                      </p:cBhvr>
                                    </p:animEffect>
                                    <p:anim calcmode="lin" valueType="num">
                                      <p:cBhvr>
                                        <p:cTn id="86" dur="500" fill="hold"/>
                                        <p:tgtEl>
                                          <p:spTgt spid="20"/>
                                        </p:tgtEl>
                                        <p:attrNameLst>
                                          <p:attrName>ppt_x</p:attrName>
                                        </p:attrNameLst>
                                      </p:cBhvr>
                                      <p:tavLst>
                                        <p:tav tm="0">
                                          <p:val>
                                            <p:strVal val="#ppt_x"/>
                                          </p:val>
                                        </p:tav>
                                        <p:tav tm="100000">
                                          <p:val>
                                            <p:strVal val="#ppt_x"/>
                                          </p:val>
                                        </p:tav>
                                      </p:tavLst>
                                    </p:anim>
                                    <p:anim calcmode="lin" valueType="num">
                                      <p:cBhvr>
                                        <p:cTn id="87" dur="500" fill="hold"/>
                                        <p:tgtEl>
                                          <p:spTgt spid="20"/>
                                        </p:tgtEl>
                                        <p:attrNameLst>
                                          <p:attrName>ppt_y</p:attrName>
                                        </p:attrNameLst>
                                      </p:cBhvr>
                                      <p:tavLst>
                                        <p:tav tm="0">
                                          <p:val>
                                            <p:strVal val="#ppt_y-.1"/>
                                          </p:val>
                                        </p:tav>
                                        <p:tav tm="100000">
                                          <p:val>
                                            <p:strVal val="#ppt_y"/>
                                          </p:val>
                                        </p:tav>
                                      </p:tavLst>
                                    </p:anim>
                                  </p:childTnLst>
                                </p:cTn>
                              </p:par>
                              <p:par>
                                <p:cTn id="88" presetID="47" presetClass="entr" presetSubtype="0" fill="hold" nodeType="withEffect">
                                  <p:stCondLst>
                                    <p:cond delay="0"/>
                                  </p:stCondLst>
                                  <p:childTnLst>
                                    <p:set>
                                      <p:cBhvr>
                                        <p:cTn id="89" dur="1" fill="hold">
                                          <p:stCondLst>
                                            <p:cond delay="0"/>
                                          </p:stCondLst>
                                        </p:cTn>
                                        <p:tgtEl>
                                          <p:spTgt spid="18"/>
                                        </p:tgtEl>
                                        <p:attrNameLst>
                                          <p:attrName>style.visibility</p:attrName>
                                        </p:attrNameLst>
                                      </p:cBhvr>
                                      <p:to>
                                        <p:strVal val="visible"/>
                                      </p:to>
                                    </p:set>
                                    <p:animEffect transition="in" filter="fade">
                                      <p:cBhvr>
                                        <p:cTn id="90" dur="500"/>
                                        <p:tgtEl>
                                          <p:spTgt spid="18"/>
                                        </p:tgtEl>
                                      </p:cBhvr>
                                    </p:animEffect>
                                    <p:anim calcmode="lin" valueType="num">
                                      <p:cBhvr>
                                        <p:cTn id="91" dur="500" fill="hold"/>
                                        <p:tgtEl>
                                          <p:spTgt spid="18"/>
                                        </p:tgtEl>
                                        <p:attrNameLst>
                                          <p:attrName>ppt_x</p:attrName>
                                        </p:attrNameLst>
                                      </p:cBhvr>
                                      <p:tavLst>
                                        <p:tav tm="0">
                                          <p:val>
                                            <p:strVal val="#ppt_x"/>
                                          </p:val>
                                        </p:tav>
                                        <p:tav tm="100000">
                                          <p:val>
                                            <p:strVal val="#ppt_x"/>
                                          </p:val>
                                        </p:tav>
                                      </p:tavLst>
                                    </p:anim>
                                    <p:anim calcmode="lin" valueType="num">
                                      <p:cBhvr>
                                        <p:cTn id="92" dur="500" fill="hold"/>
                                        <p:tgtEl>
                                          <p:spTgt spid="18"/>
                                        </p:tgtEl>
                                        <p:attrNameLst>
                                          <p:attrName>ppt_y</p:attrName>
                                        </p:attrNameLst>
                                      </p:cBhvr>
                                      <p:tavLst>
                                        <p:tav tm="0">
                                          <p:val>
                                            <p:strVal val="#ppt_y-.1"/>
                                          </p:val>
                                        </p:tav>
                                        <p:tav tm="100000">
                                          <p:val>
                                            <p:strVal val="#ppt_y"/>
                                          </p:val>
                                        </p:tav>
                                      </p:tavLst>
                                    </p:anim>
                                  </p:childTnLst>
                                </p:cTn>
                              </p:par>
                            </p:childTnLst>
                          </p:cTn>
                        </p:par>
                        <p:par>
                          <p:cTn id="93" fill="hold">
                            <p:stCondLst>
                              <p:cond delay="500"/>
                            </p:stCondLst>
                            <p:childTnLst>
                              <p:par>
                                <p:cTn id="94" presetID="47" presetClass="entr" presetSubtype="0" fill="hold" grpId="0" nodeType="afterEffect">
                                  <p:stCondLst>
                                    <p:cond delay="0"/>
                                  </p:stCondLst>
                                  <p:childTnLst>
                                    <p:set>
                                      <p:cBhvr>
                                        <p:cTn id="95" dur="1" fill="hold">
                                          <p:stCondLst>
                                            <p:cond delay="0"/>
                                          </p:stCondLst>
                                        </p:cTn>
                                        <p:tgtEl>
                                          <p:spTgt spid="4"/>
                                        </p:tgtEl>
                                        <p:attrNameLst>
                                          <p:attrName>style.visibility</p:attrName>
                                        </p:attrNameLst>
                                      </p:cBhvr>
                                      <p:to>
                                        <p:strVal val="visible"/>
                                      </p:to>
                                    </p:set>
                                    <p:animEffect transition="in" filter="fade">
                                      <p:cBhvr>
                                        <p:cTn id="96" dur="750"/>
                                        <p:tgtEl>
                                          <p:spTgt spid="4"/>
                                        </p:tgtEl>
                                      </p:cBhvr>
                                    </p:animEffect>
                                    <p:anim calcmode="lin" valueType="num">
                                      <p:cBhvr>
                                        <p:cTn id="97" dur="750" fill="hold"/>
                                        <p:tgtEl>
                                          <p:spTgt spid="4"/>
                                        </p:tgtEl>
                                        <p:attrNameLst>
                                          <p:attrName>ppt_x</p:attrName>
                                        </p:attrNameLst>
                                      </p:cBhvr>
                                      <p:tavLst>
                                        <p:tav tm="0">
                                          <p:val>
                                            <p:strVal val="#ppt_x"/>
                                          </p:val>
                                        </p:tav>
                                        <p:tav tm="100000">
                                          <p:val>
                                            <p:strVal val="#ppt_x"/>
                                          </p:val>
                                        </p:tav>
                                      </p:tavLst>
                                    </p:anim>
                                    <p:anim calcmode="lin" valueType="num">
                                      <p:cBhvr>
                                        <p:cTn id="98" dur="7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efinition">
            <a:extLst>
              <a:ext uri="{FF2B5EF4-FFF2-40B4-BE49-F238E27FC236}">
                <a16:creationId xmlns:a16="http://schemas.microsoft.com/office/drawing/2014/main" id="{D7E22D86-76FE-494C-9FA0-1E91AD753E90}"/>
              </a:ext>
            </a:extLst>
          </p:cNvPr>
          <p:cNvSpPr txBox="1"/>
          <p:nvPr/>
        </p:nvSpPr>
        <p:spPr>
          <a:xfrm>
            <a:off x="4854627" y="1158834"/>
            <a:ext cx="3600345" cy="1102866"/>
          </a:xfrm>
          <a:prstGeom prst="rect">
            <a:avLst/>
          </a:prstGeom>
          <a:ln w="12700">
            <a:miter lim="400000"/>
          </a:ln>
          <a:effectLst>
            <a:outerShdw blurRad="635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500" b="1">
                <a:solidFill>
                  <a:srgbClr val="000000"/>
                </a:solidFill>
                <a:latin typeface="Helvetica Neue"/>
                <a:ea typeface="Helvetica Neue"/>
                <a:cs typeface="Helvetica Neue"/>
                <a:sym typeface="Helvetica Neue"/>
              </a:defRPr>
            </a:lvl1pPr>
          </a:lstStyle>
          <a:p>
            <a:r>
              <a:rPr dirty="0">
                <a:latin typeface="Cambria Math" panose="02040503050406030204" pitchFamily="18" charset="0"/>
                <a:ea typeface="Cambria Math" panose="02040503050406030204" pitchFamily="18" charset="0"/>
              </a:rPr>
              <a:t>Definition</a:t>
            </a:r>
          </a:p>
        </p:txBody>
      </p:sp>
      <p:sp>
        <p:nvSpPr>
          <p:cNvPr id="7" name="TextBox 6">
            <a:extLst>
              <a:ext uri="{FF2B5EF4-FFF2-40B4-BE49-F238E27FC236}">
                <a16:creationId xmlns:a16="http://schemas.microsoft.com/office/drawing/2014/main" id="{FF584AEE-DA3A-4184-99DD-ED59462B3A68}"/>
              </a:ext>
            </a:extLst>
          </p:cNvPr>
          <p:cNvSpPr txBox="1"/>
          <p:nvPr/>
        </p:nvSpPr>
        <p:spPr>
          <a:xfrm>
            <a:off x="711200" y="2590800"/>
            <a:ext cx="11582399" cy="18569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800" u="none" strike="noStrike" cap="none" spc="0" normalizeH="0" baseline="0" dirty="0">
                <a:ln>
                  <a:noFill/>
                </a:ln>
                <a:solidFill>
                  <a:schemeClr val="tx2">
                    <a:lumMod val="1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An </a:t>
            </a:r>
            <a:r>
              <a:rPr kumimoji="0" lang="en-US" sz="3800" u="none" strike="noStrike" cap="none" spc="0" normalizeH="0" baseline="0" dirty="0">
                <a:ln>
                  <a:noFill/>
                </a:ln>
                <a:solidFill>
                  <a:srgbClr val="2010EA"/>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arithmetic progression </a:t>
            </a:r>
            <a:r>
              <a:rPr kumimoji="0" lang="en-US" sz="3800" u="none" strike="noStrike" cap="none" spc="0" normalizeH="0" baseline="0" dirty="0">
                <a:ln>
                  <a:noFill/>
                </a:ln>
                <a:solidFill>
                  <a:schemeClr val="tx2">
                    <a:lumMod val="1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is </a:t>
            </a:r>
            <a:r>
              <a:rPr kumimoji="0" lang="en-US" sz="3800" i="0" u="none" strike="noStrike" cap="none" spc="0" normalizeH="0" baseline="0" dirty="0">
                <a:ln>
                  <a:noFill/>
                </a:ln>
                <a:solidFill>
                  <a:schemeClr val="tx2">
                    <a:lumMod val="1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a list of integers such that</a:t>
            </a:r>
          </a:p>
          <a:p>
            <a:pPr marL="0" marR="0" indent="0" algn="ctr" defTabSz="584200" rtl="0" fontAlgn="auto" latinLnBrk="0" hangingPunct="0">
              <a:lnSpc>
                <a:spcPct val="100000"/>
              </a:lnSpc>
              <a:spcBef>
                <a:spcPts val="0"/>
              </a:spcBef>
              <a:spcAft>
                <a:spcPts val="0"/>
              </a:spcAft>
              <a:buClrTx/>
              <a:buSzTx/>
              <a:buFontTx/>
              <a:buNone/>
              <a:tabLst/>
            </a:pPr>
            <a:r>
              <a:rPr lang="en-US" sz="3800" dirty="0">
                <a:solidFill>
                  <a:schemeClr val="tx2">
                    <a:lumMod val="1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the difference between any two consecutive </a:t>
            </a:r>
          </a:p>
          <a:p>
            <a:pPr marL="0" marR="0" indent="0" algn="ctr" defTabSz="584200" rtl="0" fontAlgn="auto" latinLnBrk="0" hangingPunct="0">
              <a:lnSpc>
                <a:spcPct val="100000"/>
              </a:lnSpc>
              <a:spcBef>
                <a:spcPts val="0"/>
              </a:spcBef>
              <a:spcAft>
                <a:spcPts val="0"/>
              </a:spcAft>
              <a:buClrTx/>
              <a:buSzTx/>
              <a:buFontTx/>
              <a:buNone/>
              <a:tabLst/>
            </a:pPr>
            <a:r>
              <a:rPr lang="en-US" sz="3800" dirty="0">
                <a:solidFill>
                  <a:schemeClr val="tx2">
                    <a:lumMod val="1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integers is the same.</a:t>
            </a:r>
            <a:endParaRPr kumimoji="0" lang="en-US" sz="3800" i="0" u="none" strike="noStrike" cap="none" spc="0" normalizeH="0" baseline="0" dirty="0">
              <a:ln>
                <a:noFill/>
              </a:ln>
              <a:solidFill>
                <a:schemeClr val="tx2">
                  <a:lumMod val="1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endParaRPr>
          </a:p>
        </p:txBody>
      </p:sp>
      <p:sp>
        <p:nvSpPr>
          <p:cNvPr id="10" name="Example:">
            <a:extLst>
              <a:ext uri="{FF2B5EF4-FFF2-40B4-BE49-F238E27FC236}">
                <a16:creationId xmlns:a16="http://schemas.microsoft.com/office/drawing/2014/main" id="{AC52B22B-C047-448A-880D-972D6466030C}"/>
              </a:ext>
            </a:extLst>
          </p:cNvPr>
          <p:cNvSpPr txBox="1"/>
          <p:nvPr/>
        </p:nvSpPr>
        <p:spPr>
          <a:xfrm>
            <a:off x="687951" y="4908338"/>
            <a:ext cx="2667398" cy="795089"/>
          </a:xfrm>
          <a:prstGeom prst="rect">
            <a:avLst/>
          </a:prstGeom>
          <a:ln w="12700">
            <a:miter lim="400000"/>
          </a:ln>
          <a:effectLst>
            <a:outerShdw blurRad="635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500" b="1">
                <a:solidFill>
                  <a:srgbClr val="000000"/>
                </a:solidFill>
                <a:latin typeface="Helvetica Neue"/>
                <a:ea typeface="Helvetica Neue"/>
                <a:cs typeface="Helvetica Neue"/>
                <a:sym typeface="Helvetica Neue"/>
              </a:defRPr>
            </a:lvl1pPr>
          </a:lstStyle>
          <a:p>
            <a:r>
              <a:rPr dirty="0">
                <a:solidFill>
                  <a:srgbClr val="D70F0F"/>
                </a:solidFill>
              </a:rPr>
              <a:t>Example:</a:t>
            </a:r>
          </a:p>
        </p:txBody>
      </p:sp>
      <p:sp>
        <p:nvSpPr>
          <p:cNvPr id="14" name="TextBox 13">
            <a:extLst>
              <a:ext uri="{FF2B5EF4-FFF2-40B4-BE49-F238E27FC236}">
                <a16:creationId xmlns:a16="http://schemas.microsoft.com/office/drawing/2014/main" id="{F4828470-241B-45B2-9EB6-A92FCFB59C09}"/>
              </a:ext>
            </a:extLst>
          </p:cNvPr>
          <p:cNvSpPr txBox="1"/>
          <p:nvPr/>
        </p:nvSpPr>
        <p:spPr>
          <a:xfrm>
            <a:off x="4345013" y="5703427"/>
            <a:ext cx="4314771" cy="8720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5000" i="0" u="none" strike="noStrike" cap="none" spc="0" normalizeH="0" baseline="0" dirty="0">
                <a:ln>
                  <a:noFill/>
                </a:ln>
                <a:solidFill>
                  <a:schemeClr val="tx2">
                    <a:lumMod val="1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2,  5,  8,  11,  14</a:t>
            </a:r>
          </a:p>
        </p:txBody>
      </p:sp>
      <p:sp>
        <p:nvSpPr>
          <p:cNvPr id="11" name="Connection Line">
            <a:extLst>
              <a:ext uri="{FF2B5EF4-FFF2-40B4-BE49-F238E27FC236}">
                <a16:creationId xmlns:a16="http://schemas.microsoft.com/office/drawing/2014/main" id="{EAAF03EB-90A2-4C19-B08A-8C93D09D3DAC}"/>
              </a:ext>
            </a:extLst>
          </p:cNvPr>
          <p:cNvSpPr/>
          <p:nvPr/>
        </p:nvSpPr>
        <p:spPr>
          <a:xfrm>
            <a:off x="4749800" y="6575461"/>
            <a:ext cx="718278" cy="273834"/>
          </a:xfrm>
          <a:custGeom>
            <a:avLst/>
            <a:gdLst/>
            <a:ahLst/>
            <a:cxnLst>
              <a:cxn ang="0">
                <a:pos x="wd2" y="hd2"/>
              </a:cxn>
              <a:cxn ang="5400000">
                <a:pos x="wd2" y="hd2"/>
              </a:cxn>
              <a:cxn ang="10800000">
                <a:pos x="wd2" y="hd2"/>
              </a:cxn>
              <a:cxn ang="16200000">
                <a:pos x="wd2" y="hd2"/>
              </a:cxn>
            </a:cxnLst>
            <a:rect l="0" t="0" r="r" b="b"/>
            <a:pathLst>
              <a:path w="21600" h="16200" extrusionOk="0">
                <a:moveTo>
                  <a:pt x="21600" y="0"/>
                </a:moveTo>
                <a:cubicBezTo>
                  <a:pt x="14314" y="21541"/>
                  <a:pt x="7114" y="21600"/>
                  <a:pt x="0" y="176"/>
                </a:cubicBezTo>
              </a:path>
            </a:pathLst>
          </a:custGeom>
          <a:ln w="25400">
            <a:solidFill>
              <a:srgbClr val="000000"/>
            </a:solidFill>
            <a:miter lim="400000"/>
          </a:ln>
        </p:spPr>
        <p:txBody>
          <a:bodyPr/>
          <a:lstStyle/>
          <a:p>
            <a:endParaRPr/>
          </a:p>
        </p:txBody>
      </p:sp>
      <p:sp>
        <p:nvSpPr>
          <p:cNvPr id="12" name="Connection Line">
            <a:extLst>
              <a:ext uri="{FF2B5EF4-FFF2-40B4-BE49-F238E27FC236}">
                <a16:creationId xmlns:a16="http://schemas.microsoft.com/office/drawing/2014/main" id="{E0826F67-A7D4-4751-968D-93E7F17FE8E5}"/>
              </a:ext>
            </a:extLst>
          </p:cNvPr>
          <p:cNvSpPr/>
          <p:nvPr/>
        </p:nvSpPr>
        <p:spPr>
          <a:xfrm>
            <a:off x="5468078" y="6575461"/>
            <a:ext cx="763926" cy="273834"/>
          </a:xfrm>
          <a:custGeom>
            <a:avLst/>
            <a:gdLst/>
            <a:ahLst/>
            <a:cxnLst>
              <a:cxn ang="0">
                <a:pos x="wd2" y="hd2"/>
              </a:cxn>
              <a:cxn ang="5400000">
                <a:pos x="wd2" y="hd2"/>
              </a:cxn>
              <a:cxn ang="10800000">
                <a:pos x="wd2" y="hd2"/>
              </a:cxn>
              <a:cxn ang="16200000">
                <a:pos x="wd2" y="hd2"/>
              </a:cxn>
            </a:cxnLst>
            <a:rect l="0" t="0" r="r" b="b"/>
            <a:pathLst>
              <a:path w="21600" h="16200" extrusionOk="0">
                <a:moveTo>
                  <a:pt x="21600" y="0"/>
                </a:moveTo>
                <a:cubicBezTo>
                  <a:pt x="14314" y="21541"/>
                  <a:pt x="7114" y="21600"/>
                  <a:pt x="0" y="176"/>
                </a:cubicBezTo>
              </a:path>
            </a:pathLst>
          </a:custGeom>
          <a:ln w="25400">
            <a:solidFill>
              <a:srgbClr val="000000"/>
            </a:solidFill>
            <a:miter lim="400000"/>
          </a:ln>
        </p:spPr>
        <p:txBody>
          <a:bodyPr/>
          <a:lstStyle/>
          <a:p>
            <a:endParaRPr/>
          </a:p>
        </p:txBody>
      </p:sp>
      <p:sp>
        <p:nvSpPr>
          <p:cNvPr id="13" name="Connection Line">
            <a:extLst>
              <a:ext uri="{FF2B5EF4-FFF2-40B4-BE49-F238E27FC236}">
                <a16:creationId xmlns:a16="http://schemas.microsoft.com/office/drawing/2014/main" id="{B3D5B66B-96F8-46EA-AA70-DD2B4A5FA0BE}"/>
              </a:ext>
            </a:extLst>
          </p:cNvPr>
          <p:cNvSpPr/>
          <p:nvPr/>
        </p:nvSpPr>
        <p:spPr>
          <a:xfrm>
            <a:off x="6232004" y="6575461"/>
            <a:ext cx="879996" cy="273834"/>
          </a:xfrm>
          <a:custGeom>
            <a:avLst/>
            <a:gdLst/>
            <a:ahLst/>
            <a:cxnLst>
              <a:cxn ang="0">
                <a:pos x="wd2" y="hd2"/>
              </a:cxn>
              <a:cxn ang="5400000">
                <a:pos x="wd2" y="hd2"/>
              </a:cxn>
              <a:cxn ang="10800000">
                <a:pos x="wd2" y="hd2"/>
              </a:cxn>
              <a:cxn ang="16200000">
                <a:pos x="wd2" y="hd2"/>
              </a:cxn>
            </a:cxnLst>
            <a:rect l="0" t="0" r="r" b="b"/>
            <a:pathLst>
              <a:path w="21600" h="16200" extrusionOk="0">
                <a:moveTo>
                  <a:pt x="21600" y="0"/>
                </a:moveTo>
                <a:cubicBezTo>
                  <a:pt x="14314" y="21541"/>
                  <a:pt x="7114" y="21600"/>
                  <a:pt x="0" y="176"/>
                </a:cubicBezTo>
              </a:path>
            </a:pathLst>
          </a:custGeom>
          <a:ln w="25400">
            <a:solidFill>
              <a:srgbClr val="000000"/>
            </a:solidFill>
            <a:miter lim="400000"/>
          </a:ln>
        </p:spPr>
        <p:txBody>
          <a:bodyPr/>
          <a:lstStyle/>
          <a:p>
            <a:endParaRPr/>
          </a:p>
        </p:txBody>
      </p:sp>
      <p:sp>
        <p:nvSpPr>
          <p:cNvPr id="18" name="Connection Line">
            <a:extLst>
              <a:ext uri="{FF2B5EF4-FFF2-40B4-BE49-F238E27FC236}">
                <a16:creationId xmlns:a16="http://schemas.microsoft.com/office/drawing/2014/main" id="{C8EC1F99-35B6-4612-BF75-46C090F3311E}"/>
              </a:ext>
            </a:extLst>
          </p:cNvPr>
          <p:cNvSpPr/>
          <p:nvPr/>
        </p:nvSpPr>
        <p:spPr>
          <a:xfrm>
            <a:off x="7112000" y="6575461"/>
            <a:ext cx="989664" cy="273834"/>
          </a:xfrm>
          <a:custGeom>
            <a:avLst/>
            <a:gdLst/>
            <a:ahLst/>
            <a:cxnLst>
              <a:cxn ang="0">
                <a:pos x="wd2" y="hd2"/>
              </a:cxn>
              <a:cxn ang="5400000">
                <a:pos x="wd2" y="hd2"/>
              </a:cxn>
              <a:cxn ang="10800000">
                <a:pos x="wd2" y="hd2"/>
              </a:cxn>
              <a:cxn ang="16200000">
                <a:pos x="wd2" y="hd2"/>
              </a:cxn>
            </a:cxnLst>
            <a:rect l="0" t="0" r="r" b="b"/>
            <a:pathLst>
              <a:path w="21600" h="16200" extrusionOk="0">
                <a:moveTo>
                  <a:pt x="21600" y="0"/>
                </a:moveTo>
                <a:cubicBezTo>
                  <a:pt x="14314" y="21541"/>
                  <a:pt x="7114" y="21600"/>
                  <a:pt x="0" y="176"/>
                </a:cubicBezTo>
              </a:path>
            </a:pathLst>
          </a:custGeom>
          <a:ln w="25400">
            <a:solidFill>
              <a:srgbClr val="000000"/>
            </a:solidFill>
            <a:miter lim="400000"/>
          </a:ln>
        </p:spPr>
        <p:txBody>
          <a:bodyPr/>
          <a:lstStyle/>
          <a:p>
            <a:endParaRPr/>
          </a:p>
        </p:txBody>
      </p:sp>
      <p:sp>
        <p:nvSpPr>
          <p:cNvPr id="3" name="TextBox 2">
            <a:extLst>
              <a:ext uri="{FF2B5EF4-FFF2-40B4-BE49-F238E27FC236}">
                <a16:creationId xmlns:a16="http://schemas.microsoft.com/office/drawing/2014/main" id="{945EE1BA-8496-412C-BA38-5CC7F6DDCD98}"/>
              </a:ext>
            </a:extLst>
          </p:cNvPr>
          <p:cNvSpPr txBox="1"/>
          <p:nvPr/>
        </p:nvSpPr>
        <p:spPr>
          <a:xfrm>
            <a:off x="4938238" y="6849295"/>
            <a:ext cx="359073"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chemeClr val="tx2">
                    <a:lumMod val="1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3</a:t>
            </a:r>
          </a:p>
        </p:txBody>
      </p:sp>
      <p:sp>
        <p:nvSpPr>
          <p:cNvPr id="20" name="TextBox 19">
            <a:extLst>
              <a:ext uri="{FF2B5EF4-FFF2-40B4-BE49-F238E27FC236}">
                <a16:creationId xmlns:a16="http://schemas.microsoft.com/office/drawing/2014/main" id="{91315B08-DA44-4E30-955C-74B6CAEE3D33}"/>
              </a:ext>
            </a:extLst>
          </p:cNvPr>
          <p:cNvSpPr txBox="1"/>
          <p:nvPr/>
        </p:nvSpPr>
        <p:spPr>
          <a:xfrm>
            <a:off x="5656516" y="6839356"/>
            <a:ext cx="359073"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chemeClr val="tx2">
                    <a:lumMod val="1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3</a:t>
            </a:r>
          </a:p>
        </p:txBody>
      </p:sp>
      <p:sp>
        <p:nvSpPr>
          <p:cNvPr id="21" name="TextBox 20">
            <a:extLst>
              <a:ext uri="{FF2B5EF4-FFF2-40B4-BE49-F238E27FC236}">
                <a16:creationId xmlns:a16="http://schemas.microsoft.com/office/drawing/2014/main" id="{0524B455-2CF0-49EC-9085-7E6736DE5579}"/>
              </a:ext>
            </a:extLst>
          </p:cNvPr>
          <p:cNvSpPr txBox="1"/>
          <p:nvPr/>
        </p:nvSpPr>
        <p:spPr>
          <a:xfrm>
            <a:off x="6492465" y="6839356"/>
            <a:ext cx="359073"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chemeClr val="tx2">
                    <a:lumMod val="1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3</a:t>
            </a:r>
          </a:p>
        </p:txBody>
      </p:sp>
      <p:sp>
        <p:nvSpPr>
          <p:cNvPr id="22" name="TextBox 21">
            <a:extLst>
              <a:ext uri="{FF2B5EF4-FFF2-40B4-BE49-F238E27FC236}">
                <a16:creationId xmlns:a16="http://schemas.microsoft.com/office/drawing/2014/main" id="{84E39968-BBFD-4C0A-84DF-6AA84B459530}"/>
              </a:ext>
            </a:extLst>
          </p:cNvPr>
          <p:cNvSpPr txBox="1"/>
          <p:nvPr/>
        </p:nvSpPr>
        <p:spPr>
          <a:xfrm>
            <a:off x="7409339" y="6839356"/>
            <a:ext cx="359073"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chemeClr val="tx2">
                    <a:lumMod val="1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3</a:t>
            </a:r>
          </a:p>
        </p:txBody>
      </p:sp>
      <p:sp>
        <p:nvSpPr>
          <p:cNvPr id="23" name="TextBox 22">
            <a:extLst>
              <a:ext uri="{FF2B5EF4-FFF2-40B4-BE49-F238E27FC236}">
                <a16:creationId xmlns:a16="http://schemas.microsoft.com/office/drawing/2014/main" id="{7726644F-9942-431D-8E7C-2D49E28FB966}"/>
              </a:ext>
            </a:extLst>
          </p:cNvPr>
          <p:cNvSpPr txBox="1"/>
          <p:nvPr/>
        </p:nvSpPr>
        <p:spPr>
          <a:xfrm>
            <a:off x="3416300" y="7938176"/>
            <a:ext cx="617220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chemeClr val="tx2">
                    <a:lumMod val="1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5-term arithmetic progression</a:t>
            </a:r>
          </a:p>
        </p:txBody>
      </p:sp>
    </p:spTree>
    <p:extLst>
      <p:ext uri="{BB962C8B-B14F-4D97-AF65-F5344CB8AC3E}">
        <p14:creationId xmlns:p14="http://schemas.microsoft.com/office/powerpoint/2010/main" val="53454778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750"/>
                                        <p:tgtEl>
                                          <p:spTgt spid="11"/>
                                        </p:tgtEl>
                                      </p:cBhvr>
                                    </p:animEffect>
                                    <p:anim calcmode="lin" valueType="num">
                                      <p:cBhvr>
                                        <p:cTn id="14" dur="750" fill="hold"/>
                                        <p:tgtEl>
                                          <p:spTgt spid="11"/>
                                        </p:tgtEl>
                                        <p:attrNameLst>
                                          <p:attrName>ppt_x</p:attrName>
                                        </p:attrNameLst>
                                      </p:cBhvr>
                                      <p:tavLst>
                                        <p:tav tm="0">
                                          <p:val>
                                            <p:strVal val="#ppt_x"/>
                                          </p:val>
                                        </p:tav>
                                        <p:tav tm="100000">
                                          <p:val>
                                            <p:strVal val="#ppt_x"/>
                                          </p:val>
                                        </p:tav>
                                      </p:tavLst>
                                    </p:anim>
                                    <p:anim calcmode="lin" valueType="num">
                                      <p:cBhvr>
                                        <p:cTn id="15" dur="750" fill="hold"/>
                                        <p:tgtEl>
                                          <p:spTgt spid="11"/>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750"/>
                                        <p:tgtEl>
                                          <p:spTgt spid="12"/>
                                        </p:tgtEl>
                                      </p:cBhvr>
                                    </p:animEffect>
                                    <p:anim calcmode="lin" valueType="num">
                                      <p:cBhvr>
                                        <p:cTn id="19" dur="750" fill="hold"/>
                                        <p:tgtEl>
                                          <p:spTgt spid="12"/>
                                        </p:tgtEl>
                                        <p:attrNameLst>
                                          <p:attrName>ppt_x</p:attrName>
                                        </p:attrNameLst>
                                      </p:cBhvr>
                                      <p:tavLst>
                                        <p:tav tm="0">
                                          <p:val>
                                            <p:strVal val="#ppt_x"/>
                                          </p:val>
                                        </p:tav>
                                        <p:tav tm="100000">
                                          <p:val>
                                            <p:strVal val="#ppt_x"/>
                                          </p:val>
                                        </p:tav>
                                      </p:tavLst>
                                    </p:anim>
                                    <p:anim calcmode="lin" valueType="num">
                                      <p:cBhvr>
                                        <p:cTn id="20" dur="750" fill="hold"/>
                                        <p:tgtEl>
                                          <p:spTgt spid="12"/>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750"/>
                                        <p:tgtEl>
                                          <p:spTgt spid="13"/>
                                        </p:tgtEl>
                                      </p:cBhvr>
                                    </p:animEffect>
                                    <p:anim calcmode="lin" valueType="num">
                                      <p:cBhvr>
                                        <p:cTn id="24" dur="750" fill="hold"/>
                                        <p:tgtEl>
                                          <p:spTgt spid="13"/>
                                        </p:tgtEl>
                                        <p:attrNameLst>
                                          <p:attrName>ppt_x</p:attrName>
                                        </p:attrNameLst>
                                      </p:cBhvr>
                                      <p:tavLst>
                                        <p:tav tm="0">
                                          <p:val>
                                            <p:strVal val="#ppt_x"/>
                                          </p:val>
                                        </p:tav>
                                        <p:tav tm="100000">
                                          <p:val>
                                            <p:strVal val="#ppt_x"/>
                                          </p:val>
                                        </p:tav>
                                      </p:tavLst>
                                    </p:anim>
                                    <p:anim calcmode="lin" valueType="num">
                                      <p:cBhvr>
                                        <p:cTn id="25" dur="750" fill="hold"/>
                                        <p:tgtEl>
                                          <p:spTgt spid="13"/>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750"/>
                                        <p:tgtEl>
                                          <p:spTgt spid="18"/>
                                        </p:tgtEl>
                                      </p:cBhvr>
                                    </p:animEffect>
                                    <p:anim calcmode="lin" valueType="num">
                                      <p:cBhvr>
                                        <p:cTn id="29" dur="750" fill="hold"/>
                                        <p:tgtEl>
                                          <p:spTgt spid="18"/>
                                        </p:tgtEl>
                                        <p:attrNameLst>
                                          <p:attrName>ppt_x</p:attrName>
                                        </p:attrNameLst>
                                      </p:cBhvr>
                                      <p:tavLst>
                                        <p:tav tm="0">
                                          <p:val>
                                            <p:strVal val="#ppt_x"/>
                                          </p:val>
                                        </p:tav>
                                        <p:tav tm="100000">
                                          <p:val>
                                            <p:strVal val="#ppt_x"/>
                                          </p:val>
                                        </p:tav>
                                      </p:tavLst>
                                    </p:anim>
                                    <p:anim calcmode="lin" valueType="num">
                                      <p:cBhvr>
                                        <p:cTn id="30" dur="750" fill="hold"/>
                                        <p:tgtEl>
                                          <p:spTgt spid="18"/>
                                        </p:tgtEl>
                                        <p:attrNameLst>
                                          <p:attrName>ppt_y</p:attrName>
                                        </p:attrNameLst>
                                      </p:cBhvr>
                                      <p:tavLst>
                                        <p:tav tm="0">
                                          <p:val>
                                            <p:strVal val="#ppt_y+.1"/>
                                          </p:val>
                                        </p:tav>
                                        <p:tav tm="100000">
                                          <p:val>
                                            <p:strVal val="#ppt_y"/>
                                          </p:val>
                                        </p:tav>
                                      </p:tavLst>
                                    </p:anim>
                                  </p:childTnLst>
                                </p:cTn>
                              </p:par>
                            </p:childTnLst>
                          </p:cTn>
                        </p:par>
                        <p:par>
                          <p:cTn id="31" fill="hold">
                            <p:stCondLst>
                              <p:cond delay="750"/>
                            </p:stCondLst>
                            <p:childTnLst>
                              <p:par>
                                <p:cTn id="32" presetID="42" presetClass="entr" presetSubtype="0" fill="hold" grpId="0" nodeType="after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fade">
                                      <p:cBhvr>
                                        <p:cTn id="34" dur="750"/>
                                        <p:tgtEl>
                                          <p:spTgt spid="3"/>
                                        </p:tgtEl>
                                      </p:cBhvr>
                                    </p:animEffect>
                                    <p:anim calcmode="lin" valueType="num">
                                      <p:cBhvr>
                                        <p:cTn id="35" dur="750" fill="hold"/>
                                        <p:tgtEl>
                                          <p:spTgt spid="3"/>
                                        </p:tgtEl>
                                        <p:attrNameLst>
                                          <p:attrName>ppt_x</p:attrName>
                                        </p:attrNameLst>
                                      </p:cBhvr>
                                      <p:tavLst>
                                        <p:tav tm="0">
                                          <p:val>
                                            <p:strVal val="#ppt_x"/>
                                          </p:val>
                                        </p:tav>
                                        <p:tav tm="100000">
                                          <p:val>
                                            <p:strVal val="#ppt_x"/>
                                          </p:val>
                                        </p:tav>
                                      </p:tavLst>
                                    </p:anim>
                                    <p:anim calcmode="lin" valueType="num">
                                      <p:cBhvr>
                                        <p:cTn id="36" dur="750" fill="hold"/>
                                        <p:tgtEl>
                                          <p:spTgt spid="3"/>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750"/>
                                        <p:tgtEl>
                                          <p:spTgt spid="20"/>
                                        </p:tgtEl>
                                      </p:cBhvr>
                                    </p:animEffect>
                                    <p:anim calcmode="lin" valueType="num">
                                      <p:cBhvr>
                                        <p:cTn id="40" dur="750" fill="hold"/>
                                        <p:tgtEl>
                                          <p:spTgt spid="20"/>
                                        </p:tgtEl>
                                        <p:attrNameLst>
                                          <p:attrName>ppt_x</p:attrName>
                                        </p:attrNameLst>
                                      </p:cBhvr>
                                      <p:tavLst>
                                        <p:tav tm="0">
                                          <p:val>
                                            <p:strVal val="#ppt_x"/>
                                          </p:val>
                                        </p:tav>
                                        <p:tav tm="100000">
                                          <p:val>
                                            <p:strVal val="#ppt_x"/>
                                          </p:val>
                                        </p:tav>
                                      </p:tavLst>
                                    </p:anim>
                                    <p:anim calcmode="lin" valueType="num">
                                      <p:cBhvr>
                                        <p:cTn id="41" dur="750" fill="hold"/>
                                        <p:tgtEl>
                                          <p:spTgt spid="20"/>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fade">
                                      <p:cBhvr>
                                        <p:cTn id="44" dur="750"/>
                                        <p:tgtEl>
                                          <p:spTgt spid="21"/>
                                        </p:tgtEl>
                                      </p:cBhvr>
                                    </p:animEffect>
                                    <p:anim calcmode="lin" valueType="num">
                                      <p:cBhvr>
                                        <p:cTn id="45" dur="750" fill="hold"/>
                                        <p:tgtEl>
                                          <p:spTgt spid="21"/>
                                        </p:tgtEl>
                                        <p:attrNameLst>
                                          <p:attrName>ppt_x</p:attrName>
                                        </p:attrNameLst>
                                      </p:cBhvr>
                                      <p:tavLst>
                                        <p:tav tm="0">
                                          <p:val>
                                            <p:strVal val="#ppt_x"/>
                                          </p:val>
                                        </p:tav>
                                        <p:tav tm="100000">
                                          <p:val>
                                            <p:strVal val="#ppt_x"/>
                                          </p:val>
                                        </p:tav>
                                      </p:tavLst>
                                    </p:anim>
                                    <p:anim calcmode="lin" valueType="num">
                                      <p:cBhvr>
                                        <p:cTn id="46" dur="750" fill="hold"/>
                                        <p:tgtEl>
                                          <p:spTgt spid="21"/>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750"/>
                                        <p:tgtEl>
                                          <p:spTgt spid="22"/>
                                        </p:tgtEl>
                                      </p:cBhvr>
                                    </p:animEffect>
                                    <p:anim calcmode="lin" valueType="num">
                                      <p:cBhvr>
                                        <p:cTn id="50" dur="750" fill="hold"/>
                                        <p:tgtEl>
                                          <p:spTgt spid="22"/>
                                        </p:tgtEl>
                                        <p:attrNameLst>
                                          <p:attrName>ppt_x</p:attrName>
                                        </p:attrNameLst>
                                      </p:cBhvr>
                                      <p:tavLst>
                                        <p:tav tm="0">
                                          <p:val>
                                            <p:strVal val="#ppt_x"/>
                                          </p:val>
                                        </p:tav>
                                        <p:tav tm="100000">
                                          <p:val>
                                            <p:strVal val="#ppt_x"/>
                                          </p:val>
                                        </p:tav>
                                      </p:tavLst>
                                    </p:anim>
                                    <p:anim calcmode="lin" valueType="num">
                                      <p:cBhvr>
                                        <p:cTn id="51" dur="750" fill="hold"/>
                                        <p:tgtEl>
                                          <p:spTgt spid="22"/>
                                        </p:tgtEl>
                                        <p:attrNameLst>
                                          <p:attrName>ppt_y</p:attrName>
                                        </p:attrNameLst>
                                      </p:cBhvr>
                                      <p:tavLst>
                                        <p:tav tm="0">
                                          <p:val>
                                            <p:strVal val="#ppt_y+.1"/>
                                          </p:val>
                                        </p:tav>
                                        <p:tav tm="100000">
                                          <p:val>
                                            <p:strVal val="#ppt_y"/>
                                          </p:val>
                                        </p:tav>
                                      </p:tavLst>
                                    </p:anim>
                                  </p:childTnLst>
                                </p:cTn>
                              </p:par>
                            </p:childTnLst>
                          </p:cTn>
                        </p:par>
                        <p:par>
                          <p:cTn id="52" fill="hold">
                            <p:stCondLst>
                              <p:cond delay="1500"/>
                            </p:stCondLst>
                            <p:childTnLst>
                              <p:par>
                                <p:cTn id="53" presetID="42" presetClass="entr" presetSubtype="0" fill="hold" grpId="0" nodeType="after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750"/>
                                        <p:tgtEl>
                                          <p:spTgt spid="23"/>
                                        </p:tgtEl>
                                      </p:cBhvr>
                                    </p:animEffect>
                                    <p:anim calcmode="lin" valueType="num">
                                      <p:cBhvr>
                                        <p:cTn id="56" dur="750" fill="hold"/>
                                        <p:tgtEl>
                                          <p:spTgt spid="23"/>
                                        </p:tgtEl>
                                        <p:attrNameLst>
                                          <p:attrName>ppt_x</p:attrName>
                                        </p:attrNameLst>
                                      </p:cBhvr>
                                      <p:tavLst>
                                        <p:tav tm="0">
                                          <p:val>
                                            <p:strVal val="#ppt_x"/>
                                          </p:val>
                                        </p:tav>
                                        <p:tav tm="100000">
                                          <p:val>
                                            <p:strVal val="#ppt_x"/>
                                          </p:val>
                                        </p:tav>
                                      </p:tavLst>
                                    </p:anim>
                                    <p:anim calcmode="lin" valueType="num">
                                      <p:cBhvr>
                                        <p:cTn id="57" dur="75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p:bldP spid="11" grpId="0" animBg="1"/>
      <p:bldP spid="12" grpId="0" animBg="1"/>
      <p:bldP spid="13" grpId="0" animBg="1"/>
      <p:bldP spid="18" grpId="0" animBg="1"/>
      <p:bldP spid="3" grpId="0"/>
      <p:bldP spid="20" grpId="0"/>
      <p:bldP spid="21" grpId="0"/>
      <p:bldP spid="22" grpId="0"/>
      <p:bldP spid="2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8B4FAD-8E0A-4C63-AB0C-2DE85DEF76AB}"/>
              </a:ext>
            </a:extLst>
          </p:cNvPr>
          <p:cNvSpPr txBox="1"/>
          <p:nvPr/>
        </p:nvSpPr>
        <p:spPr>
          <a:xfrm>
            <a:off x="462208" y="880566"/>
            <a:ext cx="12080383" cy="15799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9600" b="1" i="0" u="none" strike="noStrike" cap="none" spc="0" normalizeH="0" baseline="0" dirty="0">
                <a:ln>
                  <a:noFill/>
                </a:ln>
                <a:solidFill>
                  <a:srgbClr val="2010EA"/>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1   </a:t>
            </a:r>
            <a:r>
              <a:rPr kumimoji="0" lang="en-US" sz="9600" b="1" i="0" u="none" strike="noStrike" cap="none" spc="0" normalizeH="0" baseline="0" dirty="0">
                <a:ln>
                  <a:noFill/>
                </a:ln>
                <a:solidFill>
                  <a:srgbClr val="D70F0F"/>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2   3</a:t>
            </a:r>
            <a:r>
              <a:rPr kumimoji="0" lang="en-US" sz="9600" b="1" i="0" u="none" strike="noStrike" cap="none" spc="0" normalizeH="0" baseline="0" dirty="0">
                <a:ln>
                  <a:noFill/>
                </a:ln>
                <a:solidFill>
                  <a:srgbClr val="2010EA"/>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   4   5</a:t>
            </a:r>
            <a:r>
              <a:rPr kumimoji="0" lang="en-US" sz="9600" b="1" i="0" u="none" strike="noStrike" cap="none" spc="0" normalizeH="0" baseline="0" dirty="0">
                <a:ln>
                  <a:noFill/>
                </a:ln>
                <a:solidFill>
                  <a:srgbClr val="D70F0F"/>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   6   7 </a:t>
            </a:r>
            <a:r>
              <a:rPr kumimoji="0" lang="en-US" sz="9600" b="1" i="0" u="none" strike="noStrike" cap="none" spc="0" normalizeH="0" baseline="0" dirty="0">
                <a:ln>
                  <a:noFill/>
                </a:ln>
                <a:solidFill>
                  <a:srgbClr val="2010EA"/>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  8</a:t>
            </a:r>
          </a:p>
        </p:txBody>
      </p:sp>
      <p:cxnSp>
        <p:nvCxnSpPr>
          <p:cNvPr id="6" name="Straight Arrow Connector 5">
            <a:extLst>
              <a:ext uri="{FF2B5EF4-FFF2-40B4-BE49-F238E27FC236}">
                <a16:creationId xmlns:a16="http://schemas.microsoft.com/office/drawing/2014/main" id="{D1B35CD5-8370-497B-8804-788018A91656}"/>
              </a:ext>
            </a:extLst>
          </p:cNvPr>
          <p:cNvCxnSpPr>
            <a:cxnSpLocks/>
          </p:cNvCxnSpPr>
          <p:nvPr/>
        </p:nvCxnSpPr>
        <p:spPr>
          <a:xfrm>
            <a:off x="2872407" y="3968274"/>
            <a:ext cx="0" cy="609600"/>
          </a:xfrm>
          <a:prstGeom prst="straightConnector1">
            <a:avLst/>
          </a:prstGeom>
          <a:noFill/>
          <a:ln w="57150" cap="flat">
            <a:solidFill>
              <a:srgbClr val="2010EA"/>
            </a:solidFill>
            <a:prstDash val="solid"/>
            <a:miter lim="400000"/>
            <a:headEnd type="none" w="med" len="med"/>
            <a:tailEnd type="arrow" w="med" len="med"/>
          </a:ln>
          <a:effectLst/>
          <a:sp3d/>
        </p:spPr>
        <p:style>
          <a:lnRef idx="0">
            <a:scrgbClr r="0" g="0" b="0"/>
          </a:lnRef>
          <a:fillRef idx="0">
            <a:scrgbClr r="0" g="0" b="0"/>
          </a:fillRef>
          <a:effectRef idx="0">
            <a:scrgbClr r="0" g="0" b="0"/>
          </a:effectRef>
          <a:fontRef idx="none"/>
        </p:style>
      </p:cxnSp>
      <p:sp>
        <p:nvSpPr>
          <p:cNvPr id="4" name="TextBox 3">
            <a:extLst>
              <a:ext uri="{FF2B5EF4-FFF2-40B4-BE49-F238E27FC236}">
                <a16:creationId xmlns:a16="http://schemas.microsoft.com/office/drawing/2014/main" id="{CC5027CE-09E1-489E-B710-A3976FF53583}"/>
              </a:ext>
            </a:extLst>
          </p:cNvPr>
          <p:cNvSpPr txBox="1"/>
          <p:nvPr/>
        </p:nvSpPr>
        <p:spPr>
          <a:xfrm>
            <a:off x="1729407" y="2895600"/>
            <a:ext cx="2209800" cy="8720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5000" b="1" i="0" u="none" strike="noStrike" cap="none" spc="0" normalizeH="0" baseline="0" dirty="0">
                <a:ln>
                  <a:noFill/>
                </a:ln>
                <a:solidFill>
                  <a:srgbClr val="2010EA"/>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1, 4, 5</a:t>
            </a:r>
          </a:p>
        </p:txBody>
      </p:sp>
      <p:sp>
        <p:nvSpPr>
          <p:cNvPr id="8" name="TextBox 7">
            <a:extLst>
              <a:ext uri="{FF2B5EF4-FFF2-40B4-BE49-F238E27FC236}">
                <a16:creationId xmlns:a16="http://schemas.microsoft.com/office/drawing/2014/main" id="{8DC7AD48-F69B-4C95-B2A6-50F4F5B4D8E1}"/>
              </a:ext>
            </a:extLst>
          </p:cNvPr>
          <p:cNvSpPr txBox="1"/>
          <p:nvPr/>
        </p:nvSpPr>
        <p:spPr>
          <a:xfrm>
            <a:off x="1767507" y="4577874"/>
            <a:ext cx="2209800" cy="8720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5000" b="1" i="0" u="none" strike="noStrike" cap="none" spc="0" normalizeH="0" baseline="0" dirty="0">
                <a:ln>
                  <a:noFill/>
                </a:ln>
                <a:solidFill>
                  <a:srgbClr val="2010EA"/>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{3,1}</a:t>
            </a:r>
          </a:p>
        </p:txBody>
      </p:sp>
      <p:cxnSp>
        <p:nvCxnSpPr>
          <p:cNvPr id="11" name="Straight Arrow Connector 10">
            <a:extLst>
              <a:ext uri="{FF2B5EF4-FFF2-40B4-BE49-F238E27FC236}">
                <a16:creationId xmlns:a16="http://schemas.microsoft.com/office/drawing/2014/main" id="{F2091770-F22F-4034-AB6C-5D66310F5DA5}"/>
              </a:ext>
            </a:extLst>
          </p:cNvPr>
          <p:cNvCxnSpPr>
            <a:cxnSpLocks/>
          </p:cNvCxnSpPr>
          <p:nvPr/>
        </p:nvCxnSpPr>
        <p:spPr>
          <a:xfrm>
            <a:off x="5300039" y="3962400"/>
            <a:ext cx="0" cy="609600"/>
          </a:xfrm>
          <a:prstGeom prst="straightConnector1">
            <a:avLst/>
          </a:prstGeom>
          <a:noFill/>
          <a:ln w="57150" cap="flat">
            <a:solidFill>
              <a:srgbClr val="2010EA"/>
            </a:solidFill>
            <a:prstDash val="solid"/>
            <a:miter lim="400000"/>
            <a:headEnd type="none" w="med" len="med"/>
            <a:tailEnd type="arrow" w="med" len="med"/>
          </a:ln>
          <a:effectLst/>
          <a:sp3d/>
        </p:spPr>
        <p:style>
          <a:lnRef idx="0">
            <a:scrgbClr r="0" g="0" b="0"/>
          </a:lnRef>
          <a:fillRef idx="0">
            <a:scrgbClr r="0" g="0" b="0"/>
          </a:fillRef>
          <a:effectRef idx="0">
            <a:scrgbClr r="0" g="0" b="0"/>
          </a:effectRef>
          <a:fontRef idx="none"/>
        </p:style>
      </p:cxnSp>
      <p:sp>
        <p:nvSpPr>
          <p:cNvPr id="12" name="TextBox 11">
            <a:extLst>
              <a:ext uri="{FF2B5EF4-FFF2-40B4-BE49-F238E27FC236}">
                <a16:creationId xmlns:a16="http://schemas.microsoft.com/office/drawing/2014/main" id="{37C86B5B-5F08-4F3F-860E-0802DE5A7A87}"/>
              </a:ext>
            </a:extLst>
          </p:cNvPr>
          <p:cNvSpPr txBox="1"/>
          <p:nvPr/>
        </p:nvSpPr>
        <p:spPr>
          <a:xfrm>
            <a:off x="4157039" y="2889726"/>
            <a:ext cx="2209800" cy="8720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5000" b="1" i="0" u="none" strike="noStrike" cap="none" spc="0" normalizeH="0" baseline="0" dirty="0">
                <a:ln>
                  <a:noFill/>
                </a:ln>
                <a:solidFill>
                  <a:srgbClr val="2010EA"/>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1, 4, 8</a:t>
            </a:r>
          </a:p>
        </p:txBody>
      </p:sp>
      <p:sp>
        <p:nvSpPr>
          <p:cNvPr id="13" name="TextBox 12">
            <a:extLst>
              <a:ext uri="{FF2B5EF4-FFF2-40B4-BE49-F238E27FC236}">
                <a16:creationId xmlns:a16="http://schemas.microsoft.com/office/drawing/2014/main" id="{37AEC55E-CD9A-4AC3-8872-442665D6D037}"/>
              </a:ext>
            </a:extLst>
          </p:cNvPr>
          <p:cNvSpPr txBox="1"/>
          <p:nvPr/>
        </p:nvSpPr>
        <p:spPr>
          <a:xfrm>
            <a:off x="4195139" y="4572000"/>
            <a:ext cx="2209800" cy="8720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5000" b="1" i="0" u="none" strike="noStrike" cap="none" spc="0" normalizeH="0" baseline="0" dirty="0">
                <a:ln>
                  <a:noFill/>
                </a:ln>
                <a:solidFill>
                  <a:srgbClr val="2010EA"/>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{3,4}</a:t>
            </a:r>
          </a:p>
        </p:txBody>
      </p:sp>
      <p:cxnSp>
        <p:nvCxnSpPr>
          <p:cNvPr id="14" name="Straight Arrow Connector 13">
            <a:extLst>
              <a:ext uri="{FF2B5EF4-FFF2-40B4-BE49-F238E27FC236}">
                <a16:creationId xmlns:a16="http://schemas.microsoft.com/office/drawing/2014/main" id="{1E32BCBB-C195-46AB-8019-6DBE057BBDE5}"/>
              </a:ext>
            </a:extLst>
          </p:cNvPr>
          <p:cNvCxnSpPr>
            <a:cxnSpLocks/>
          </p:cNvCxnSpPr>
          <p:nvPr/>
        </p:nvCxnSpPr>
        <p:spPr>
          <a:xfrm>
            <a:off x="7721600" y="3968274"/>
            <a:ext cx="0" cy="609600"/>
          </a:xfrm>
          <a:prstGeom prst="straightConnector1">
            <a:avLst/>
          </a:prstGeom>
          <a:noFill/>
          <a:ln w="57150" cap="flat">
            <a:solidFill>
              <a:srgbClr val="2010EA"/>
            </a:solidFill>
            <a:prstDash val="solid"/>
            <a:miter lim="400000"/>
            <a:headEnd type="none" w="med" len="med"/>
            <a:tailEnd type="arrow" w="med" len="med"/>
          </a:ln>
          <a:effectLst/>
          <a:sp3d/>
        </p:spPr>
        <p:style>
          <a:lnRef idx="0">
            <a:scrgbClr r="0" g="0" b="0"/>
          </a:lnRef>
          <a:fillRef idx="0">
            <a:scrgbClr r="0" g="0" b="0"/>
          </a:fillRef>
          <a:effectRef idx="0">
            <a:scrgbClr r="0" g="0" b="0"/>
          </a:effectRef>
          <a:fontRef idx="none"/>
        </p:style>
      </p:cxnSp>
      <p:sp>
        <p:nvSpPr>
          <p:cNvPr id="15" name="TextBox 14">
            <a:extLst>
              <a:ext uri="{FF2B5EF4-FFF2-40B4-BE49-F238E27FC236}">
                <a16:creationId xmlns:a16="http://schemas.microsoft.com/office/drawing/2014/main" id="{83844F9F-DE9D-4A31-A2F8-F64383743116}"/>
              </a:ext>
            </a:extLst>
          </p:cNvPr>
          <p:cNvSpPr txBox="1"/>
          <p:nvPr/>
        </p:nvSpPr>
        <p:spPr>
          <a:xfrm>
            <a:off x="6578600" y="2895600"/>
            <a:ext cx="2209800" cy="8720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5000" b="1" i="0" u="none" strike="noStrike" cap="none" spc="0" normalizeH="0" baseline="0" dirty="0">
                <a:ln>
                  <a:noFill/>
                </a:ln>
                <a:solidFill>
                  <a:srgbClr val="2010EA"/>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1, 5, 8</a:t>
            </a:r>
          </a:p>
        </p:txBody>
      </p:sp>
      <p:sp>
        <p:nvSpPr>
          <p:cNvPr id="16" name="TextBox 15">
            <a:extLst>
              <a:ext uri="{FF2B5EF4-FFF2-40B4-BE49-F238E27FC236}">
                <a16:creationId xmlns:a16="http://schemas.microsoft.com/office/drawing/2014/main" id="{87791FAC-14CB-4469-94AF-210D1A2E2774}"/>
              </a:ext>
            </a:extLst>
          </p:cNvPr>
          <p:cNvSpPr txBox="1"/>
          <p:nvPr/>
        </p:nvSpPr>
        <p:spPr>
          <a:xfrm>
            <a:off x="6616700" y="4577874"/>
            <a:ext cx="2209800" cy="8720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5000" b="1" i="0" u="none" strike="noStrike" cap="none" spc="0" normalizeH="0" baseline="0" dirty="0">
                <a:ln>
                  <a:noFill/>
                </a:ln>
                <a:solidFill>
                  <a:srgbClr val="2010EA"/>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{4,3}</a:t>
            </a:r>
          </a:p>
        </p:txBody>
      </p:sp>
      <p:cxnSp>
        <p:nvCxnSpPr>
          <p:cNvPr id="17" name="Straight Arrow Connector 16">
            <a:extLst>
              <a:ext uri="{FF2B5EF4-FFF2-40B4-BE49-F238E27FC236}">
                <a16:creationId xmlns:a16="http://schemas.microsoft.com/office/drawing/2014/main" id="{667B016E-A000-4386-A7B2-D18A633A325B}"/>
              </a:ext>
            </a:extLst>
          </p:cNvPr>
          <p:cNvCxnSpPr>
            <a:cxnSpLocks/>
          </p:cNvCxnSpPr>
          <p:nvPr/>
        </p:nvCxnSpPr>
        <p:spPr>
          <a:xfrm>
            <a:off x="10143160" y="3969555"/>
            <a:ext cx="0" cy="609600"/>
          </a:xfrm>
          <a:prstGeom prst="straightConnector1">
            <a:avLst/>
          </a:prstGeom>
          <a:noFill/>
          <a:ln w="57150" cap="flat">
            <a:solidFill>
              <a:srgbClr val="2010EA"/>
            </a:solidFill>
            <a:prstDash val="solid"/>
            <a:miter lim="400000"/>
            <a:headEnd type="none" w="med" len="med"/>
            <a:tailEnd type="arrow" w="med" len="med"/>
          </a:ln>
          <a:effectLst/>
          <a:sp3d/>
        </p:spPr>
        <p:style>
          <a:lnRef idx="0">
            <a:scrgbClr r="0" g="0" b="0"/>
          </a:lnRef>
          <a:fillRef idx="0">
            <a:scrgbClr r="0" g="0" b="0"/>
          </a:fillRef>
          <a:effectRef idx="0">
            <a:scrgbClr r="0" g="0" b="0"/>
          </a:effectRef>
          <a:fontRef idx="none"/>
        </p:style>
      </p:cxnSp>
      <p:sp>
        <p:nvSpPr>
          <p:cNvPr id="18" name="TextBox 17">
            <a:extLst>
              <a:ext uri="{FF2B5EF4-FFF2-40B4-BE49-F238E27FC236}">
                <a16:creationId xmlns:a16="http://schemas.microsoft.com/office/drawing/2014/main" id="{02D2A726-6BE1-4B29-8430-928861225BF7}"/>
              </a:ext>
            </a:extLst>
          </p:cNvPr>
          <p:cNvSpPr txBox="1"/>
          <p:nvPr/>
        </p:nvSpPr>
        <p:spPr>
          <a:xfrm>
            <a:off x="9000160" y="2896881"/>
            <a:ext cx="2209800" cy="8720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5000" b="1" i="0" u="none" strike="noStrike" cap="none" spc="0" normalizeH="0" baseline="0" dirty="0">
                <a:ln>
                  <a:noFill/>
                </a:ln>
                <a:solidFill>
                  <a:srgbClr val="2010EA"/>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4, 5, 8</a:t>
            </a:r>
          </a:p>
        </p:txBody>
      </p:sp>
      <p:sp>
        <p:nvSpPr>
          <p:cNvPr id="19" name="TextBox 18">
            <a:extLst>
              <a:ext uri="{FF2B5EF4-FFF2-40B4-BE49-F238E27FC236}">
                <a16:creationId xmlns:a16="http://schemas.microsoft.com/office/drawing/2014/main" id="{8E07B209-3814-47CB-B55A-36D76F451D27}"/>
              </a:ext>
            </a:extLst>
          </p:cNvPr>
          <p:cNvSpPr txBox="1"/>
          <p:nvPr/>
        </p:nvSpPr>
        <p:spPr>
          <a:xfrm>
            <a:off x="9038260" y="4579155"/>
            <a:ext cx="2209800" cy="8720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5000" b="1" i="0" u="none" strike="noStrike" cap="none" spc="0" normalizeH="0" baseline="0" dirty="0">
                <a:ln>
                  <a:noFill/>
                </a:ln>
                <a:solidFill>
                  <a:srgbClr val="2010EA"/>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{1,3}</a:t>
            </a:r>
          </a:p>
        </p:txBody>
      </p:sp>
      <p:cxnSp>
        <p:nvCxnSpPr>
          <p:cNvPr id="20" name="Straight Arrow Connector 19">
            <a:extLst>
              <a:ext uri="{FF2B5EF4-FFF2-40B4-BE49-F238E27FC236}">
                <a16:creationId xmlns:a16="http://schemas.microsoft.com/office/drawing/2014/main" id="{E2397140-BFC6-4A20-9026-E308107F2173}"/>
              </a:ext>
            </a:extLst>
          </p:cNvPr>
          <p:cNvCxnSpPr>
            <a:cxnSpLocks/>
          </p:cNvCxnSpPr>
          <p:nvPr/>
        </p:nvCxnSpPr>
        <p:spPr>
          <a:xfrm>
            <a:off x="2874616" y="7132182"/>
            <a:ext cx="0" cy="609600"/>
          </a:xfrm>
          <a:prstGeom prst="straightConnector1">
            <a:avLst/>
          </a:prstGeom>
          <a:noFill/>
          <a:ln w="57150" cap="flat">
            <a:solidFill>
              <a:srgbClr val="D70F0F"/>
            </a:solidFill>
            <a:prstDash val="solid"/>
            <a:miter lim="400000"/>
            <a:headEnd type="none" w="med" len="med"/>
            <a:tailEnd type="arrow" w="med" len="med"/>
          </a:ln>
          <a:effectLst/>
          <a:sp3d/>
        </p:spPr>
        <p:style>
          <a:lnRef idx="0">
            <a:scrgbClr r="0" g="0" b="0"/>
          </a:lnRef>
          <a:fillRef idx="0">
            <a:scrgbClr r="0" g="0" b="0"/>
          </a:fillRef>
          <a:effectRef idx="0">
            <a:scrgbClr r="0" g="0" b="0"/>
          </a:effectRef>
          <a:fontRef idx="none"/>
        </p:style>
      </p:cxnSp>
      <p:sp>
        <p:nvSpPr>
          <p:cNvPr id="21" name="TextBox 20">
            <a:extLst>
              <a:ext uri="{FF2B5EF4-FFF2-40B4-BE49-F238E27FC236}">
                <a16:creationId xmlns:a16="http://schemas.microsoft.com/office/drawing/2014/main" id="{49025776-60F1-4E19-B26A-80CADACFDE98}"/>
              </a:ext>
            </a:extLst>
          </p:cNvPr>
          <p:cNvSpPr txBox="1"/>
          <p:nvPr/>
        </p:nvSpPr>
        <p:spPr>
          <a:xfrm>
            <a:off x="1731616" y="6059508"/>
            <a:ext cx="2209800" cy="8720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5000" b="1" i="0" u="none" strike="noStrike" cap="none" spc="0" normalizeH="0" baseline="0" dirty="0">
                <a:ln>
                  <a:noFill/>
                </a:ln>
                <a:solidFill>
                  <a:srgbClr val="D70F0F"/>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2, 3, 6</a:t>
            </a:r>
          </a:p>
        </p:txBody>
      </p:sp>
      <p:sp>
        <p:nvSpPr>
          <p:cNvPr id="22" name="TextBox 21">
            <a:extLst>
              <a:ext uri="{FF2B5EF4-FFF2-40B4-BE49-F238E27FC236}">
                <a16:creationId xmlns:a16="http://schemas.microsoft.com/office/drawing/2014/main" id="{2EA6F144-20C3-4D6F-B573-4DF23526AF22}"/>
              </a:ext>
            </a:extLst>
          </p:cNvPr>
          <p:cNvSpPr txBox="1"/>
          <p:nvPr/>
        </p:nvSpPr>
        <p:spPr>
          <a:xfrm>
            <a:off x="1769716" y="7741782"/>
            <a:ext cx="2209800" cy="8720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5000" b="1" i="0" u="none" strike="noStrike" cap="none" spc="0" normalizeH="0" baseline="0" dirty="0">
                <a:ln>
                  <a:noFill/>
                </a:ln>
                <a:solidFill>
                  <a:srgbClr val="D70F0F"/>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{1,3}</a:t>
            </a:r>
          </a:p>
        </p:txBody>
      </p:sp>
      <p:cxnSp>
        <p:nvCxnSpPr>
          <p:cNvPr id="23" name="Straight Arrow Connector 22">
            <a:extLst>
              <a:ext uri="{FF2B5EF4-FFF2-40B4-BE49-F238E27FC236}">
                <a16:creationId xmlns:a16="http://schemas.microsoft.com/office/drawing/2014/main" id="{D205D222-AF41-42CD-95C5-9E454C429419}"/>
              </a:ext>
            </a:extLst>
          </p:cNvPr>
          <p:cNvCxnSpPr>
            <a:cxnSpLocks/>
          </p:cNvCxnSpPr>
          <p:nvPr/>
        </p:nvCxnSpPr>
        <p:spPr>
          <a:xfrm>
            <a:off x="5300039" y="7126308"/>
            <a:ext cx="0" cy="609600"/>
          </a:xfrm>
          <a:prstGeom prst="straightConnector1">
            <a:avLst/>
          </a:prstGeom>
          <a:noFill/>
          <a:ln w="57150" cap="flat">
            <a:solidFill>
              <a:srgbClr val="D70F0F"/>
            </a:solidFill>
            <a:prstDash val="solid"/>
            <a:miter lim="400000"/>
            <a:headEnd type="none" w="med" len="med"/>
            <a:tailEnd type="arrow" w="med" len="med"/>
          </a:ln>
          <a:effectLst/>
          <a:sp3d/>
        </p:spPr>
        <p:style>
          <a:lnRef idx="0">
            <a:scrgbClr r="0" g="0" b="0"/>
          </a:lnRef>
          <a:fillRef idx="0">
            <a:scrgbClr r="0" g="0" b="0"/>
          </a:fillRef>
          <a:effectRef idx="0">
            <a:scrgbClr r="0" g="0" b="0"/>
          </a:effectRef>
          <a:fontRef idx="none"/>
        </p:style>
      </p:cxnSp>
      <p:sp>
        <p:nvSpPr>
          <p:cNvPr id="24" name="TextBox 23">
            <a:extLst>
              <a:ext uri="{FF2B5EF4-FFF2-40B4-BE49-F238E27FC236}">
                <a16:creationId xmlns:a16="http://schemas.microsoft.com/office/drawing/2014/main" id="{DA287495-D04D-4838-A33A-8C8D430B876A}"/>
              </a:ext>
            </a:extLst>
          </p:cNvPr>
          <p:cNvSpPr txBox="1"/>
          <p:nvPr/>
        </p:nvSpPr>
        <p:spPr>
          <a:xfrm>
            <a:off x="4157039" y="6053634"/>
            <a:ext cx="2209800" cy="8720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5000" b="1" i="0" u="none" strike="noStrike" cap="none" spc="0" normalizeH="0" baseline="0" dirty="0">
                <a:ln>
                  <a:noFill/>
                </a:ln>
                <a:solidFill>
                  <a:srgbClr val="D70F0F"/>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2, 3, 7</a:t>
            </a:r>
          </a:p>
        </p:txBody>
      </p:sp>
      <p:sp>
        <p:nvSpPr>
          <p:cNvPr id="25" name="TextBox 24">
            <a:extLst>
              <a:ext uri="{FF2B5EF4-FFF2-40B4-BE49-F238E27FC236}">
                <a16:creationId xmlns:a16="http://schemas.microsoft.com/office/drawing/2014/main" id="{F566DD54-33D5-404C-84CB-B9E0F32E68ED}"/>
              </a:ext>
            </a:extLst>
          </p:cNvPr>
          <p:cNvSpPr txBox="1"/>
          <p:nvPr/>
        </p:nvSpPr>
        <p:spPr>
          <a:xfrm>
            <a:off x="4195139" y="7735908"/>
            <a:ext cx="2209800" cy="8720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5000" b="1" i="0" u="none" strike="noStrike" cap="none" spc="0" normalizeH="0" baseline="0" dirty="0">
                <a:ln>
                  <a:noFill/>
                </a:ln>
                <a:solidFill>
                  <a:srgbClr val="D70F0F"/>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{1,4}</a:t>
            </a:r>
          </a:p>
        </p:txBody>
      </p:sp>
      <p:cxnSp>
        <p:nvCxnSpPr>
          <p:cNvPr id="26" name="Straight Arrow Connector 25">
            <a:extLst>
              <a:ext uri="{FF2B5EF4-FFF2-40B4-BE49-F238E27FC236}">
                <a16:creationId xmlns:a16="http://schemas.microsoft.com/office/drawing/2014/main" id="{7B3E2319-3864-46E0-B98C-6CC95B116554}"/>
              </a:ext>
            </a:extLst>
          </p:cNvPr>
          <p:cNvCxnSpPr>
            <a:cxnSpLocks/>
          </p:cNvCxnSpPr>
          <p:nvPr/>
        </p:nvCxnSpPr>
        <p:spPr>
          <a:xfrm>
            <a:off x="7725461" y="7126308"/>
            <a:ext cx="0" cy="609600"/>
          </a:xfrm>
          <a:prstGeom prst="straightConnector1">
            <a:avLst/>
          </a:prstGeom>
          <a:noFill/>
          <a:ln w="57150" cap="flat">
            <a:solidFill>
              <a:srgbClr val="D70F0F"/>
            </a:solidFill>
            <a:prstDash val="solid"/>
            <a:miter lim="400000"/>
            <a:headEnd type="none" w="med" len="med"/>
            <a:tailEnd type="arrow" w="med" len="med"/>
          </a:ln>
          <a:effectLst/>
          <a:sp3d/>
        </p:spPr>
        <p:style>
          <a:lnRef idx="0">
            <a:scrgbClr r="0" g="0" b="0"/>
          </a:lnRef>
          <a:fillRef idx="0">
            <a:scrgbClr r="0" g="0" b="0"/>
          </a:fillRef>
          <a:effectRef idx="0">
            <a:scrgbClr r="0" g="0" b="0"/>
          </a:effectRef>
          <a:fontRef idx="none"/>
        </p:style>
      </p:cxnSp>
      <p:sp>
        <p:nvSpPr>
          <p:cNvPr id="27" name="TextBox 26">
            <a:extLst>
              <a:ext uri="{FF2B5EF4-FFF2-40B4-BE49-F238E27FC236}">
                <a16:creationId xmlns:a16="http://schemas.microsoft.com/office/drawing/2014/main" id="{3EB1FDF1-6576-4A19-B1FD-3871AD8A8A1F}"/>
              </a:ext>
            </a:extLst>
          </p:cNvPr>
          <p:cNvSpPr txBox="1"/>
          <p:nvPr/>
        </p:nvSpPr>
        <p:spPr>
          <a:xfrm>
            <a:off x="6582461" y="6053634"/>
            <a:ext cx="2209800" cy="8720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5000" b="1" i="0" u="none" strike="noStrike" cap="none" spc="0" normalizeH="0" baseline="0" dirty="0">
                <a:ln>
                  <a:noFill/>
                </a:ln>
                <a:solidFill>
                  <a:srgbClr val="D70F0F"/>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2, 6, 7</a:t>
            </a:r>
          </a:p>
        </p:txBody>
      </p:sp>
      <p:sp>
        <p:nvSpPr>
          <p:cNvPr id="28" name="TextBox 27">
            <a:extLst>
              <a:ext uri="{FF2B5EF4-FFF2-40B4-BE49-F238E27FC236}">
                <a16:creationId xmlns:a16="http://schemas.microsoft.com/office/drawing/2014/main" id="{9F4BFABE-39A8-405F-8E27-3950B00C6DD1}"/>
              </a:ext>
            </a:extLst>
          </p:cNvPr>
          <p:cNvSpPr txBox="1"/>
          <p:nvPr/>
        </p:nvSpPr>
        <p:spPr>
          <a:xfrm>
            <a:off x="6620561" y="7735908"/>
            <a:ext cx="2209800" cy="8720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5000" b="1" i="0" u="none" strike="noStrike" cap="none" spc="0" normalizeH="0" baseline="0" dirty="0">
                <a:ln>
                  <a:noFill/>
                </a:ln>
                <a:solidFill>
                  <a:srgbClr val="D70F0F"/>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{4,1}</a:t>
            </a:r>
          </a:p>
        </p:txBody>
      </p:sp>
      <p:cxnSp>
        <p:nvCxnSpPr>
          <p:cNvPr id="29" name="Straight Arrow Connector 28">
            <a:extLst>
              <a:ext uri="{FF2B5EF4-FFF2-40B4-BE49-F238E27FC236}">
                <a16:creationId xmlns:a16="http://schemas.microsoft.com/office/drawing/2014/main" id="{9367A70F-64F9-4115-9855-C203FB21F4F0}"/>
              </a:ext>
            </a:extLst>
          </p:cNvPr>
          <p:cNvCxnSpPr>
            <a:cxnSpLocks/>
          </p:cNvCxnSpPr>
          <p:nvPr/>
        </p:nvCxnSpPr>
        <p:spPr>
          <a:xfrm>
            <a:off x="10156405" y="7133463"/>
            <a:ext cx="0" cy="609600"/>
          </a:xfrm>
          <a:prstGeom prst="straightConnector1">
            <a:avLst/>
          </a:prstGeom>
          <a:noFill/>
          <a:ln w="57150" cap="flat">
            <a:solidFill>
              <a:srgbClr val="D70F0F"/>
            </a:solidFill>
            <a:prstDash val="solid"/>
            <a:miter lim="400000"/>
            <a:headEnd type="none" w="med" len="med"/>
            <a:tailEnd type="arrow" w="med" len="med"/>
          </a:ln>
          <a:effectLst/>
          <a:sp3d/>
        </p:spPr>
        <p:style>
          <a:lnRef idx="0">
            <a:scrgbClr r="0" g="0" b="0"/>
          </a:lnRef>
          <a:fillRef idx="0">
            <a:scrgbClr r="0" g="0" b="0"/>
          </a:fillRef>
          <a:effectRef idx="0">
            <a:scrgbClr r="0" g="0" b="0"/>
          </a:effectRef>
          <a:fontRef idx="none"/>
        </p:style>
      </p:cxnSp>
      <p:sp>
        <p:nvSpPr>
          <p:cNvPr id="30" name="TextBox 29">
            <a:extLst>
              <a:ext uri="{FF2B5EF4-FFF2-40B4-BE49-F238E27FC236}">
                <a16:creationId xmlns:a16="http://schemas.microsoft.com/office/drawing/2014/main" id="{5C4EFBF4-8547-4463-8AE3-5AB521FBB818}"/>
              </a:ext>
            </a:extLst>
          </p:cNvPr>
          <p:cNvSpPr txBox="1"/>
          <p:nvPr/>
        </p:nvSpPr>
        <p:spPr>
          <a:xfrm>
            <a:off x="9013405" y="6060789"/>
            <a:ext cx="2209800" cy="8720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5000" b="1" i="0" u="none" strike="noStrike" cap="none" spc="0" normalizeH="0" baseline="0" dirty="0">
                <a:ln>
                  <a:noFill/>
                </a:ln>
                <a:solidFill>
                  <a:srgbClr val="D70F0F"/>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3, 6, 7</a:t>
            </a:r>
          </a:p>
        </p:txBody>
      </p:sp>
      <p:sp>
        <p:nvSpPr>
          <p:cNvPr id="31" name="TextBox 30">
            <a:extLst>
              <a:ext uri="{FF2B5EF4-FFF2-40B4-BE49-F238E27FC236}">
                <a16:creationId xmlns:a16="http://schemas.microsoft.com/office/drawing/2014/main" id="{6CDA5BA9-135C-4E7F-B9CD-073D186101DD}"/>
              </a:ext>
            </a:extLst>
          </p:cNvPr>
          <p:cNvSpPr txBox="1"/>
          <p:nvPr/>
        </p:nvSpPr>
        <p:spPr>
          <a:xfrm>
            <a:off x="9051505" y="7743063"/>
            <a:ext cx="2209800" cy="8720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5000" b="1" i="0" u="none" strike="noStrike" cap="none" spc="0" normalizeH="0" baseline="0" dirty="0">
                <a:ln>
                  <a:noFill/>
                </a:ln>
                <a:solidFill>
                  <a:srgbClr val="D70F0F"/>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{3,1}</a:t>
            </a:r>
          </a:p>
        </p:txBody>
      </p:sp>
    </p:spTree>
    <p:extLst>
      <p:ext uri="{BB962C8B-B14F-4D97-AF65-F5344CB8AC3E}">
        <p14:creationId xmlns:p14="http://schemas.microsoft.com/office/powerpoint/2010/main" val="13326893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47"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750"/>
                                        <p:tgtEl>
                                          <p:spTgt spid="6"/>
                                        </p:tgtEl>
                                      </p:cBhvr>
                                    </p:animEffect>
                                    <p:anim calcmode="lin" valueType="num">
                                      <p:cBhvr>
                                        <p:cTn id="28" dur="750" fill="hold"/>
                                        <p:tgtEl>
                                          <p:spTgt spid="6"/>
                                        </p:tgtEl>
                                        <p:attrNameLst>
                                          <p:attrName>ppt_x</p:attrName>
                                        </p:attrNameLst>
                                      </p:cBhvr>
                                      <p:tavLst>
                                        <p:tav tm="0">
                                          <p:val>
                                            <p:strVal val="#ppt_x"/>
                                          </p:val>
                                        </p:tav>
                                        <p:tav tm="100000">
                                          <p:val>
                                            <p:strVal val="#ppt_x"/>
                                          </p:val>
                                        </p:tav>
                                      </p:tavLst>
                                    </p:anim>
                                    <p:anim calcmode="lin" valueType="num">
                                      <p:cBhvr>
                                        <p:cTn id="29" dur="750" fill="hold"/>
                                        <p:tgtEl>
                                          <p:spTgt spid="6"/>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750"/>
                                        <p:tgtEl>
                                          <p:spTgt spid="17"/>
                                        </p:tgtEl>
                                      </p:cBhvr>
                                    </p:animEffect>
                                    <p:anim calcmode="lin" valueType="num">
                                      <p:cBhvr>
                                        <p:cTn id="33" dur="750" fill="hold"/>
                                        <p:tgtEl>
                                          <p:spTgt spid="17"/>
                                        </p:tgtEl>
                                        <p:attrNameLst>
                                          <p:attrName>ppt_x</p:attrName>
                                        </p:attrNameLst>
                                      </p:cBhvr>
                                      <p:tavLst>
                                        <p:tav tm="0">
                                          <p:val>
                                            <p:strVal val="#ppt_x"/>
                                          </p:val>
                                        </p:tav>
                                        <p:tav tm="100000">
                                          <p:val>
                                            <p:strVal val="#ppt_x"/>
                                          </p:val>
                                        </p:tav>
                                      </p:tavLst>
                                    </p:anim>
                                    <p:anim calcmode="lin" valueType="num">
                                      <p:cBhvr>
                                        <p:cTn id="34" dur="750" fill="hold"/>
                                        <p:tgtEl>
                                          <p:spTgt spid="17"/>
                                        </p:tgtEl>
                                        <p:attrNameLst>
                                          <p:attrName>ppt_y</p:attrName>
                                        </p:attrNameLst>
                                      </p:cBhvr>
                                      <p:tavLst>
                                        <p:tav tm="0">
                                          <p:val>
                                            <p:strVal val="#ppt_y-.1"/>
                                          </p:val>
                                        </p:tav>
                                        <p:tav tm="100000">
                                          <p:val>
                                            <p:strVal val="#ppt_y"/>
                                          </p:val>
                                        </p:tav>
                                      </p:tavLst>
                                    </p:anim>
                                  </p:childTnLst>
                                </p:cTn>
                              </p:par>
                              <p:par>
                                <p:cTn id="35" presetID="47" presetClass="entr" presetSubtype="0"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750"/>
                                        <p:tgtEl>
                                          <p:spTgt spid="11"/>
                                        </p:tgtEl>
                                      </p:cBhvr>
                                    </p:animEffect>
                                    <p:anim calcmode="lin" valueType="num">
                                      <p:cBhvr>
                                        <p:cTn id="38" dur="750" fill="hold"/>
                                        <p:tgtEl>
                                          <p:spTgt spid="11"/>
                                        </p:tgtEl>
                                        <p:attrNameLst>
                                          <p:attrName>ppt_x</p:attrName>
                                        </p:attrNameLst>
                                      </p:cBhvr>
                                      <p:tavLst>
                                        <p:tav tm="0">
                                          <p:val>
                                            <p:strVal val="#ppt_x"/>
                                          </p:val>
                                        </p:tav>
                                        <p:tav tm="100000">
                                          <p:val>
                                            <p:strVal val="#ppt_x"/>
                                          </p:val>
                                        </p:tav>
                                      </p:tavLst>
                                    </p:anim>
                                    <p:anim calcmode="lin" valueType="num">
                                      <p:cBhvr>
                                        <p:cTn id="39" dur="750" fill="hold"/>
                                        <p:tgtEl>
                                          <p:spTgt spid="11"/>
                                        </p:tgtEl>
                                        <p:attrNameLst>
                                          <p:attrName>ppt_y</p:attrName>
                                        </p:attrNameLst>
                                      </p:cBhvr>
                                      <p:tavLst>
                                        <p:tav tm="0">
                                          <p:val>
                                            <p:strVal val="#ppt_y-.1"/>
                                          </p:val>
                                        </p:tav>
                                        <p:tav tm="100000">
                                          <p:val>
                                            <p:strVal val="#ppt_y"/>
                                          </p:val>
                                        </p:tav>
                                      </p:tavLst>
                                    </p:anim>
                                  </p:childTnLst>
                                </p:cTn>
                              </p:par>
                              <p:par>
                                <p:cTn id="40" presetID="47" presetClass="entr" presetSubtype="0" fill="hold"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750"/>
                                        <p:tgtEl>
                                          <p:spTgt spid="20"/>
                                        </p:tgtEl>
                                      </p:cBhvr>
                                    </p:animEffect>
                                    <p:anim calcmode="lin" valueType="num">
                                      <p:cBhvr>
                                        <p:cTn id="43" dur="750" fill="hold"/>
                                        <p:tgtEl>
                                          <p:spTgt spid="20"/>
                                        </p:tgtEl>
                                        <p:attrNameLst>
                                          <p:attrName>ppt_x</p:attrName>
                                        </p:attrNameLst>
                                      </p:cBhvr>
                                      <p:tavLst>
                                        <p:tav tm="0">
                                          <p:val>
                                            <p:strVal val="#ppt_x"/>
                                          </p:val>
                                        </p:tav>
                                        <p:tav tm="100000">
                                          <p:val>
                                            <p:strVal val="#ppt_x"/>
                                          </p:val>
                                        </p:tav>
                                      </p:tavLst>
                                    </p:anim>
                                    <p:anim calcmode="lin" valueType="num">
                                      <p:cBhvr>
                                        <p:cTn id="44" dur="750" fill="hold"/>
                                        <p:tgtEl>
                                          <p:spTgt spid="20"/>
                                        </p:tgtEl>
                                        <p:attrNameLst>
                                          <p:attrName>ppt_y</p:attrName>
                                        </p:attrNameLst>
                                      </p:cBhvr>
                                      <p:tavLst>
                                        <p:tav tm="0">
                                          <p:val>
                                            <p:strVal val="#ppt_y-.1"/>
                                          </p:val>
                                        </p:tav>
                                        <p:tav tm="100000">
                                          <p:val>
                                            <p:strVal val="#ppt_y"/>
                                          </p:val>
                                        </p:tav>
                                      </p:tavLst>
                                    </p:anim>
                                  </p:childTnLst>
                                </p:cTn>
                              </p:par>
                              <p:par>
                                <p:cTn id="45" presetID="47" presetClass="entr" presetSubtype="0"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fade">
                                      <p:cBhvr>
                                        <p:cTn id="47" dur="750"/>
                                        <p:tgtEl>
                                          <p:spTgt spid="23"/>
                                        </p:tgtEl>
                                      </p:cBhvr>
                                    </p:animEffect>
                                    <p:anim calcmode="lin" valueType="num">
                                      <p:cBhvr>
                                        <p:cTn id="48" dur="750" fill="hold"/>
                                        <p:tgtEl>
                                          <p:spTgt spid="23"/>
                                        </p:tgtEl>
                                        <p:attrNameLst>
                                          <p:attrName>ppt_x</p:attrName>
                                        </p:attrNameLst>
                                      </p:cBhvr>
                                      <p:tavLst>
                                        <p:tav tm="0">
                                          <p:val>
                                            <p:strVal val="#ppt_x"/>
                                          </p:val>
                                        </p:tav>
                                        <p:tav tm="100000">
                                          <p:val>
                                            <p:strVal val="#ppt_x"/>
                                          </p:val>
                                        </p:tav>
                                      </p:tavLst>
                                    </p:anim>
                                    <p:anim calcmode="lin" valueType="num">
                                      <p:cBhvr>
                                        <p:cTn id="49" dur="750" fill="hold"/>
                                        <p:tgtEl>
                                          <p:spTgt spid="23"/>
                                        </p:tgtEl>
                                        <p:attrNameLst>
                                          <p:attrName>ppt_y</p:attrName>
                                        </p:attrNameLst>
                                      </p:cBhvr>
                                      <p:tavLst>
                                        <p:tav tm="0">
                                          <p:val>
                                            <p:strVal val="#ppt_y-.1"/>
                                          </p:val>
                                        </p:tav>
                                        <p:tav tm="100000">
                                          <p:val>
                                            <p:strVal val="#ppt_y"/>
                                          </p:val>
                                        </p:tav>
                                      </p:tavLst>
                                    </p:anim>
                                  </p:childTnLst>
                                </p:cTn>
                              </p:par>
                              <p:par>
                                <p:cTn id="50" presetID="47" presetClass="entr" presetSubtype="0" fill="hold"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750"/>
                                        <p:tgtEl>
                                          <p:spTgt spid="14"/>
                                        </p:tgtEl>
                                      </p:cBhvr>
                                    </p:animEffect>
                                    <p:anim calcmode="lin" valueType="num">
                                      <p:cBhvr>
                                        <p:cTn id="53" dur="750" fill="hold"/>
                                        <p:tgtEl>
                                          <p:spTgt spid="14"/>
                                        </p:tgtEl>
                                        <p:attrNameLst>
                                          <p:attrName>ppt_x</p:attrName>
                                        </p:attrNameLst>
                                      </p:cBhvr>
                                      <p:tavLst>
                                        <p:tav tm="0">
                                          <p:val>
                                            <p:strVal val="#ppt_x"/>
                                          </p:val>
                                        </p:tav>
                                        <p:tav tm="100000">
                                          <p:val>
                                            <p:strVal val="#ppt_x"/>
                                          </p:val>
                                        </p:tav>
                                      </p:tavLst>
                                    </p:anim>
                                    <p:anim calcmode="lin" valueType="num">
                                      <p:cBhvr>
                                        <p:cTn id="54" dur="750" fill="hold"/>
                                        <p:tgtEl>
                                          <p:spTgt spid="14"/>
                                        </p:tgtEl>
                                        <p:attrNameLst>
                                          <p:attrName>ppt_y</p:attrName>
                                        </p:attrNameLst>
                                      </p:cBhvr>
                                      <p:tavLst>
                                        <p:tav tm="0">
                                          <p:val>
                                            <p:strVal val="#ppt_y-.1"/>
                                          </p:val>
                                        </p:tav>
                                        <p:tav tm="100000">
                                          <p:val>
                                            <p:strVal val="#ppt_y"/>
                                          </p:val>
                                        </p:tav>
                                      </p:tavLst>
                                    </p:anim>
                                  </p:childTnLst>
                                </p:cTn>
                              </p:par>
                              <p:par>
                                <p:cTn id="55" presetID="47" presetClass="entr" presetSubtype="0" fill="hold" nodeType="with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750"/>
                                        <p:tgtEl>
                                          <p:spTgt spid="26"/>
                                        </p:tgtEl>
                                      </p:cBhvr>
                                    </p:animEffect>
                                    <p:anim calcmode="lin" valueType="num">
                                      <p:cBhvr>
                                        <p:cTn id="58" dur="750" fill="hold"/>
                                        <p:tgtEl>
                                          <p:spTgt spid="26"/>
                                        </p:tgtEl>
                                        <p:attrNameLst>
                                          <p:attrName>ppt_x</p:attrName>
                                        </p:attrNameLst>
                                      </p:cBhvr>
                                      <p:tavLst>
                                        <p:tav tm="0">
                                          <p:val>
                                            <p:strVal val="#ppt_x"/>
                                          </p:val>
                                        </p:tav>
                                        <p:tav tm="100000">
                                          <p:val>
                                            <p:strVal val="#ppt_x"/>
                                          </p:val>
                                        </p:tav>
                                      </p:tavLst>
                                    </p:anim>
                                    <p:anim calcmode="lin" valueType="num">
                                      <p:cBhvr>
                                        <p:cTn id="59" dur="750" fill="hold"/>
                                        <p:tgtEl>
                                          <p:spTgt spid="26"/>
                                        </p:tgtEl>
                                        <p:attrNameLst>
                                          <p:attrName>ppt_y</p:attrName>
                                        </p:attrNameLst>
                                      </p:cBhvr>
                                      <p:tavLst>
                                        <p:tav tm="0">
                                          <p:val>
                                            <p:strVal val="#ppt_y-.1"/>
                                          </p:val>
                                        </p:tav>
                                        <p:tav tm="100000">
                                          <p:val>
                                            <p:strVal val="#ppt_y"/>
                                          </p:val>
                                        </p:tav>
                                      </p:tavLst>
                                    </p:anim>
                                  </p:childTnLst>
                                </p:cTn>
                              </p:par>
                              <p:par>
                                <p:cTn id="60" presetID="47" presetClass="entr" presetSubtype="0" fill="hold" nodeType="with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fade">
                                      <p:cBhvr>
                                        <p:cTn id="62" dur="750"/>
                                        <p:tgtEl>
                                          <p:spTgt spid="29"/>
                                        </p:tgtEl>
                                      </p:cBhvr>
                                    </p:animEffect>
                                    <p:anim calcmode="lin" valueType="num">
                                      <p:cBhvr>
                                        <p:cTn id="63" dur="750" fill="hold"/>
                                        <p:tgtEl>
                                          <p:spTgt spid="29"/>
                                        </p:tgtEl>
                                        <p:attrNameLst>
                                          <p:attrName>ppt_x</p:attrName>
                                        </p:attrNameLst>
                                      </p:cBhvr>
                                      <p:tavLst>
                                        <p:tav tm="0">
                                          <p:val>
                                            <p:strVal val="#ppt_x"/>
                                          </p:val>
                                        </p:tav>
                                        <p:tav tm="100000">
                                          <p:val>
                                            <p:strVal val="#ppt_x"/>
                                          </p:val>
                                        </p:tav>
                                      </p:tavLst>
                                    </p:anim>
                                    <p:anim calcmode="lin" valueType="num">
                                      <p:cBhvr>
                                        <p:cTn id="64" dur="750" fill="hold"/>
                                        <p:tgtEl>
                                          <p:spTgt spid="29"/>
                                        </p:tgtEl>
                                        <p:attrNameLst>
                                          <p:attrName>ppt_y</p:attrName>
                                        </p:attrNameLst>
                                      </p:cBhvr>
                                      <p:tavLst>
                                        <p:tav tm="0">
                                          <p:val>
                                            <p:strVal val="#ppt_y-.1"/>
                                          </p:val>
                                        </p:tav>
                                        <p:tav tm="100000">
                                          <p:val>
                                            <p:strVal val="#ppt_y"/>
                                          </p:val>
                                        </p:tav>
                                      </p:tavLst>
                                    </p:anim>
                                  </p:childTnLst>
                                </p:cTn>
                              </p:par>
                            </p:childTnLst>
                          </p:cTn>
                        </p:par>
                        <p:par>
                          <p:cTn id="65" fill="hold">
                            <p:stCondLst>
                              <p:cond delay="750"/>
                            </p:stCondLst>
                            <p:childTnLst>
                              <p:par>
                                <p:cTn id="66" presetID="47" presetClass="entr" presetSubtype="0" fill="hold" grpId="0" nodeType="afterEffect">
                                  <p:stCondLst>
                                    <p:cond delay="0"/>
                                  </p:stCondLst>
                                  <p:childTnLst>
                                    <p:set>
                                      <p:cBhvr>
                                        <p:cTn id="67" dur="1" fill="hold">
                                          <p:stCondLst>
                                            <p:cond delay="0"/>
                                          </p:stCondLst>
                                        </p:cTn>
                                        <p:tgtEl>
                                          <p:spTgt spid="8"/>
                                        </p:tgtEl>
                                        <p:attrNameLst>
                                          <p:attrName>style.visibility</p:attrName>
                                        </p:attrNameLst>
                                      </p:cBhvr>
                                      <p:to>
                                        <p:strVal val="visible"/>
                                      </p:to>
                                    </p:set>
                                    <p:animEffect transition="in" filter="fade">
                                      <p:cBhvr>
                                        <p:cTn id="68" dur="750"/>
                                        <p:tgtEl>
                                          <p:spTgt spid="8"/>
                                        </p:tgtEl>
                                      </p:cBhvr>
                                    </p:animEffect>
                                    <p:anim calcmode="lin" valueType="num">
                                      <p:cBhvr>
                                        <p:cTn id="69" dur="750" fill="hold"/>
                                        <p:tgtEl>
                                          <p:spTgt spid="8"/>
                                        </p:tgtEl>
                                        <p:attrNameLst>
                                          <p:attrName>ppt_x</p:attrName>
                                        </p:attrNameLst>
                                      </p:cBhvr>
                                      <p:tavLst>
                                        <p:tav tm="0">
                                          <p:val>
                                            <p:strVal val="#ppt_x"/>
                                          </p:val>
                                        </p:tav>
                                        <p:tav tm="100000">
                                          <p:val>
                                            <p:strVal val="#ppt_x"/>
                                          </p:val>
                                        </p:tav>
                                      </p:tavLst>
                                    </p:anim>
                                    <p:anim calcmode="lin" valueType="num">
                                      <p:cBhvr>
                                        <p:cTn id="70" dur="750" fill="hold"/>
                                        <p:tgtEl>
                                          <p:spTgt spid="8"/>
                                        </p:tgtEl>
                                        <p:attrNameLst>
                                          <p:attrName>ppt_y</p:attrName>
                                        </p:attrNameLst>
                                      </p:cBhvr>
                                      <p:tavLst>
                                        <p:tav tm="0">
                                          <p:val>
                                            <p:strVal val="#ppt_y-.1"/>
                                          </p:val>
                                        </p:tav>
                                        <p:tav tm="100000">
                                          <p:val>
                                            <p:strVal val="#ppt_y"/>
                                          </p:val>
                                        </p:tav>
                                      </p:tavLst>
                                    </p:anim>
                                  </p:childTnLst>
                                </p:cTn>
                              </p:par>
                              <p:par>
                                <p:cTn id="71" presetID="47" presetClass="entr" presetSubtype="0" fill="hold" grpId="0" nodeType="with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fade">
                                      <p:cBhvr>
                                        <p:cTn id="73" dur="750"/>
                                        <p:tgtEl>
                                          <p:spTgt spid="13"/>
                                        </p:tgtEl>
                                      </p:cBhvr>
                                    </p:animEffect>
                                    <p:anim calcmode="lin" valueType="num">
                                      <p:cBhvr>
                                        <p:cTn id="74" dur="750" fill="hold"/>
                                        <p:tgtEl>
                                          <p:spTgt spid="13"/>
                                        </p:tgtEl>
                                        <p:attrNameLst>
                                          <p:attrName>ppt_x</p:attrName>
                                        </p:attrNameLst>
                                      </p:cBhvr>
                                      <p:tavLst>
                                        <p:tav tm="0">
                                          <p:val>
                                            <p:strVal val="#ppt_x"/>
                                          </p:val>
                                        </p:tav>
                                        <p:tav tm="100000">
                                          <p:val>
                                            <p:strVal val="#ppt_x"/>
                                          </p:val>
                                        </p:tav>
                                      </p:tavLst>
                                    </p:anim>
                                    <p:anim calcmode="lin" valueType="num">
                                      <p:cBhvr>
                                        <p:cTn id="75" dur="750" fill="hold"/>
                                        <p:tgtEl>
                                          <p:spTgt spid="13"/>
                                        </p:tgtEl>
                                        <p:attrNameLst>
                                          <p:attrName>ppt_y</p:attrName>
                                        </p:attrNameLst>
                                      </p:cBhvr>
                                      <p:tavLst>
                                        <p:tav tm="0">
                                          <p:val>
                                            <p:strVal val="#ppt_y-.1"/>
                                          </p:val>
                                        </p:tav>
                                        <p:tav tm="100000">
                                          <p:val>
                                            <p:strVal val="#ppt_y"/>
                                          </p:val>
                                        </p:tav>
                                      </p:tavLst>
                                    </p:anim>
                                  </p:childTnLst>
                                </p:cTn>
                              </p:par>
                              <p:par>
                                <p:cTn id="76" presetID="47" presetClass="entr" presetSubtype="0" fill="hold" grpId="0" nodeType="withEffect">
                                  <p:stCondLst>
                                    <p:cond delay="0"/>
                                  </p:stCondLst>
                                  <p:childTnLst>
                                    <p:set>
                                      <p:cBhvr>
                                        <p:cTn id="77" dur="1" fill="hold">
                                          <p:stCondLst>
                                            <p:cond delay="0"/>
                                          </p:stCondLst>
                                        </p:cTn>
                                        <p:tgtEl>
                                          <p:spTgt spid="16"/>
                                        </p:tgtEl>
                                        <p:attrNameLst>
                                          <p:attrName>style.visibility</p:attrName>
                                        </p:attrNameLst>
                                      </p:cBhvr>
                                      <p:to>
                                        <p:strVal val="visible"/>
                                      </p:to>
                                    </p:set>
                                    <p:animEffect transition="in" filter="fade">
                                      <p:cBhvr>
                                        <p:cTn id="78" dur="750"/>
                                        <p:tgtEl>
                                          <p:spTgt spid="16"/>
                                        </p:tgtEl>
                                      </p:cBhvr>
                                    </p:animEffect>
                                    <p:anim calcmode="lin" valueType="num">
                                      <p:cBhvr>
                                        <p:cTn id="79" dur="750" fill="hold"/>
                                        <p:tgtEl>
                                          <p:spTgt spid="16"/>
                                        </p:tgtEl>
                                        <p:attrNameLst>
                                          <p:attrName>ppt_x</p:attrName>
                                        </p:attrNameLst>
                                      </p:cBhvr>
                                      <p:tavLst>
                                        <p:tav tm="0">
                                          <p:val>
                                            <p:strVal val="#ppt_x"/>
                                          </p:val>
                                        </p:tav>
                                        <p:tav tm="100000">
                                          <p:val>
                                            <p:strVal val="#ppt_x"/>
                                          </p:val>
                                        </p:tav>
                                      </p:tavLst>
                                    </p:anim>
                                    <p:anim calcmode="lin" valueType="num">
                                      <p:cBhvr>
                                        <p:cTn id="80" dur="750" fill="hold"/>
                                        <p:tgtEl>
                                          <p:spTgt spid="16"/>
                                        </p:tgtEl>
                                        <p:attrNameLst>
                                          <p:attrName>ppt_y</p:attrName>
                                        </p:attrNameLst>
                                      </p:cBhvr>
                                      <p:tavLst>
                                        <p:tav tm="0">
                                          <p:val>
                                            <p:strVal val="#ppt_y-.1"/>
                                          </p:val>
                                        </p:tav>
                                        <p:tav tm="100000">
                                          <p:val>
                                            <p:strVal val="#ppt_y"/>
                                          </p:val>
                                        </p:tav>
                                      </p:tavLst>
                                    </p:anim>
                                  </p:childTnLst>
                                </p:cTn>
                              </p:par>
                              <p:par>
                                <p:cTn id="81" presetID="47" presetClass="entr" presetSubtype="0" fill="hold" grpId="0" nodeType="withEffect">
                                  <p:stCondLst>
                                    <p:cond delay="0"/>
                                  </p:stCondLst>
                                  <p:childTnLst>
                                    <p:set>
                                      <p:cBhvr>
                                        <p:cTn id="82" dur="1" fill="hold">
                                          <p:stCondLst>
                                            <p:cond delay="0"/>
                                          </p:stCondLst>
                                        </p:cTn>
                                        <p:tgtEl>
                                          <p:spTgt spid="19"/>
                                        </p:tgtEl>
                                        <p:attrNameLst>
                                          <p:attrName>style.visibility</p:attrName>
                                        </p:attrNameLst>
                                      </p:cBhvr>
                                      <p:to>
                                        <p:strVal val="visible"/>
                                      </p:to>
                                    </p:set>
                                    <p:animEffect transition="in" filter="fade">
                                      <p:cBhvr>
                                        <p:cTn id="83" dur="750"/>
                                        <p:tgtEl>
                                          <p:spTgt spid="19"/>
                                        </p:tgtEl>
                                      </p:cBhvr>
                                    </p:animEffect>
                                    <p:anim calcmode="lin" valueType="num">
                                      <p:cBhvr>
                                        <p:cTn id="84" dur="750" fill="hold"/>
                                        <p:tgtEl>
                                          <p:spTgt spid="19"/>
                                        </p:tgtEl>
                                        <p:attrNameLst>
                                          <p:attrName>ppt_x</p:attrName>
                                        </p:attrNameLst>
                                      </p:cBhvr>
                                      <p:tavLst>
                                        <p:tav tm="0">
                                          <p:val>
                                            <p:strVal val="#ppt_x"/>
                                          </p:val>
                                        </p:tav>
                                        <p:tav tm="100000">
                                          <p:val>
                                            <p:strVal val="#ppt_x"/>
                                          </p:val>
                                        </p:tav>
                                      </p:tavLst>
                                    </p:anim>
                                    <p:anim calcmode="lin" valueType="num">
                                      <p:cBhvr>
                                        <p:cTn id="85" dur="750" fill="hold"/>
                                        <p:tgtEl>
                                          <p:spTgt spid="19"/>
                                        </p:tgtEl>
                                        <p:attrNameLst>
                                          <p:attrName>ppt_y</p:attrName>
                                        </p:attrNameLst>
                                      </p:cBhvr>
                                      <p:tavLst>
                                        <p:tav tm="0">
                                          <p:val>
                                            <p:strVal val="#ppt_y-.1"/>
                                          </p:val>
                                        </p:tav>
                                        <p:tav tm="100000">
                                          <p:val>
                                            <p:strVal val="#ppt_y"/>
                                          </p:val>
                                        </p:tav>
                                      </p:tavLst>
                                    </p:anim>
                                  </p:childTnLst>
                                </p:cTn>
                              </p:par>
                              <p:par>
                                <p:cTn id="86" presetID="47" presetClass="entr" presetSubtype="0" fill="hold" grpId="0" nodeType="withEffect">
                                  <p:stCondLst>
                                    <p:cond delay="0"/>
                                  </p:stCondLst>
                                  <p:childTnLst>
                                    <p:set>
                                      <p:cBhvr>
                                        <p:cTn id="87" dur="1" fill="hold">
                                          <p:stCondLst>
                                            <p:cond delay="0"/>
                                          </p:stCondLst>
                                        </p:cTn>
                                        <p:tgtEl>
                                          <p:spTgt spid="22"/>
                                        </p:tgtEl>
                                        <p:attrNameLst>
                                          <p:attrName>style.visibility</p:attrName>
                                        </p:attrNameLst>
                                      </p:cBhvr>
                                      <p:to>
                                        <p:strVal val="visible"/>
                                      </p:to>
                                    </p:set>
                                    <p:animEffect transition="in" filter="fade">
                                      <p:cBhvr>
                                        <p:cTn id="88" dur="750"/>
                                        <p:tgtEl>
                                          <p:spTgt spid="22"/>
                                        </p:tgtEl>
                                      </p:cBhvr>
                                    </p:animEffect>
                                    <p:anim calcmode="lin" valueType="num">
                                      <p:cBhvr>
                                        <p:cTn id="89" dur="750" fill="hold"/>
                                        <p:tgtEl>
                                          <p:spTgt spid="22"/>
                                        </p:tgtEl>
                                        <p:attrNameLst>
                                          <p:attrName>ppt_x</p:attrName>
                                        </p:attrNameLst>
                                      </p:cBhvr>
                                      <p:tavLst>
                                        <p:tav tm="0">
                                          <p:val>
                                            <p:strVal val="#ppt_x"/>
                                          </p:val>
                                        </p:tav>
                                        <p:tav tm="100000">
                                          <p:val>
                                            <p:strVal val="#ppt_x"/>
                                          </p:val>
                                        </p:tav>
                                      </p:tavLst>
                                    </p:anim>
                                    <p:anim calcmode="lin" valueType="num">
                                      <p:cBhvr>
                                        <p:cTn id="90" dur="750" fill="hold"/>
                                        <p:tgtEl>
                                          <p:spTgt spid="22"/>
                                        </p:tgtEl>
                                        <p:attrNameLst>
                                          <p:attrName>ppt_y</p:attrName>
                                        </p:attrNameLst>
                                      </p:cBhvr>
                                      <p:tavLst>
                                        <p:tav tm="0">
                                          <p:val>
                                            <p:strVal val="#ppt_y-.1"/>
                                          </p:val>
                                        </p:tav>
                                        <p:tav tm="100000">
                                          <p:val>
                                            <p:strVal val="#ppt_y"/>
                                          </p:val>
                                        </p:tav>
                                      </p:tavLst>
                                    </p:anim>
                                  </p:childTnLst>
                                </p:cTn>
                              </p:par>
                              <p:par>
                                <p:cTn id="91" presetID="47" presetClass="entr" presetSubtype="0" fill="hold" grpId="0" nodeType="withEffect">
                                  <p:stCondLst>
                                    <p:cond delay="0"/>
                                  </p:stCondLst>
                                  <p:childTnLst>
                                    <p:set>
                                      <p:cBhvr>
                                        <p:cTn id="92" dur="1" fill="hold">
                                          <p:stCondLst>
                                            <p:cond delay="0"/>
                                          </p:stCondLst>
                                        </p:cTn>
                                        <p:tgtEl>
                                          <p:spTgt spid="25"/>
                                        </p:tgtEl>
                                        <p:attrNameLst>
                                          <p:attrName>style.visibility</p:attrName>
                                        </p:attrNameLst>
                                      </p:cBhvr>
                                      <p:to>
                                        <p:strVal val="visible"/>
                                      </p:to>
                                    </p:set>
                                    <p:animEffect transition="in" filter="fade">
                                      <p:cBhvr>
                                        <p:cTn id="93" dur="750"/>
                                        <p:tgtEl>
                                          <p:spTgt spid="25"/>
                                        </p:tgtEl>
                                      </p:cBhvr>
                                    </p:animEffect>
                                    <p:anim calcmode="lin" valueType="num">
                                      <p:cBhvr>
                                        <p:cTn id="94" dur="750" fill="hold"/>
                                        <p:tgtEl>
                                          <p:spTgt spid="25"/>
                                        </p:tgtEl>
                                        <p:attrNameLst>
                                          <p:attrName>ppt_x</p:attrName>
                                        </p:attrNameLst>
                                      </p:cBhvr>
                                      <p:tavLst>
                                        <p:tav tm="0">
                                          <p:val>
                                            <p:strVal val="#ppt_x"/>
                                          </p:val>
                                        </p:tav>
                                        <p:tav tm="100000">
                                          <p:val>
                                            <p:strVal val="#ppt_x"/>
                                          </p:val>
                                        </p:tav>
                                      </p:tavLst>
                                    </p:anim>
                                    <p:anim calcmode="lin" valueType="num">
                                      <p:cBhvr>
                                        <p:cTn id="95" dur="750" fill="hold"/>
                                        <p:tgtEl>
                                          <p:spTgt spid="25"/>
                                        </p:tgtEl>
                                        <p:attrNameLst>
                                          <p:attrName>ppt_y</p:attrName>
                                        </p:attrNameLst>
                                      </p:cBhvr>
                                      <p:tavLst>
                                        <p:tav tm="0">
                                          <p:val>
                                            <p:strVal val="#ppt_y-.1"/>
                                          </p:val>
                                        </p:tav>
                                        <p:tav tm="100000">
                                          <p:val>
                                            <p:strVal val="#ppt_y"/>
                                          </p:val>
                                        </p:tav>
                                      </p:tavLst>
                                    </p:anim>
                                  </p:childTnLst>
                                </p:cTn>
                              </p:par>
                              <p:par>
                                <p:cTn id="96" presetID="47" presetClass="entr" presetSubtype="0" fill="hold" grpId="0" nodeType="withEffect">
                                  <p:stCondLst>
                                    <p:cond delay="0"/>
                                  </p:stCondLst>
                                  <p:childTnLst>
                                    <p:set>
                                      <p:cBhvr>
                                        <p:cTn id="97" dur="1" fill="hold">
                                          <p:stCondLst>
                                            <p:cond delay="0"/>
                                          </p:stCondLst>
                                        </p:cTn>
                                        <p:tgtEl>
                                          <p:spTgt spid="28"/>
                                        </p:tgtEl>
                                        <p:attrNameLst>
                                          <p:attrName>style.visibility</p:attrName>
                                        </p:attrNameLst>
                                      </p:cBhvr>
                                      <p:to>
                                        <p:strVal val="visible"/>
                                      </p:to>
                                    </p:set>
                                    <p:animEffect transition="in" filter="fade">
                                      <p:cBhvr>
                                        <p:cTn id="98" dur="750"/>
                                        <p:tgtEl>
                                          <p:spTgt spid="28"/>
                                        </p:tgtEl>
                                      </p:cBhvr>
                                    </p:animEffect>
                                    <p:anim calcmode="lin" valueType="num">
                                      <p:cBhvr>
                                        <p:cTn id="99" dur="750" fill="hold"/>
                                        <p:tgtEl>
                                          <p:spTgt spid="28"/>
                                        </p:tgtEl>
                                        <p:attrNameLst>
                                          <p:attrName>ppt_x</p:attrName>
                                        </p:attrNameLst>
                                      </p:cBhvr>
                                      <p:tavLst>
                                        <p:tav tm="0">
                                          <p:val>
                                            <p:strVal val="#ppt_x"/>
                                          </p:val>
                                        </p:tav>
                                        <p:tav tm="100000">
                                          <p:val>
                                            <p:strVal val="#ppt_x"/>
                                          </p:val>
                                        </p:tav>
                                      </p:tavLst>
                                    </p:anim>
                                    <p:anim calcmode="lin" valueType="num">
                                      <p:cBhvr>
                                        <p:cTn id="100" dur="750" fill="hold"/>
                                        <p:tgtEl>
                                          <p:spTgt spid="28"/>
                                        </p:tgtEl>
                                        <p:attrNameLst>
                                          <p:attrName>ppt_y</p:attrName>
                                        </p:attrNameLst>
                                      </p:cBhvr>
                                      <p:tavLst>
                                        <p:tav tm="0">
                                          <p:val>
                                            <p:strVal val="#ppt_y-.1"/>
                                          </p:val>
                                        </p:tav>
                                        <p:tav tm="100000">
                                          <p:val>
                                            <p:strVal val="#ppt_y"/>
                                          </p:val>
                                        </p:tav>
                                      </p:tavLst>
                                    </p:anim>
                                  </p:childTnLst>
                                </p:cTn>
                              </p:par>
                              <p:par>
                                <p:cTn id="101" presetID="47" presetClass="entr" presetSubtype="0" fill="hold" grpId="0" nodeType="withEffect">
                                  <p:stCondLst>
                                    <p:cond delay="0"/>
                                  </p:stCondLst>
                                  <p:childTnLst>
                                    <p:set>
                                      <p:cBhvr>
                                        <p:cTn id="102" dur="1" fill="hold">
                                          <p:stCondLst>
                                            <p:cond delay="0"/>
                                          </p:stCondLst>
                                        </p:cTn>
                                        <p:tgtEl>
                                          <p:spTgt spid="31"/>
                                        </p:tgtEl>
                                        <p:attrNameLst>
                                          <p:attrName>style.visibility</p:attrName>
                                        </p:attrNameLst>
                                      </p:cBhvr>
                                      <p:to>
                                        <p:strVal val="visible"/>
                                      </p:to>
                                    </p:set>
                                    <p:animEffect transition="in" filter="fade">
                                      <p:cBhvr>
                                        <p:cTn id="103" dur="750"/>
                                        <p:tgtEl>
                                          <p:spTgt spid="31"/>
                                        </p:tgtEl>
                                      </p:cBhvr>
                                    </p:animEffect>
                                    <p:anim calcmode="lin" valueType="num">
                                      <p:cBhvr>
                                        <p:cTn id="104" dur="750" fill="hold"/>
                                        <p:tgtEl>
                                          <p:spTgt spid="31"/>
                                        </p:tgtEl>
                                        <p:attrNameLst>
                                          <p:attrName>ppt_x</p:attrName>
                                        </p:attrNameLst>
                                      </p:cBhvr>
                                      <p:tavLst>
                                        <p:tav tm="0">
                                          <p:val>
                                            <p:strVal val="#ppt_x"/>
                                          </p:val>
                                        </p:tav>
                                        <p:tav tm="100000">
                                          <p:val>
                                            <p:strVal val="#ppt_x"/>
                                          </p:val>
                                        </p:tav>
                                      </p:tavLst>
                                    </p:anim>
                                    <p:anim calcmode="lin" valueType="num">
                                      <p:cBhvr>
                                        <p:cTn id="105" dur="75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12" grpId="0"/>
      <p:bldP spid="13" grpId="0"/>
      <p:bldP spid="15" grpId="0"/>
      <p:bldP spid="16" grpId="0"/>
      <p:bldP spid="18" grpId="0"/>
      <p:bldP spid="19" grpId="0"/>
      <p:bldP spid="21" grpId="0"/>
      <p:bldP spid="22" grpId="0"/>
      <p:bldP spid="24" grpId="0"/>
      <p:bldP spid="25" grpId="0"/>
      <p:bldP spid="27" grpId="0"/>
      <p:bldP spid="28" grpId="0"/>
      <p:bldP spid="30" grpId="0"/>
      <p:bldP spid="3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8B4FAD-8E0A-4C63-AB0C-2DE85DEF76AB}"/>
              </a:ext>
            </a:extLst>
          </p:cNvPr>
          <p:cNvSpPr txBox="1"/>
          <p:nvPr/>
        </p:nvSpPr>
        <p:spPr>
          <a:xfrm>
            <a:off x="254000" y="762000"/>
            <a:ext cx="11297992" cy="15799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9600" b="1" i="0" u="none" strike="noStrike" cap="none" spc="0" normalizeH="0" baseline="0" dirty="0">
                <a:ln>
                  <a:noFill/>
                </a:ln>
                <a:solidFill>
                  <a:srgbClr val="2010EA"/>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1  </a:t>
            </a:r>
            <a:r>
              <a:rPr kumimoji="0" lang="en-US" sz="9600" b="1" i="0" u="none" strike="noStrike" cap="none" spc="0" normalizeH="0" baseline="0" dirty="0">
                <a:ln>
                  <a:noFill/>
                </a:ln>
                <a:solidFill>
                  <a:srgbClr val="D70F0F"/>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2  3</a:t>
            </a:r>
            <a:r>
              <a:rPr kumimoji="0" lang="en-US" sz="9600" b="1" i="0" u="none" strike="noStrike" cap="none" spc="0" normalizeH="0" baseline="0" dirty="0">
                <a:ln>
                  <a:noFill/>
                </a:ln>
                <a:solidFill>
                  <a:srgbClr val="2010EA"/>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  4  5</a:t>
            </a:r>
            <a:r>
              <a:rPr kumimoji="0" lang="en-US" sz="9600" b="1" i="0" u="none" strike="noStrike" cap="none" spc="0" normalizeH="0" baseline="0" dirty="0">
                <a:ln>
                  <a:noFill/>
                </a:ln>
                <a:solidFill>
                  <a:srgbClr val="D70F0F"/>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  6  7 </a:t>
            </a:r>
            <a:r>
              <a:rPr kumimoji="0" lang="en-US" sz="9600" b="1" i="0" u="none" strike="noStrike" cap="none" spc="0" normalizeH="0" baseline="0" dirty="0">
                <a:ln>
                  <a:noFill/>
                </a:ln>
                <a:solidFill>
                  <a:srgbClr val="2010EA"/>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 8</a:t>
            </a:r>
          </a:p>
        </p:txBody>
      </p:sp>
      <p:sp>
        <p:nvSpPr>
          <p:cNvPr id="32" name="TextBox 31">
            <a:extLst>
              <a:ext uri="{FF2B5EF4-FFF2-40B4-BE49-F238E27FC236}">
                <a16:creationId xmlns:a16="http://schemas.microsoft.com/office/drawing/2014/main" id="{C699AF3B-BD15-4B6E-826F-A66459ECE46D}"/>
              </a:ext>
            </a:extLst>
          </p:cNvPr>
          <p:cNvSpPr txBox="1"/>
          <p:nvPr/>
        </p:nvSpPr>
        <p:spPr>
          <a:xfrm>
            <a:off x="10160000" y="762000"/>
            <a:ext cx="2133600" cy="15799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9600" b="1" i="0" u="none" strike="noStrike" cap="none" spc="0" normalizeH="0" baseline="0" dirty="0">
                <a:ln>
                  <a:noFill/>
                </a:ln>
                <a:solidFill>
                  <a:srgbClr val="2010EA"/>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9</a:t>
            </a:r>
          </a:p>
        </p:txBody>
      </p:sp>
      <p:sp>
        <p:nvSpPr>
          <p:cNvPr id="3" name="Oval 2">
            <a:extLst>
              <a:ext uri="{FF2B5EF4-FFF2-40B4-BE49-F238E27FC236}">
                <a16:creationId xmlns:a16="http://schemas.microsoft.com/office/drawing/2014/main" id="{1C94A101-F1A6-4BD7-AE63-77F58DCA8FE9}"/>
              </a:ext>
            </a:extLst>
          </p:cNvPr>
          <p:cNvSpPr/>
          <p:nvPr/>
        </p:nvSpPr>
        <p:spPr>
          <a:xfrm>
            <a:off x="1092200" y="924540"/>
            <a:ext cx="1371600" cy="1361460"/>
          </a:xfrm>
          <a:prstGeom prst="ellipse">
            <a:avLst/>
          </a:prstGeom>
          <a:noFill/>
          <a:ln w="38100" cap="flat">
            <a:solidFill>
              <a:srgbClr val="2010E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33" name="Oval 32">
            <a:extLst>
              <a:ext uri="{FF2B5EF4-FFF2-40B4-BE49-F238E27FC236}">
                <a16:creationId xmlns:a16="http://schemas.microsoft.com/office/drawing/2014/main" id="{ADE622B1-B1D4-41DE-8C65-2008443F78BA}"/>
              </a:ext>
            </a:extLst>
          </p:cNvPr>
          <p:cNvSpPr/>
          <p:nvPr/>
        </p:nvSpPr>
        <p:spPr>
          <a:xfrm>
            <a:off x="5816600" y="936989"/>
            <a:ext cx="1371600" cy="1361460"/>
          </a:xfrm>
          <a:prstGeom prst="ellipse">
            <a:avLst/>
          </a:prstGeom>
          <a:noFill/>
          <a:ln w="38100" cap="flat">
            <a:solidFill>
              <a:srgbClr val="2010E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34" name="Oval 33">
            <a:extLst>
              <a:ext uri="{FF2B5EF4-FFF2-40B4-BE49-F238E27FC236}">
                <a16:creationId xmlns:a16="http://schemas.microsoft.com/office/drawing/2014/main" id="{8C64C9CF-C5BD-41D5-B2CC-FED744DBDFF0}"/>
              </a:ext>
            </a:extLst>
          </p:cNvPr>
          <p:cNvSpPr/>
          <p:nvPr/>
        </p:nvSpPr>
        <p:spPr>
          <a:xfrm>
            <a:off x="10541000" y="924540"/>
            <a:ext cx="1371600" cy="1361460"/>
          </a:xfrm>
          <a:prstGeom prst="ellipse">
            <a:avLst/>
          </a:prstGeom>
          <a:noFill/>
          <a:ln w="38100" cap="flat">
            <a:solidFill>
              <a:srgbClr val="2010E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38" name="TextBox 37">
            <a:extLst>
              <a:ext uri="{FF2B5EF4-FFF2-40B4-BE49-F238E27FC236}">
                <a16:creationId xmlns:a16="http://schemas.microsoft.com/office/drawing/2014/main" id="{0B4A18FF-8148-48C5-8F6D-D7EAA8F70A9C}"/>
              </a:ext>
            </a:extLst>
          </p:cNvPr>
          <p:cNvSpPr txBox="1"/>
          <p:nvPr/>
        </p:nvSpPr>
        <p:spPr>
          <a:xfrm>
            <a:off x="2992783" y="3135434"/>
            <a:ext cx="2133600" cy="10259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6000" i="0" u="none" strike="noStrike" cap="none" spc="0" normalizeH="0" baseline="0" dirty="0">
                <a:ln>
                  <a:noFill/>
                </a:ln>
                <a:solidFill>
                  <a:srgbClr val="2010EA"/>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4</a:t>
            </a:r>
          </a:p>
        </p:txBody>
      </p:sp>
      <p:sp>
        <p:nvSpPr>
          <p:cNvPr id="47" name="TextBox 46">
            <a:extLst>
              <a:ext uri="{FF2B5EF4-FFF2-40B4-BE49-F238E27FC236}">
                <a16:creationId xmlns:a16="http://schemas.microsoft.com/office/drawing/2014/main" id="{8FC68432-64A2-4B81-BB08-B88B6B8D7AAA}"/>
              </a:ext>
            </a:extLst>
          </p:cNvPr>
          <p:cNvSpPr txBox="1"/>
          <p:nvPr/>
        </p:nvSpPr>
        <p:spPr>
          <a:xfrm>
            <a:off x="249584" y="5342809"/>
            <a:ext cx="11297992" cy="15799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9600" b="1" i="0" u="none" strike="noStrike" cap="none" spc="0" normalizeH="0" baseline="0" dirty="0">
                <a:ln>
                  <a:noFill/>
                </a:ln>
                <a:solidFill>
                  <a:srgbClr val="2010EA"/>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1  </a:t>
            </a:r>
            <a:r>
              <a:rPr kumimoji="0" lang="en-US" sz="9600" b="1" i="0" u="none" strike="noStrike" cap="none" spc="0" normalizeH="0" baseline="0" dirty="0">
                <a:ln>
                  <a:noFill/>
                </a:ln>
                <a:solidFill>
                  <a:srgbClr val="D70F0F"/>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2  3</a:t>
            </a:r>
            <a:r>
              <a:rPr kumimoji="0" lang="en-US" sz="9600" b="1" i="0" u="none" strike="noStrike" cap="none" spc="0" normalizeH="0" baseline="0" dirty="0">
                <a:ln>
                  <a:noFill/>
                </a:ln>
                <a:solidFill>
                  <a:srgbClr val="2010EA"/>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  4  5</a:t>
            </a:r>
            <a:r>
              <a:rPr kumimoji="0" lang="en-US" sz="9600" b="1" i="0" u="none" strike="noStrike" cap="none" spc="0" normalizeH="0" baseline="0" dirty="0">
                <a:ln>
                  <a:noFill/>
                </a:ln>
                <a:solidFill>
                  <a:srgbClr val="D70F0F"/>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  6  7 </a:t>
            </a:r>
            <a:r>
              <a:rPr kumimoji="0" lang="en-US" sz="9600" b="1" i="0" u="none" strike="noStrike" cap="none" spc="0" normalizeH="0" baseline="0" dirty="0">
                <a:ln>
                  <a:noFill/>
                </a:ln>
                <a:solidFill>
                  <a:srgbClr val="2010EA"/>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 8</a:t>
            </a:r>
          </a:p>
        </p:txBody>
      </p:sp>
      <p:sp>
        <p:nvSpPr>
          <p:cNvPr id="48" name="TextBox 47">
            <a:extLst>
              <a:ext uri="{FF2B5EF4-FFF2-40B4-BE49-F238E27FC236}">
                <a16:creationId xmlns:a16="http://schemas.microsoft.com/office/drawing/2014/main" id="{365CC969-9865-4B03-800F-48EBDE867A6E}"/>
              </a:ext>
            </a:extLst>
          </p:cNvPr>
          <p:cNvSpPr txBox="1"/>
          <p:nvPr/>
        </p:nvSpPr>
        <p:spPr>
          <a:xfrm>
            <a:off x="10155584" y="5342809"/>
            <a:ext cx="2133600" cy="15799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9600" b="1" i="0" u="none" strike="noStrike" cap="none" spc="0" normalizeH="0" baseline="0" dirty="0">
                <a:ln>
                  <a:noFill/>
                </a:ln>
                <a:solidFill>
                  <a:srgbClr val="D70F0F"/>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9</a:t>
            </a:r>
          </a:p>
        </p:txBody>
      </p:sp>
      <p:sp>
        <p:nvSpPr>
          <p:cNvPr id="49" name="Oval 48">
            <a:extLst>
              <a:ext uri="{FF2B5EF4-FFF2-40B4-BE49-F238E27FC236}">
                <a16:creationId xmlns:a16="http://schemas.microsoft.com/office/drawing/2014/main" id="{EB1A7546-568E-44F1-959A-0577AC1BC367}"/>
              </a:ext>
            </a:extLst>
          </p:cNvPr>
          <p:cNvSpPr/>
          <p:nvPr/>
        </p:nvSpPr>
        <p:spPr>
          <a:xfrm>
            <a:off x="3454401" y="5505349"/>
            <a:ext cx="1371600" cy="1361460"/>
          </a:xfrm>
          <a:prstGeom prst="ellipse">
            <a:avLst/>
          </a:prstGeom>
          <a:noFill/>
          <a:ln w="38100" cap="flat">
            <a:solidFill>
              <a:srgbClr val="D70F0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DEDEDE"/>
              </a:solidFill>
              <a:effectLst/>
              <a:uFillTx/>
              <a:latin typeface="Helvetica Neue"/>
              <a:ea typeface="Helvetica Neue"/>
              <a:cs typeface="Helvetica Neue"/>
              <a:sym typeface="Helvetica Neue"/>
            </a:endParaRPr>
          </a:p>
        </p:txBody>
      </p:sp>
      <p:sp>
        <p:nvSpPr>
          <p:cNvPr id="50" name="Oval 49">
            <a:extLst>
              <a:ext uri="{FF2B5EF4-FFF2-40B4-BE49-F238E27FC236}">
                <a16:creationId xmlns:a16="http://schemas.microsoft.com/office/drawing/2014/main" id="{730AB0F1-546C-4654-8F87-5ECBB3AE4EBB}"/>
              </a:ext>
            </a:extLst>
          </p:cNvPr>
          <p:cNvSpPr/>
          <p:nvPr/>
        </p:nvSpPr>
        <p:spPr>
          <a:xfrm>
            <a:off x="7035801" y="5505349"/>
            <a:ext cx="1371600" cy="1361460"/>
          </a:xfrm>
          <a:prstGeom prst="ellipse">
            <a:avLst/>
          </a:prstGeom>
          <a:noFill/>
          <a:ln w="38100" cap="flat">
            <a:solidFill>
              <a:srgbClr val="D70F0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51" name="Oval 50">
            <a:extLst>
              <a:ext uri="{FF2B5EF4-FFF2-40B4-BE49-F238E27FC236}">
                <a16:creationId xmlns:a16="http://schemas.microsoft.com/office/drawing/2014/main" id="{3471D5F9-0812-4FB8-9884-ECF904DA3AF0}"/>
              </a:ext>
            </a:extLst>
          </p:cNvPr>
          <p:cNvSpPr/>
          <p:nvPr/>
        </p:nvSpPr>
        <p:spPr>
          <a:xfrm>
            <a:off x="10536584" y="5505349"/>
            <a:ext cx="1371600" cy="1361460"/>
          </a:xfrm>
          <a:prstGeom prst="ellipse">
            <a:avLst/>
          </a:prstGeom>
          <a:noFill/>
          <a:ln w="38100" cap="flat">
            <a:solidFill>
              <a:srgbClr val="D70F0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DEDEDE"/>
              </a:solidFill>
              <a:effectLst/>
              <a:uFillTx/>
              <a:latin typeface="Helvetica Neue"/>
              <a:ea typeface="Helvetica Neue"/>
              <a:cs typeface="Helvetica Neue"/>
              <a:sym typeface="Helvetica Neue"/>
            </a:endParaRPr>
          </a:p>
        </p:txBody>
      </p:sp>
      <p:sp>
        <p:nvSpPr>
          <p:cNvPr id="54" name="TextBox 53">
            <a:extLst>
              <a:ext uri="{FF2B5EF4-FFF2-40B4-BE49-F238E27FC236}">
                <a16:creationId xmlns:a16="http://schemas.microsoft.com/office/drawing/2014/main" id="{DE707C22-12E7-4EA8-834E-4E741CC8F442}"/>
              </a:ext>
            </a:extLst>
          </p:cNvPr>
          <p:cNvSpPr txBox="1"/>
          <p:nvPr/>
        </p:nvSpPr>
        <p:spPr>
          <a:xfrm>
            <a:off x="4895880" y="7411716"/>
            <a:ext cx="2133600" cy="10259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6000" i="0" u="none" strike="noStrike" cap="none" spc="0" normalizeH="0" baseline="0" dirty="0">
                <a:ln>
                  <a:noFill/>
                </a:ln>
                <a:solidFill>
                  <a:srgbClr val="D70F0F"/>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3</a:t>
            </a:r>
          </a:p>
        </p:txBody>
      </p:sp>
      <p:sp>
        <p:nvSpPr>
          <p:cNvPr id="55" name="TextBox 54">
            <a:extLst>
              <a:ext uri="{FF2B5EF4-FFF2-40B4-BE49-F238E27FC236}">
                <a16:creationId xmlns:a16="http://schemas.microsoft.com/office/drawing/2014/main" id="{D5AB981E-0303-4338-BD1B-FF0EA0212DE4}"/>
              </a:ext>
            </a:extLst>
          </p:cNvPr>
          <p:cNvSpPr txBox="1"/>
          <p:nvPr/>
        </p:nvSpPr>
        <p:spPr>
          <a:xfrm>
            <a:off x="8485787" y="7412869"/>
            <a:ext cx="2133600" cy="10259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6000" i="0" u="none" strike="noStrike" cap="none" spc="0" normalizeH="0" baseline="0" dirty="0">
                <a:ln>
                  <a:noFill/>
                </a:ln>
                <a:solidFill>
                  <a:srgbClr val="D70F0F"/>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3</a:t>
            </a:r>
          </a:p>
        </p:txBody>
      </p:sp>
      <p:sp>
        <p:nvSpPr>
          <p:cNvPr id="7" name="Arc 6">
            <a:extLst>
              <a:ext uri="{FF2B5EF4-FFF2-40B4-BE49-F238E27FC236}">
                <a16:creationId xmlns:a16="http://schemas.microsoft.com/office/drawing/2014/main" id="{E5A7BBA4-1A78-40AF-9076-863986477E4C}"/>
              </a:ext>
            </a:extLst>
          </p:cNvPr>
          <p:cNvSpPr/>
          <p:nvPr/>
        </p:nvSpPr>
        <p:spPr>
          <a:xfrm rot="8179382">
            <a:off x="948858" y="-3200400"/>
            <a:ext cx="6400800" cy="6400800"/>
          </a:xfrm>
          <a:prstGeom prst="arc">
            <a:avLst>
              <a:gd name="adj1" fmla="val 16200000"/>
              <a:gd name="adj2" fmla="val 21527716"/>
            </a:avLst>
          </a:prstGeom>
          <a:noFill/>
          <a:ln w="28575" cap="flat">
            <a:solidFill>
              <a:srgbClr val="2010EA"/>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58" name="Arc 57">
            <a:extLst>
              <a:ext uri="{FF2B5EF4-FFF2-40B4-BE49-F238E27FC236}">
                <a16:creationId xmlns:a16="http://schemas.microsoft.com/office/drawing/2014/main" id="{54E5106C-6ADE-4BD1-ACEC-01FC7569DD8F}"/>
              </a:ext>
            </a:extLst>
          </p:cNvPr>
          <p:cNvSpPr/>
          <p:nvPr/>
        </p:nvSpPr>
        <p:spPr>
          <a:xfrm rot="8179382">
            <a:off x="5855771" y="-3200401"/>
            <a:ext cx="6400800" cy="6400800"/>
          </a:xfrm>
          <a:prstGeom prst="arc">
            <a:avLst>
              <a:gd name="adj1" fmla="val 16200000"/>
              <a:gd name="adj2" fmla="val 21527716"/>
            </a:avLst>
          </a:prstGeom>
          <a:noFill/>
          <a:ln w="28575" cap="flat">
            <a:solidFill>
              <a:srgbClr val="2010EA"/>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59" name="TextBox 58">
            <a:extLst>
              <a:ext uri="{FF2B5EF4-FFF2-40B4-BE49-F238E27FC236}">
                <a16:creationId xmlns:a16="http://schemas.microsoft.com/office/drawing/2014/main" id="{16B768FC-A8AC-4B03-A8C5-9720A11CEBE0}"/>
              </a:ext>
            </a:extLst>
          </p:cNvPr>
          <p:cNvSpPr txBox="1"/>
          <p:nvPr/>
        </p:nvSpPr>
        <p:spPr>
          <a:xfrm>
            <a:off x="8080238" y="3135434"/>
            <a:ext cx="2133600" cy="10259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6000" i="0" u="none" strike="noStrike" cap="none" spc="0" normalizeH="0" baseline="0" dirty="0">
                <a:ln>
                  <a:noFill/>
                </a:ln>
                <a:solidFill>
                  <a:srgbClr val="2010EA"/>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4</a:t>
            </a:r>
          </a:p>
        </p:txBody>
      </p:sp>
      <p:sp>
        <p:nvSpPr>
          <p:cNvPr id="9" name="Arc 8">
            <a:extLst>
              <a:ext uri="{FF2B5EF4-FFF2-40B4-BE49-F238E27FC236}">
                <a16:creationId xmlns:a16="http://schemas.microsoft.com/office/drawing/2014/main" id="{C6B5F93A-0ACE-4B5C-BACF-80B7A97EFA01}"/>
              </a:ext>
            </a:extLst>
          </p:cNvPr>
          <p:cNvSpPr/>
          <p:nvPr/>
        </p:nvSpPr>
        <p:spPr>
          <a:xfrm rot="8088571">
            <a:off x="3624654" y="2964843"/>
            <a:ext cx="4572000" cy="4572000"/>
          </a:xfrm>
          <a:prstGeom prst="arc">
            <a:avLst/>
          </a:prstGeom>
          <a:noFill/>
          <a:ln w="28575" cap="flat">
            <a:solidFill>
              <a:srgbClr val="D70F0F"/>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61" name="Arc 60">
            <a:extLst>
              <a:ext uri="{FF2B5EF4-FFF2-40B4-BE49-F238E27FC236}">
                <a16:creationId xmlns:a16="http://schemas.microsoft.com/office/drawing/2014/main" id="{1B54B4AF-EFB5-4955-BBDB-FBAC22C9E735}"/>
              </a:ext>
            </a:extLst>
          </p:cNvPr>
          <p:cNvSpPr/>
          <p:nvPr/>
        </p:nvSpPr>
        <p:spPr>
          <a:xfrm rot="8088571">
            <a:off x="7172534" y="2942758"/>
            <a:ext cx="4572000" cy="4572000"/>
          </a:xfrm>
          <a:prstGeom prst="arc">
            <a:avLst/>
          </a:prstGeom>
          <a:noFill/>
          <a:ln w="28575" cap="flat">
            <a:solidFill>
              <a:srgbClr val="D70F0F"/>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Tree>
    <p:extLst>
      <p:ext uri="{BB962C8B-B14F-4D97-AF65-F5344CB8AC3E}">
        <p14:creationId xmlns:p14="http://schemas.microsoft.com/office/powerpoint/2010/main" val="214548346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1250" fill="hold"/>
                                        <p:tgtEl>
                                          <p:spTgt spid="32"/>
                                        </p:tgtEl>
                                        <p:attrNameLst>
                                          <p:attrName>ppt_x</p:attrName>
                                        </p:attrNameLst>
                                      </p:cBhvr>
                                      <p:tavLst>
                                        <p:tav tm="0">
                                          <p:val>
                                            <p:strVal val="#ppt_x"/>
                                          </p:val>
                                        </p:tav>
                                        <p:tav tm="100000">
                                          <p:val>
                                            <p:strVal val="#ppt_x"/>
                                          </p:val>
                                        </p:tav>
                                      </p:tavLst>
                                    </p:anim>
                                    <p:anim calcmode="lin" valueType="num">
                                      <p:cBhvr additive="base">
                                        <p:cTn id="8" dur="1250" fill="hold"/>
                                        <p:tgtEl>
                                          <p:spTgt spid="3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750"/>
                                        <p:tgtEl>
                                          <p:spTgt spid="3"/>
                                        </p:tgtEl>
                                      </p:cBhvr>
                                    </p:animEffect>
                                  </p:childTnLst>
                                </p:cTn>
                              </p:par>
                            </p:childTnLst>
                          </p:cTn>
                        </p:par>
                        <p:par>
                          <p:cTn id="14" fill="hold">
                            <p:stCondLst>
                              <p:cond delay="750"/>
                            </p:stCondLst>
                            <p:childTnLst>
                              <p:par>
                                <p:cTn id="15" presetID="10" presetClass="entr" presetSubtype="0" fill="hold" grpId="0" nodeType="after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750"/>
                                        <p:tgtEl>
                                          <p:spTgt spid="33"/>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750"/>
                                        <p:tgtEl>
                                          <p:spTgt spid="34"/>
                                        </p:tgtEl>
                                      </p:cBhvr>
                                    </p:animEffect>
                                  </p:childTnLst>
                                </p:cTn>
                              </p:par>
                            </p:childTnLst>
                          </p:cTn>
                        </p:par>
                        <p:par>
                          <p:cTn id="22" fill="hold">
                            <p:stCondLst>
                              <p:cond delay="2250"/>
                            </p:stCondLst>
                            <p:childTnLst>
                              <p:par>
                                <p:cTn id="23" presetID="42"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anim calcmode="lin" valueType="num">
                                      <p:cBhvr>
                                        <p:cTn id="26" dur="500" fill="hold"/>
                                        <p:tgtEl>
                                          <p:spTgt spid="7"/>
                                        </p:tgtEl>
                                        <p:attrNameLst>
                                          <p:attrName>ppt_x</p:attrName>
                                        </p:attrNameLst>
                                      </p:cBhvr>
                                      <p:tavLst>
                                        <p:tav tm="0">
                                          <p:val>
                                            <p:strVal val="#ppt_x"/>
                                          </p:val>
                                        </p:tav>
                                        <p:tav tm="100000">
                                          <p:val>
                                            <p:strVal val="#ppt_x"/>
                                          </p:val>
                                        </p:tav>
                                      </p:tavLst>
                                    </p:anim>
                                    <p:anim calcmode="lin" valueType="num">
                                      <p:cBhvr>
                                        <p:cTn id="27" dur="500" fill="hold"/>
                                        <p:tgtEl>
                                          <p:spTgt spid="7"/>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58"/>
                                        </p:tgtEl>
                                        <p:attrNameLst>
                                          <p:attrName>style.visibility</p:attrName>
                                        </p:attrNameLst>
                                      </p:cBhvr>
                                      <p:to>
                                        <p:strVal val="visible"/>
                                      </p:to>
                                    </p:set>
                                    <p:animEffect transition="in" filter="fade">
                                      <p:cBhvr>
                                        <p:cTn id="30" dur="500"/>
                                        <p:tgtEl>
                                          <p:spTgt spid="58"/>
                                        </p:tgtEl>
                                      </p:cBhvr>
                                    </p:animEffect>
                                    <p:anim calcmode="lin" valueType="num">
                                      <p:cBhvr>
                                        <p:cTn id="31" dur="500" fill="hold"/>
                                        <p:tgtEl>
                                          <p:spTgt spid="58"/>
                                        </p:tgtEl>
                                        <p:attrNameLst>
                                          <p:attrName>ppt_x</p:attrName>
                                        </p:attrNameLst>
                                      </p:cBhvr>
                                      <p:tavLst>
                                        <p:tav tm="0">
                                          <p:val>
                                            <p:strVal val="#ppt_x"/>
                                          </p:val>
                                        </p:tav>
                                        <p:tav tm="100000">
                                          <p:val>
                                            <p:strVal val="#ppt_x"/>
                                          </p:val>
                                        </p:tav>
                                      </p:tavLst>
                                    </p:anim>
                                    <p:anim calcmode="lin" valueType="num">
                                      <p:cBhvr>
                                        <p:cTn id="32" dur="500" fill="hold"/>
                                        <p:tgtEl>
                                          <p:spTgt spid="58"/>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fade">
                                      <p:cBhvr>
                                        <p:cTn id="35" dur="500"/>
                                        <p:tgtEl>
                                          <p:spTgt spid="38"/>
                                        </p:tgtEl>
                                      </p:cBhvr>
                                    </p:animEffect>
                                    <p:anim calcmode="lin" valueType="num">
                                      <p:cBhvr>
                                        <p:cTn id="36" dur="500" fill="hold"/>
                                        <p:tgtEl>
                                          <p:spTgt spid="38"/>
                                        </p:tgtEl>
                                        <p:attrNameLst>
                                          <p:attrName>ppt_x</p:attrName>
                                        </p:attrNameLst>
                                      </p:cBhvr>
                                      <p:tavLst>
                                        <p:tav tm="0">
                                          <p:val>
                                            <p:strVal val="#ppt_x"/>
                                          </p:val>
                                        </p:tav>
                                        <p:tav tm="100000">
                                          <p:val>
                                            <p:strVal val="#ppt_x"/>
                                          </p:val>
                                        </p:tav>
                                      </p:tavLst>
                                    </p:anim>
                                    <p:anim calcmode="lin" valueType="num">
                                      <p:cBhvr>
                                        <p:cTn id="37" dur="500" fill="hold"/>
                                        <p:tgtEl>
                                          <p:spTgt spid="38"/>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59"/>
                                        </p:tgtEl>
                                        <p:attrNameLst>
                                          <p:attrName>style.visibility</p:attrName>
                                        </p:attrNameLst>
                                      </p:cBhvr>
                                      <p:to>
                                        <p:strVal val="visible"/>
                                      </p:to>
                                    </p:set>
                                    <p:animEffect transition="in" filter="fade">
                                      <p:cBhvr>
                                        <p:cTn id="40" dur="500"/>
                                        <p:tgtEl>
                                          <p:spTgt spid="59"/>
                                        </p:tgtEl>
                                      </p:cBhvr>
                                    </p:animEffect>
                                    <p:anim calcmode="lin" valueType="num">
                                      <p:cBhvr>
                                        <p:cTn id="41" dur="500" fill="hold"/>
                                        <p:tgtEl>
                                          <p:spTgt spid="59"/>
                                        </p:tgtEl>
                                        <p:attrNameLst>
                                          <p:attrName>ppt_x</p:attrName>
                                        </p:attrNameLst>
                                      </p:cBhvr>
                                      <p:tavLst>
                                        <p:tav tm="0">
                                          <p:val>
                                            <p:strVal val="#ppt_x"/>
                                          </p:val>
                                        </p:tav>
                                        <p:tav tm="100000">
                                          <p:val>
                                            <p:strVal val="#ppt_x"/>
                                          </p:val>
                                        </p:tav>
                                      </p:tavLst>
                                    </p:anim>
                                    <p:anim calcmode="lin" valueType="num">
                                      <p:cBhvr>
                                        <p:cTn id="42" dur="500" fill="hold"/>
                                        <p:tgtEl>
                                          <p:spTgt spid="59"/>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49"/>
                                        </p:tgtEl>
                                        <p:attrNameLst>
                                          <p:attrName>style.visibility</p:attrName>
                                        </p:attrNameLst>
                                      </p:cBhvr>
                                      <p:to>
                                        <p:strVal val="visible"/>
                                      </p:to>
                                    </p:set>
                                    <p:animEffect transition="in" filter="fade">
                                      <p:cBhvr>
                                        <p:cTn id="53" dur="750"/>
                                        <p:tgtEl>
                                          <p:spTgt spid="49"/>
                                        </p:tgtEl>
                                      </p:cBhvr>
                                    </p:animEffect>
                                  </p:childTnLst>
                                </p:cTn>
                              </p:par>
                            </p:childTnLst>
                          </p:cTn>
                        </p:par>
                        <p:par>
                          <p:cTn id="54" fill="hold">
                            <p:stCondLst>
                              <p:cond delay="750"/>
                            </p:stCondLst>
                            <p:childTnLst>
                              <p:par>
                                <p:cTn id="55" presetID="10" presetClass="entr" presetSubtype="0" fill="hold" grpId="0" nodeType="afterEffect">
                                  <p:stCondLst>
                                    <p:cond delay="0"/>
                                  </p:stCondLst>
                                  <p:childTnLst>
                                    <p:set>
                                      <p:cBhvr>
                                        <p:cTn id="56" dur="1" fill="hold">
                                          <p:stCondLst>
                                            <p:cond delay="0"/>
                                          </p:stCondLst>
                                        </p:cTn>
                                        <p:tgtEl>
                                          <p:spTgt spid="50"/>
                                        </p:tgtEl>
                                        <p:attrNameLst>
                                          <p:attrName>style.visibility</p:attrName>
                                        </p:attrNameLst>
                                      </p:cBhvr>
                                      <p:to>
                                        <p:strVal val="visible"/>
                                      </p:to>
                                    </p:set>
                                    <p:animEffect transition="in" filter="fade">
                                      <p:cBhvr>
                                        <p:cTn id="57" dur="750"/>
                                        <p:tgtEl>
                                          <p:spTgt spid="50"/>
                                        </p:tgtEl>
                                      </p:cBhvr>
                                    </p:animEffect>
                                  </p:childTnLst>
                                </p:cTn>
                              </p:par>
                            </p:childTnLst>
                          </p:cTn>
                        </p:par>
                        <p:par>
                          <p:cTn id="58" fill="hold">
                            <p:stCondLst>
                              <p:cond delay="1500"/>
                            </p:stCondLst>
                            <p:childTnLst>
                              <p:par>
                                <p:cTn id="59" presetID="10" presetClass="entr" presetSubtype="0" fill="hold" grpId="0" nodeType="afterEffect">
                                  <p:stCondLst>
                                    <p:cond delay="0"/>
                                  </p:stCondLst>
                                  <p:childTnLst>
                                    <p:set>
                                      <p:cBhvr>
                                        <p:cTn id="60" dur="1" fill="hold">
                                          <p:stCondLst>
                                            <p:cond delay="0"/>
                                          </p:stCondLst>
                                        </p:cTn>
                                        <p:tgtEl>
                                          <p:spTgt spid="51"/>
                                        </p:tgtEl>
                                        <p:attrNameLst>
                                          <p:attrName>style.visibility</p:attrName>
                                        </p:attrNameLst>
                                      </p:cBhvr>
                                      <p:to>
                                        <p:strVal val="visible"/>
                                      </p:to>
                                    </p:set>
                                    <p:animEffect transition="in" filter="fade">
                                      <p:cBhvr>
                                        <p:cTn id="61" dur="750"/>
                                        <p:tgtEl>
                                          <p:spTgt spid="51"/>
                                        </p:tgtEl>
                                      </p:cBhvr>
                                    </p:animEffect>
                                  </p:childTnLst>
                                </p:cTn>
                              </p:par>
                            </p:childTnLst>
                          </p:cTn>
                        </p:par>
                        <p:par>
                          <p:cTn id="62" fill="hold">
                            <p:stCondLst>
                              <p:cond delay="2250"/>
                            </p:stCondLst>
                            <p:childTnLst>
                              <p:par>
                                <p:cTn id="63" presetID="42" presetClass="entr" presetSubtype="0" fill="hold" grpId="0" nodeType="afterEffect">
                                  <p:stCondLst>
                                    <p:cond delay="0"/>
                                  </p:stCondLst>
                                  <p:childTnLst>
                                    <p:set>
                                      <p:cBhvr>
                                        <p:cTn id="64" dur="1" fill="hold">
                                          <p:stCondLst>
                                            <p:cond delay="0"/>
                                          </p:stCondLst>
                                        </p:cTn>
                                        <p:tgtEl>
                                          <p:spTgt spid="9"/>
                                        </p:tgtEl>
                                        <p:attrNameLst>
                                          <p:attrName>style.visibility</p:attrName>
                                        </p:attrNameLst>
                                      </p:cBhvr>
                                      <p:to>
                                        <p:strVal val="visible"/>
                                      </p:to>
                                    </p:set>
                                    <p:animEffect transition="in" filter="fade">
                                      <p:cBhvr>
                                        <p:cTn id="65" dur="500"/>
                                        <p:tgtEl>
                                          <p:spTgt spid="9"/>
                                        </p:tgtEl>
                                      </p:cBhvr>
                                    </p:animEffect>
                                    <p:anim calcmode="lin" valueType="num">
                                      <p:cBhvr>
                                        <p:cTn id="66" dur="500" fill="hold"/>
                                        <p:tgtEl>
                                          <p:spTgt spid="9"/>
                                        </p:tgtEl>
                                        <p:attrNameLst>
                                          <p:attrName>ppt_x</p:attrName>
                                        </p:attrNameLst>
                                      </p:cBhvr>
                                      <p:tavLst>
                                        <p:tav tm="0">
                                          <p:val>
                                            <p:strVal val="#ppt_x"/>
                                          </p:val>
                                        </p:tav>
                                        <p:tav tm="100000">
                                          <p:val>
                                            <p:strVal val="#ppt_x"/>
                                          </p:val>
                                        </p:tav>
                                      </p:tavLst>
                                    </p:anim>
                                    <p:anim calcmode="lin" valueType="num">
                                      <p:cBhvr>
                                        <p:cTn id="67" dur="500" fill="hold"/>
                                        <p:tgtEl>
                                          <p:spTgt spid="9"/>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61"/>
                                        </p:tgtEl>
                                        <p:attrNameLst>
                                          <p:attrName>style.visibility</p:attrName>
                                        </p:attrNameLst>
                                      </p:cBhvr>
                                      <p:to>
                                        <p:strVal val="visible"/>
                                      </p:to>
                                    </p:set>
                                    <p:animEffect transition="in" filter="fade">
                                      <p:cBhvr>
                                        <p:cTn id="70" dur="500"/>
                                        <p:tgtEl>
                                          <p:spTgt spid="61"/>
                                        </p:tgtEl>
                                      </p:cBhvr>
                                    </p:animEffect>
                                    <p:anim calcmode="lin" valueType="num">
                                      <p:cBhvr>
                                        <p:cTn id="71" dur="500" fill="hold"/>
                                        <p:tgtEl>
                                          <p:spTgt spid="61"/>
                                        </p:tgtEl>
                                        <p:attrNameLst>
                                          <p:attrName>ppt_x</p:attrName>
                                        </p:attrNameLst>
                                      </p:cBhvr>
                                      <p:tavLst>
                                        <p:tav tm="0">
                                          <p:val>
                                            <p:strVal val="#ppt_x"/>
                                          </p:val>
                                        </p:tav>
                                        <p:tav tm="100000">
                                          <p:val>
                                            <p:strVal val="#ppt_x"/>
                                          </p:val>
                                        </p:tav>
                                      </p:tavLst>
                                    </p:anim>
                                    <p:anim calcmode="lin" valueType="num">
                                      <p:cBhvr>
                                        <p:cTn id="72" dur="500" fill="hold"/>
                                        <p:tgtEl>
                                          <p:spTgt spid="61"/>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55"/>
                                        </p:tgtEl>
                                        <p:attrNameLst>
                                          <p:attrName>style.visibility</p:attrName>
                                        </p:attrNameLst>
                                      </p:cBhvr>
                                      <p:to>
                                        <p:strVal val="visible"/>
                                      </p:to>
                                    </p:set>
                                    <p:animEffect transition="in" filter="fade">
                                      <p:cBhvr>
                                        <p:cTn id="75" dur="500"/>
                                        <p:tgtEl>
                                          <p:spTgt spid="55"/>
                                        </p:tgtEl>
                                      </p:cBhvr>
                                    </p:animEffect>
                                    <p:anim calcmode="lin" valueType="num">
                                      <p:cBhvr>
                                        <p:cTn id="76" dur="500" fill="hold"/>
                                        <p:tgtEl>
                                          <p:spTgt spid="55"/>
                                        </p:tgtEl>
                                        <p:attrNameLst>
                                          <p:attrName>ppt_x</p:attrName>
                                        </p:attrNameLst>
                                      </p:cBhvr>
                                      <p:tavLst>
                                        <p:tav tm="0">
                                          <p:val>
                                            <p:strVal val="#ppt_x"/>
                                          </p:val>
                                        </p:tav>
                                        <p:tav tm="100000">
                                          <p:val>
                                            <p:strVal val="#ppt_x"/>
                                          </p:val>
                                        </p:tav>
                                      </p:tavLst>
                                    </p:anim>
                                    <p:anim calcmode="lin" valueType="num">
                                      <p:cBhvr>
                                        <p:cTn id="77" dur="500" fill="hold"/>
                                        <p:tgtEl>
                                          <p:spTgt spid="55"/>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54"/>
                                        </p:tgtEl>
                                        <p:attrNameLst>
                                          <p:attrName>style.visibility</p:attrName>
                                        </p:attrNameLst>
                                      </p:cBhvr>
                                      <p:to>
                                        <p:strVal val="visible"/>
                                      </p:to>
                                    </p:set>
                                    <p:animEffect transition="in" filter="fade">
                                      <p:cBhvr>
                                        <p:cTn id="80" dur="500"/>
                                        <p:tgtEl>
                                          <p:spTgt spid="54"/>
                                        </p:tgtEl>
                                      </p:cBhvr>
                                    </p:animEffect>
                                    <p:anim calcmode="lin" valueType="num">
                                      <p:cBhvr>
                                        <p:cTn id="81" dur="500" fill="hold"/>
                                        <p:tgtEl>
                                          <p:spTgt spid="54"/>
                                        </p:tgtEl>
                                        <p:attrNameLst>
                                          <p:attrName>ppt_x</p:attrName>
                                        </p:attrNameLst>
                                      </p:cBhvr>
                                      <p:tavLst>
                                        <p:tav tm="0">
                                          <p:val>
                                            <p:strVal val="#ppt_x"/>
                                          </p:val>
                                        </p:tav>
                                        <p:tav tm="100000">
                                          <p:val>
                                            <p:strVal val="#ppt_x"/>
                                          </p:val>
                                        </p:tav>
                                      </p:tavLst>
                                    </p:anim>
                                    <p:anim calcmode="lin" valueType="num">
                                      <p:cBhvr>
                                        <p:cTn id="82" dur="500" fill="hold"/>
                                        <p:tgtEl>
                                          <p:spTgt spid="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 grpId="0" animBg="1"/>
      <p:bldP spid="33" grpId="0" animBg="1"/>
      <p:bldP spid="34" grpId="0" animBg="1"/>
      <p:bldP spid="38" grpId="0"/>
      <p:bldP spid="47" grpId="0"/>
      <p:bldP spid="48" grpId="0"/>
      <p:bldP spid="49" grpId="0" animBg="1"/>
      <p:bldP spid="50" grpId="0" animBg="1"/>
      <p:bldP spid="51" grpId="0" animBg="1"/>
      <p:bldP spid="54" grpId="0"/>
      <p:bldP spid="55" grpId="0"/>
      <p:bldP spid="7" grpId="0" animBg="1"/>
      <p:bldP spid="58" grpId="0" animBg="1"/>
      <p:bldP spid="59" grpId="0"/>
      <p:bldP spid="9" grpId="0" animBg="1"/>
      <p:bldP spid="6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efinition">
            <a:extLst>
              <a:ext uri="{FF2B5EF4-FFF2-40B4-BE49-F238E27FC236}">
                <a16:creationId xmlns:a16="http://schemas.microsoft.com/office/drawing/2014/main" id="{0AC69003-C5F8-453E-8E6A-B34B1CDA2C59}"/>
              </a:ext>
            </a:extLst>
          </p:cNvPr>
          <p:cNvSpPr txBox="1"/>
          <p:nvPr/>
        </p:nvSpPr>
        <p:spPr>
          <a:xfrm>
            <a:off x="1660924" y="685800"/>
            <a:ext cx="10102125" cy="1102866"/>
          </a:xfrm>
          <a:prstGeom prst="rect">
            <a:avLst/>
          </a:prstGeom>
          <a:ln w="12700">
            <a:miter lim="400000"/>
          </a:ln>
          <a:effectLst>
            <a:outerShdw blurRad="635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500" b="1">
                <a:solidFill>
                  <a:srgbClr val="000000"/>
                </a:solidFill>
                <a:latin typeface="Helvetica Neue"/>
                <a:ea typeface="Helvetica Neue"/>
                <a:cs typeface="Helvetica Neue"/>
                <a:sym typeface="Helvetica Neue"/>
              </a:defRPr>
            </a:lvl1pPr>
          </a:lstStyle>
          <a:p>
            <a:r>
              <a:rPr lang="en-US" dirty="0">
                <a:latin typeface="Cambria Math" panose="02040503050406030204" pitchFamily="18" charset="0"/>
                <a:ea typeface="Cambria Math" panose="02040503050406030204" pitchFamily="18" charset="0"/>
              </a:rPr>
              <a:t>Van der Waerden’s Theorem</a:t>
            </a:r>
            <a:endParaRPr dirty="0">
              <a:latin typeface="Cambria Math" panose="02040503050406030204" pitchFamily="18" charset="0"/>
              <a:ea typeface="Cambria Math" panose="02040503050406030204" pitchFamily="18" charset="0"/>
            </a:endParaRPr>
          </a:p>
        </p:txBody>
      </p:sp>
      <p:sp>
        <p:nvSpPr>
          <p:cNvPr id="3" name="TextBox 2">
            <a:extLst>
              <a:ext uri="{FF2B5EF4-FFF2-40B4-BE49-F238E27FC236}">
                <a16:creationId xmlns:a16="http://schemas.microsoft.com/office/drawing/2014/main" id="{6893F8AF-EC0E-48E6-BCB5-6164080B516A}"/>
              </a:ext>
            </a:extLst>
          </p:cNvPr>
          <p:cNvSpPr txBox="1"/>
          <p:nvPr/>
        </p:nvSpPr>
        <p:spPr>
          <a:xfrm>
            <a:off x="610607" y="1947632"/>
            <a:ext cx="11936993" cy="19492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4000" u="none" strike="noStrike" cap="none" spc="0" normalizeH="0" baseline="0" dirty="0">
                <a:ln>
                  <a:noFill/>
                </a:ln>
                <a:solidFill>
                  <a:schemeClr val="tx2">
                    <a:lumMod val="1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If you color the integers </a:t>
            </a:r>
            <a:r>
              <a:rPr kumimoji="0" lang="en-US" sz="4000" u="none" strike="noStrike" cap="none" spc="0" normalizeH="0" baseline="0" dirty="0">
                <a:ln>
                  <a:noFill/>
                </a:ln>
                <a:solidFill>
                  <a:srgbClr val="D70F0F"/>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r</a:t>
            </a:r>
            <a:r>
              <a:rPr kumimoji="0" lang="en-US" sz="4000" u="none" strike="noStrike" cap="none" spc="0" normalizeH="0" baseline="0" dirty="0">
                <a:ln>
                  <a:noFill/>
                </a:ln>
                <a:solidFill>
                  <a:schemeClr val="tx2">
                    <a:lumMod val="1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 distinct colors, there exists an </a:t>
            </a:r>
            <a:r>
              <a:rPr kumimoji="0" lang="en-US" sz="4000" u="none" strike="noStrike" cap="none" spc="0" normalizeH="0" baseline="0" dirty="0">
                <a:ln>
                  <a:noFill/>
                </a:ln>
                <a:solidFill>
                  <a:srgbClr val="D70F0F"/>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n </a:t>
            </a:r>
            <a:r>
              <a:rPr kumimoji="0" lang="en-US" sz="4000" u="none" strike="noStrike" cap="none" spc="0" normalizeH="0" baseline="0" dirty="0">
                <a:ln>
                  <a:noFill/>
                </a:ln>
                <a:solidFill>
                  <a:schemeClr val="tx2">
                    <a:lumMod val="1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for which every coloring of </a:t>
            </a:r>
            <a:r>
              <a:rPr kumimoji="0" lang="en-US" sz="4000" u="none" strike="noStrike" cap="none" spc="0" normalizeH="0" baseline="0" dirty="0">
                <a:ln>
                  <a:noFill/>
                </a:ln>
                <a:solidFill>
                  <a:srgbClr val="D70F0F"/>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1,2,…,n</a:t>
            </a:r>
            <a:r>
              <a:rPr kumimoji="0" lang="en-US" sz="4000" u="none" strike="noStrike" cap="none" spc="0" normalizeH="0" baseline="0" dirty="0">
                <a:ln>
                  <a:noFill/>
                </a:ln>
                <a:solidFill>
                  <a:schemeClr val="tx2">
                    <a:lumMod val="1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 contains a </a:t>
            </a:r>
          </a:p>
          <a:p>
            <a:pPr marL="0" marR="0" indent="0" algn="ctr" defTabSz="584200" rtl="0" fontAlgn="auto" latinLnBrk="0" hangingPunct="0">
              <a:lnSpc>
                <a:spcPct val="100000"/>
              </a:lnSpc>
              <a:spcBef>
                <a:spcPts val="0"/>
              </a:spcBef>
              <a:spcAft>
                <a:spcPts val="0"/>
              </a:spcAft>
              <a:buClrTx/>
              <a:buSzTx/>
              <a:buFontTx/>
              <a:buNone/>
              <a:tabLst/>
            </a:pPr>
            <a:r>
              <a:rPr kumimoji="0" lang="en-US" sz="4000" u="none" strike="noStrike" cap="none" spc="0" normalizeH="0" baseline="0" dirty="0">
                <a:ln>
                  <a:noFill/>
                </a:ln>
                <a:solidFill>
                  <a:srgbClr val="D70F0F"/>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k-term</a:t>
            </a:r>
            <a:r>
              <a:rPr kumimoji="0" lang="en-US" sz="4000" u="none" strike="noStrike" cap="none" spc="0" normalizeH="0" baseline="0" dirty="0">
                <a:ln>
                  <a:noFill/>
                </a:ln>
                <a:solidFill>
                  <a:schemeClr val="tx2">
                    <a:lumMod val="1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 monochromatic arithmetic progression.</a:t>
            </a:r>
            <a:endParaRPr kumimoji="0" lang="en-US" sz="4000" i="0" u="none" strike="noStrike" cap="none" spc="0" normalizeH="0" baseline="0" dirty="0">
              <a:ln>
                <a:noFill/>
              </a:ln>
              <a:solidFill>
                <a:schemeClr val="tx2">
                  <a:lumMod val="1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endParaRPr>
          </a:p>
        </p:txBody>
      </p:sp>
      <p:sp>
        <p:nvSpPr>
          <p:cNvPr id="4" name="Definition">
            <a:extLst>
              <a:ext uri="{FF2B5EF4-FFF2-40B4-BE49-F238E27FC236}">
                <a16:creationId xmlns:a16="http://schemas.microsoft.com/office/drawing/2014/main" id="{E62DF098-F2D0-4139-9D85-25670FA1BCFF}"/>
              </a:ext>
            </a:extLst>
          </p:cNvPr>
          <p:cNvSpPr txBox="1"/>
          <p:nvPr/>
        </p:nvSpPr>
        <p:spPr>
          <a:xfrm>
            <a:off x="1473200" y="4268760"/>
            <a:ext cx="3972242" cy="1102866"/>
          </a:xfrm>
          <a:prstGeom prst="rect">
            <a:avLst/>
          </a:prstGeom>
          <a:ln w="12700">
            <a:miter lim="400000"/>
          </a:ln>
          <a:effectLst>
            <a:outerShdw blurRad="635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500" b="1">
                <a:solidFill>
                  <a:srgbClr val="000000"/>
                </a:solidFill>
                <a:latin typeface="Helvetica Neue"/>
                <a:ea typeface="Helvetica Neue"/>
                <a:cs typeface="Helvetica Neue"/>
                <a:sym typeface="Helvetica Neue"/>
              </a:defRPr>
            </a:lvl1pPr>
          </a:lstStyle>
          <a:p>
            <a:r>
              <a:rPr lang="en-US" b="0" dirty="0">
                <a:latin typeface="Cambria Math" panose="02040503050406030204" pitchFamily="18" charset="0"/>
                <a:ea typeface="Cambria Math" panose="02040503050406030204" pitchFamily="18" charset="0"/>
              </a:rPr>
              <a:t>W(</a:t>
            </a:r>
            <a:r>
              <a:rPr lang="en-US" b="0" dirty="0" err="1">
                <a:latin typeface="Cambria Math" panose="02040503050406030204" pitchFamily="18" charset="0"/>
                <a:ea typeface="Cambria Math" panose="02040503050406030204" pitchFamily="18" charset="0"/>
              </a:rPr>
              <a:t>k,r</a:t>
            </a:r>
            <a:r>
              <a:rPr lang="en-US" b="0" dirty="0">
                <a:latin typeface="Cambria Math" panose="02040503050406030204" pitchFamily="18" charset="0"/>
                <a:ea typeface="Cambria Math" panose="02040503050406030204" pitchFamily="18" charset="0"/>
              </a:rPr>
              <a:t>) = n</a:t>
            </a:r>
            <a:endParaRPr b="0" dirty="0">
              <a:latin typeface="Cambria Math" panose="02040503050406030204" pitchFamily="18" charset="0"/>
              <a:ea typeface="Cambria Math" panose="02040503050406030204" pitchFamily="18" charset="0"/>
            </a:endParaRPr>
          </a:p>
        </p:txBody>
      </p:sp>
      <p:sp>
        <p:nvSpPr>
          <p:cNvPr id="5" name="Definition">
            <a:extLst>
              <a:ext uri="{FF2B5EF4-FFF2-40B4-BE49-F238E27FC236}">
                <a16:creationId xmlns:a16="http://schemas.microsoft.com/office/drawing/2014/main" id="{1C0DFBA5-1069-4A95-99FD-17F7790B1011}"/>
              </a:ext>
            </a:extLst>
          </p:cNvPr>
          <p:cNvSpPr txBox="1"/>
          <p:nvPr/>
        </p:nvSpPr>
        <p:spPr>
          <a:xfrm>
            <a:off x="7340600" y="4268760"/>
            <a:ext cx="4110101" cy="1102866"/>
          </a:xfrm>
          <a:prstGeom prst="rect">
            <a:avLst/>
          </a:prstGeom>
          <a:ln w="12700">
            <a:miter lim="400000"/>
          </a:ln>
          <a:effectLst>
            <a:outerShdw blurRad="635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500" b="1">
                <a:solidFill>
                  <a:srgbClr val="000000"/>
                </a:solidFill>
                <a:latin typeface="Helvetica Neue"/>
                <a:ea typeface="Helvetica Neue"/>
                <a:cs typeface="Helvetica Neue"/>
                <a:sym typeface="Helvetica Neue"/>
              </a:defRPr>
            </a:lvl1pPr>
          </a:lstStyle>
          <a:p>
            <a:r>
              <a:rPr lang="en-US" b="0" dirty="0">
                <a:latin typeface="Cambria Math" panose="02040503050406030204" pitchFamily="18" charset="0"/>
                <a:ea typeface="Cambria Math" panose="02040503050406030204" pitchFamily="18" charset="0"/>
              </a:rPr>
              <a:t>W(3,2) = 9</a:t>
            </a:r>
            <a:endParaRPr b="0" dirty="0">
              <a:latin typeface="Cambria Math" panose="02040503050406030204" pitchFamily="18" charset="0"/>
              <a:ea typeface="Cambria Math" panose="02040503050406030204" pitchFamily="18" charset="0"/>
            </a:endParaRPr>
          </a:p>
        </p:txBody>
      </p:sp>
      <p:cxnSp>
        <p:nvCxnSpPr>
          <p:cNvPr id="6" name="Straight Arrow Connector 5">
            <a:extLst>
              <a:ext uri="{FF2B5EF4-FFF2-40B4-BE49-F238E27FC236}">
                <a16:creationId xmlns:a16="http://schemas.microsoft.com/office/drawing/2014/main" id="{55413583-CA4F-478B-9868-6761C3D36745}"/>
              </a:ext>
            </a:extLst>
          </p:cNvPr>
          <p:cNvCxnSpPr>
            <a:cxnSpLocks/>
          </p:cNvCxnSpPr>
          <p:nvPr/>
        </p:nvCxnSpPr>
        <p:spPr>
          <a:xfrm>
            <a:off x="5969000" y="4876800"/>
            <a:ext cx="914400" cy="0"/>
          </a:xfrm>
          <a:prstGeom prst="straightConnector1">
            <a:avLst/>
          </a:prstGeom>
          <a:noFill/>
          <a:ln w="57150" cap="flat">
            <a:solidFill>
              <a:schemeClr val="tx2">
                <a:lumMod val="10000"/>
              </a:schemeClr>
            </a:solidFill>
            <a:prstDash val="solid"/>
            <a:miter lim="400000"/>
            <a:headEnd type="none" w="med" len="med"/>
            <a:tailEnd type="arrow" w="med" len="med"/>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10C90037-D925-4521-8BC9-A0CBBDA187BD}"/>
              </a:ext>
            </a:extLst>
          </p:cNvPr>
          <p:cNvSpPr txBox="1"/>
          <p:nvPr/>
        </p:nvSpPr>
        <p:spPr>
          <a:xfrm>
            <a:off x="356606" y="5851923"/>
            <a:ext cx="6197600" cy="779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rgbClr val="2010EA"/>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1</a:t>
            </a:r>
            <a:r>
              <a:rPr kumimoji="0" lang="en-US" sz="4400" b="1" i="0" u="none" strike="noStrike" cap="none" spc="0" normalizeH="0" baseline="0" dirty="0">
                <a:ln>
                  <a:noFill/>
                </a:ln>
                <a:solidFill>
                  <a:srgbClr val="D70F0F"/>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  2  </a:t>
            </a:r>
            <a:r>
              <a:rPr kumimoji="0" lang="en-US" sz="4400" b="1" i="0" u="none" strike="noStrike" cap="none" spc="0" normalizeH="0" baseline="0" dirty="0">
                <a:ln>
                  <a:noFill/>
                </a:ln>
                <a:solidFill>
                  <a:srgbClr val="2010EA"/>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3</a:t>
            </a:r>
            <a:r>
              <a:rPr kumimoji="0" lang="en-US" sz="4400" b="1" i="0" u="none" strike="noStrike" cap="none" spc="0" normalizeH="0" baseline="0" dirty="0">
                <a:ln>
                  <a:noFill/>
                </a:ln>
                <a:solidFill>
                  <a:srgbClr val="D70F0F"/>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  </a:t>
            </a:r>
            <a:r>
              <a:rPr kumimoji="0" lang="en-US" sz="4400" b="1" i="0" u="none" strike="noStrike" cap="none" spc="0" normalizeH="0" baseline="0" dirty="0">
                <a:ln>
                  <a:noFill/>
                </a:ln>
                <a:solidFill>
                  <a:srgbClr val="2010EA"/>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4</a:t>
            </a:r>
            <a:r>
              <a:rPr kumimoji="0" lang="en-US" sz="4400" b="1" i="0" u="none" strike="noStrike" cap="none" spc="0" normalizeH="0" baseline="0" dirty="0">
                <a:ln>
                  <a:noFill/>
                </a:ln>
                <a:solidFill>
                  <a:srgbClr val="D70F0F"/>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  5  </a:t>
            </a:r>
            <a:r>
              <a:rPr kumimoji="0" lang="en-US" sz="4400" b="1" i="0" u="none" strike="noStrike" cap="none" spc="0" normalizeH="0" baseline="0" dirty="0">
                <a:ln>
                  <a:noFill/>
                </a:ln>
                <a:solidFill>
                  <a:srgbClr val="2010EA"/>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6  7  </a:t>
            </a:r>
            <a:r>
              <a:rPr kumimoji="0" lang="en-US" sz="4400" b="1" i="0" u="none" strike="noStrike" cap="none" spc="0" normalizeH="0" baseline="0" dirty="0">
                <a:ln>
                  <a:noFill/>
                </a:ln>
                <a:solidFill>
                  <a:srgbClr val="D70F0F"/>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8  </a:t>
            </a:r>
            <a:r>
              <a:rPr kumimoji="0" lang="en-US" sz="4400" b="1" i="0" u="none" strike="noStrike" cap="none" spc="0" normalizeH="0" baseline="0" dirty="0">
                <a:ln>
                  <a:noFill/>
                </a:ln>
                <a:solidFill>
                  <a:srgbClr val="2010EA"/>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9</a:t>
            </a:r>
          </a:p>
        </p:txBody>
      </p:sp>
      <p:sp>
        <p:nvSpPr>
          <p:cNvPr id="10" name="TextBox 9">
            <a:extLst>
              <a:ext uri="{FF2B5EF4-FFF2-40B4-BE49-F238E27FC236}">
                <a16:creationId xmlns:a16="http://schemas.microsoft.com/office/drawing/2014/main" id="{1B71CDB7-226B-49F4-9C2A-E90B57F3123F}"/>
              </a:ext>
            </a:extLst>
          </p:cNvPr>
          <p:cNvSpPr txBox="1"/>
          <p:nvPr/>
        </p:nvSpPr>
        <p:spPr>
          <a:xfrm>
            <a:off x="356606" y="6965011"/>
            <a:ext cx="6197600" cy="779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rgbClr val="D70F0F"/>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1  </a:t>
            </a:r>
            <a:r>
              <a:rPr kumimoji="0" lang="en-US" sz="4400" b="1" i="0" u="none" strike="noStrike" cap="none" spc="0" normalizeH="0" baseline="0" dirty="0">
                <a:ln>
                  <a:noFill/>
                </a:ln>
                <a:solidFill>
                  <a:srgbClr val="2010EA"/>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2</a:t>
            </a:r>
            <a:r>
              <a:rPr kumimoji="0" lang="en-US" sz="4400" b="1" i="0" u="none" strike="noStrike" cap="none" spc="0" normalizeH="0" baseline="0" dirty="0">
                <a:ln>
                  <a:noFill/>
                </a:ln>
                <a:solidFill>
                  <a:srgbClr val="D70F0F"/>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  3  </a:t>
            </a:r>
            <a:r>
              <a:rPr kumimoji="0" lang="en-US" sz="4400" b="1" i="0" u="none" strike="noStrike" cap="none" spc="0" normalizeH="0" baseline="0" dirty="0">
                <a:ln>
                  <a:noFill/>
                </a:ln>
                <a:solidFill>
                  <a:srgbClr val="2010EA"/>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4  5  6</a:t>
            </a:r>
            <a:r>
              <a:rPr kumimoji="0" lang="en-US" sz="4400" b="1" i="0" u="none" strike="noStrike" cap="none" spc="0" normalizeH="0" baseline="0" dirty="0">
                <a:ln>
                  <a:noFill/>
                </a:ln>
                <a:solidFill>
                  <a:srgbClr val="D70F0F"/>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  7  8  </a:t>
            </a:r>
            <a:r>
              <a:rPr kumimoji="0" lang="en-US" sz="4400" b="1" i="0" u="none" strike="noStrike" cap="none" spc="0" normalizeH="0" baseline="0" dirty="0">
                <a:ln>
                  <a:noFill/>
                </a:ln>
                <a:solidFill>
                  <a:srgbClr val="2010EA"/>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9</a:t>
            </a:r>
          </a:p>
        </p:txBody>
      </p:sp>
      <p:sp>
        <p:nvSpPr>
          <p:cNvPr id="11" name="TextBox 10">
            <a:extLst>
              <a:ext uri="{FF2B5EF4-FFF2-40B4-BE49-F238E27FC236}">
                <a16:creationId xmlns:a16="http://schemas.microsoft.com/office/drawing/2014/main" id="{58EC380D-9401-4FD9-8393-5653490E1EA5}"/>
              </a:ext>
            </a:extLst>
          </p:cNvPr>
          <p:cNvSpPr txBox="1"/>
          <p:nvPr/>
        </p:nvSpPr>
        <p:spPr>
          <a:xfrm>
            <a:off x="362128" y="8047098"/>
            <a:ext cx="6197600" cy="779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rgbClr val="D70F0F"/>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1  </a:t>
            </a:r>
            <a:r>
              <a:rPr kumimoji="0" lang="en-US" sz="4400" b="1" i="0" u="none" strike="noStrike" cap="none" spc="0" normalizeH="0" baseline="0" dirty="0">
                <a:ln>
                  <a:noFill/>
                </a:ln>
                <a:solidFill>
                  <a:srgbClr val="2010EA"/>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2</a:t>
            </a:r>
            <a:r>
              <a:rPr kumimoji="0" lang="en-US" sz="4400" b="1" i="0" u="none" strike="noStrike" cap="none" spc="0" normalizeH="0" baseline="0" dirty="0">
                <a:ln>
                  <a:noFill/>
                </a:ln>
                <a:solidFill>
                  <a:srgbClr val="D70F0F"/>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  3  </a:t>
            </a:r>
            <a:r>
              <a:rPr kumimoji="0" lang="en-US" sz="4400" b="1" i="0" u="none" strike="noStrike" cap="none" spc="0" normalizeH="0" baseline="0" dirty="0">
                <a:ln>
                  <a:noFill/>
                </a:ln>
                <a:solidFill>
                  <a:srgbClr val="2010EA"/>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4  5  6  </a:t>
            </a:r>
            <a:r>
              <a:rPr kumimoji="0" lang="en-US" sz="4400" b="1" i="0" u="none" strike="noStrike" cap="none" spc="0" normalizeH="0" baseline="0" dirty="0">
                <a:ln>
                  <a:noFill/>
                </a:ln>
                <a:solidFill>
                  <a:srgbClr val="D70F0F"/>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7  </a:t>
            </a:r>
            <a:r>
              <a:rPr kumimoji="0" lang="en-US" sz="4400" b="1" i="0" u="none" strike="noStrike" cap="none" spc="0" normalizeH="0" baseline="0" dirty="0">
                <a:ln>
                  <a:noFill/>
                </a:ln>
                <a:solidFill>
                  <a:srgbClr val="2010EA"/>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8</a:t>
            </a:r>
            <a:r>
              <a:rPr kumimoji="0" lang="en-US" sz="4400" b="1" i="0" u="none" strike="noStrike" cap="none" spc="0" normalizeH="0" baseline="0" dirty="0">
                <a:ln>
                  <a:noFill/>
                </a:ln>
                <a:solidFill>
                  <a:srgbClr val="D70F0F"/>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  9</a:t>
            </a:r>
          </a:p>
        </p:txBody>
      </p:sp>
      <p:sp>
        <p:nvSpPr>
          <p:cNvPr id="12" name="TextBox 11">
            <a:extLst>
              <a:ext uri="{FF2B5EF4-FFF2-40B4-BE49-F238E27FC236}">
                <a16:creationId xmlns:a16="http://schemas.microsoft.com/office/drawing/2014/main" id="{BAE805BA-08B2-4768-BEA5-A2792CE5D95C}"/>
              </a:ext>
            </a:extLst>
          </p:cNvPr>
          <p:cNvSpPr txBox="1"/>
          <p:nvPr/>
        </p:nvSpPr>
        <p:spPr>
          <a:xfrm>
            <a:off x="6350000" y="5851923"/>
            <a:ext cx="6197600" cy="779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rgbClr val="D70F0F"/>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1 </a:t>
            </a:r>
            <a:r>
              <a:rPr kumimoji="0" lang="en-US" sz="4400" b="1" i="0" u="none" strike="noStrike" cap="none" spc="0" normalizeH="0" baseline="0" dirty="0">
                <a:ln>
                  <a:noFill/>
                </a:ln>
                <a:solidFill>
                  <a:srgbClr val="2010EA"/>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 2  </a:t>
            </a:r>
            <a:r>
              <a:rPr kumimoji="0" lang="en-US" sz="4400" b="1" i="0" u="none" strike="noStrike" cap="none" spc="0" normalizeH="0" baseline="0" dirty="0">
                <a:ln>
                  <a:noFill/>
                </a:ln>
                <a:solidFill>
                  <a:srgbClr val="D70F0F"/>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3</a:t>
            </a:r>
            <a:r>
              <a:rPr kumimoji="0" lang="en-US" sz="4400" b="1" i="0" u="none" strike="noStrike" cap="none" spc="0" normalizeH="0" baseline="0" dirty="0">
                <a:ln>
                  <a:noFill/>
                </a:ln>
                <a:solidFill>
                  <a:srgbClr val="2010EA"/>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  4  </a:t>
            </a:r>
            <a:r>
              <a:rPr kumimoji="0" lang="en-US" sz="4400" b="1" i="0" u="none" strike="noStrike" cap="none" spc="0" normalizeH="0" baseline="0" dirty="0">
                <a:ln>
                  <a:noFill/>
                </a:ln>
                <a:solidFill>
                  <a:srgbClr val="D70F0F"/>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5</a:t>
            </a:r>
            <a:r>
              <a:rPr kumimoji="0" lang="en-US" sz="4400" b="1" i="0" u="none" strike="noStrike" cap="none" spc="0" normalizeH="0" baseline="0" dirty="0">
                <a:ln>
                  <a:noFill/>
                </a:ln>
                <a:solidFill>
                  <a:srgbClr val="2010EA"/>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  6  </a:t>
            </a:r>
            <a:r>
              <a:rPr kumimoji="0" lang="en-US" sz="4400" b="1" i="0" u="none" strike="noStrike" cap="none" spc="0" normalizeH="0" baseline="0" dirty="0">
                <a:ln>
                  <a:noFill/>
                </a:ln>
                <a:solidFill>
                  <a:srgbClr val="D70F0F"/>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7  8</a:t>
            </a:r>
            <a:r>
              <a:rPr kumimoji="0" lang="en-US" sz="4400" b="1" i="0" u="none" strike="noStrike" cap="none" spc="0" normalizeH="0" baseline="0" dirty="0">
                <a:ln>
                  <a:noFill/>
                </a:ln>
                <a:solidFill>
                  <a:srgbClr val="2010EA"/>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  9</a:t>
            </a:r>
          </a:p>
        </p:txBody>
      </p:sp>
      <p:sp>
        <p:nvSpPr>
          <p:cNvPr id="13" name="TextBox 12">
            <a:extLst>
              <a:ext uri="{FF2B5EF4-FFF2-40B4-BE49-F238E27FC236}">
                <a16:creationId xmlns:a16="http://schemas.microsoft.com/office/drawing/2014/main" id="{8A4D615E-4245-44A5-A4BE-C2521B742887}"/>
              </a:ext>
            </a:extLst>
          </p:cNvPr>
          <p:cNvSpPr txBox="1"/>
          <p:nvPr/>
        </p:nvSpPr>
        <p:spPr>
          <a:xfrm>
            <a:off x="6350000" y="6965011"/>
            <a:ext cx="6197600" cy="779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rgbClr val="2010EA"/>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1  </a:t>
            </a:r>
            <a:r>
              <a:rPr kumimoji="0" lang="en-US" sz="4400" b="1" i="0" u="none" strike="noStrike" cap="none" spc="0" normalizeH="0" baseline="0" dirty="0">
                <a:ln>
                  <a:noFill/>
                </a:ln>
                <a:solidFill>
                  <a:srgbClr val="D70F0F"/>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2  3  4  </a:t>
            </a:r>
            <a:r>
              <a:rPr kumimoji="0" lang="en-US" sz="4400" b="1" i="0" u="none" strike="noStrike" cap="none" spc="0" normalizeH="0" baseline="0" dirty="0">
                <a:ln>
                  <a:noFill/>
                </a:ln>
                <a:solidFill>
                  <a:srgbClr val="2010EA"/>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5  </a:t>
            </a:r>
            <a:r>
              <a:rPr kumimoji="0" lang="en-US" sz="4400" b="1" i="0" u="none" strike="noStrike" cap="none" spc="0" normalizeH="0" baseline="0" dirty="0">
                <a:ln>
                  <a:noFill/>
                </a:ln>
                <a:solidFill>
                  <a:srgbClr val="D70F0F"/>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6  7</a:t>
            </a:r>
            <a:r>
              <a:rPr kumimoji="0" lang="en-US" sz="4400" b="1" i="0" u="none" strike="noStrike" cap="none" spc="0" normalizeH="0" baseline="0" dirty="0">
                <a:ln>
                  <a:noFill/>
                </a:ln>
                <a:solidFill>
                  <a:srgbClr val="2010EA"/>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  8  9</a:t>
            </a:r>
          </a:p>
        </p:txBody>
      </p:sp>
      <p:sp>
        <p:nvSpPr>
          <p:cNvPr id="14" name="TextBox 13">
            <a:extLst>
              <a:ext uri="{FF2B5EF4-FFF2-40B4-BE49-F238E27FC236}">
                <a16:creationId xmlns:a16="http://schemas.microsoft.com/office/drawing/2014/main" id="{361320B5-23CD-4E04-8B30-B8705E7F7A89}"/>
              </a:ext>
            </a:extLst>
          </p:cNvPr>
          <p:cNvSpPr txBox="1"/>
          <p:nvPr/>
        </p:nvSpPr>
        <p:spPr>
          <a:xfrm>
            <a:off x="6355522" y="8047098"/>
            <a:ext cx="6197600" cy="779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rgbClr val="D70F0F"/>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1</a:t>
            </a:r>
            <a:r>
              <a:rPr kumimoji="0" lang="en-US" sz="4400" b="1" i="0" u="none" strike="noStrike" cap="none" spc="0" normalizeH="0" baseline="0" dirty="0">
                <a:ln>
                  <a:noFill/>
                </a:ln>
                <a:solidFill>
                  <a:srgbClr val="2010EA"/>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  2  3  </a:t>
            </a:r>
            <a:r>
              <a:rPr kumimoji="0" lang="en-US" sz="4400" b="1" i="0" u="none" strike="noStrike" cap="none" spc="0" normalizeH="0" baseline="0" dirty="0">
                <a:ln>
                  <a:noFill/>
                </a:ln>
                <a:solidFill>
                  <a:srgbClr val="D70F0F"/>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4</a:t>
            </a:r>
            <a:r>
              <a:rPr kumimoji="0" lang="en-US" sz="4400" b="1" i="0" u="none" strike="noStrike" cap="none" spc="0" normalizeH="0" baseline="0" dirty="0">
                <a:ln>
                  <a:noFill/>
                </a:ln>
                <a:solidFill>
                  <a:srgbClr val="2010EA"/>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  5  </a:t>
            </a:r>
            <a:r>
              <a:rPr kumimoji="0" lang="en-US" sz="4400" b="1" i="0" u="none" strike="noStrike" cap="none" spc="0" normalizeH="0" baseline="0" dirty="0">
                <a:ln>
                  <a:noFill/>
                </a:ln>
                <a:solidFill>
                  <a:srgbClr val="D70F0F"/>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6  7</a:t>
            </a:r>
            <a:r>
              <a:rPr kumimoji="0" lang="en-US" sz="4400" b="1" i="0" u="none" strike="noStrike" cap="none" spc="0" normalizeH="0" baseline="0" dirty="0">
                <a:ln>
                  <a:noFill/>
                </a:ln>
                <a:solidFill>
                  <a:srgbClr val="2010EA"/>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  8  </a:t>
            </a:r>
            <a:r>
              <a:rPr kumimoji="0" lang="en-US" sz="4400" b="1" i="0" u="none" strike="noStrike" cap="none" spc="0" normalizeH="0" baseline="0" dirty="0">
                <a:ln>
                  <a:noFill/>
                </a:ln>
                <a:solidFill>
                  <a:srgbClr val="D70F0F"/>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9</a:t>
            </a:r>
          </a:p>
        </p:txBody>
      </p:sp>
      <p:sp>
        <p:nvSpPr>
          <p:cNvPr id="15" name="Oval 14">
            <a:extLst>
              <a:ext uri="{FF2B5EF4-FFF2-40B4-BE49-F238E27FC236}">
                <a16:creationId xmlns:a16="http://schemas.microsoft.com/office/drawing/2014/main" id="{93718979-DA11-4C80-B6FD-73160D45CA3E}"/>
              </a:ext>
            </a:extLst>
          </p:cNvPr>
          <p:cNvSpPr/>
          <p:nvPr/>
        </p:nvSpPr>
        <p:spPr>
          <a:xfrm>
            <a:off x="10157890" y="5867400"/>
            <a:ext cx="762000" cy="764224"/>
          </a:xfrm>
          <a:prstGeom prst="ellipse">
            <a:avLst/>
          </a:prstGeom>
          <a:noFill/>
          <a:ln w="38100" cap="flat">
            <a:solidFill>
              <a:srgbClr val="D70F0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DEDEDE"/>
              </a:solidFill>
              <a:effectLst/>
              <a:uFillTx/>
              <a:latin typeface="Helvetica Neue"/>
              <a:ea typeface="Helvetica Neue"/>
              <a:cs typeface="Helvetica Neue"/>
              <a:sym typeface="Helvetica Neue"/>
            </a:endParaRPr>
          </a:p>
        </p:txBody>
      </p:sp>
      <p:sp>
        <p:nvSpPr>
          <p:cNvPr id="16" name="Oval 15">
            <a:extLst>
              <a:ext uri="{FF2B5EF4-FFF2-40B4-BE49-F238E27FC236}">
                <a16:creationId xmlns:a16="http://schemas.microsoft.com/office/drawing/2014/main" id="{355DBC6F-3C78-4AB1-B3B6-CD4EC6833D44}"/>
              </a:ext>
            </a:extLst>
          </p:cNvPr>
          <p:cNvSpPr/>
          <p:nvPr/>
        </p:nvSpPr>
        <p:spPr>
          <a:xfrm>
            <a:off x="8559800" y="8102968"/>
            <a:ext cx="762000" cy="764224"/>
          </a:xfrm>
          <a:prstGeom prst="ellipse">
            <a:avLst/>
          </a:prstGeom>
          <a:noFill/>
          <a:ln w="38100" cap="flat">
            <a:solidFill>
              <a:srgbClr val="D70F0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DEDEDE"/>
              </a:solidFill>
              <a:effectLst/>
              <a:uFillTx/>
              <a:latin typeface="Helvetica Neue"/>
              <a:ea typeface="Helvetica Neue"/>
              <a:cs typeface="Helvetica Neue"/>
              <a:sym typeface="Helvetica Neue"/>
            </a:endParaRPr>
          </a:p>
        </p:txBody>
      </p:sp>
      <p:sp>
        <p:nvSpPr>
          <p:cNvPr id="17" name="Oval 16">
            <a:extLst>
              <a:ext uri="{FF2B5EF4-FFF2-40B4-BE49-F238E27FC236}">
                <a16:creationId xmlns:a16="http://schemas.microsoft.com/office/drawing/2014/main" id="{BF5F9A10-39AF-4C50-9992-666BA7179D85}"/>
              </a:ext>
            </a:extLst>
          </p:cNvPr>
          <p:cNvSpPr/>
          <p:nvPr/>
        </p:nvSpPr>
        <p:spPr>
          <a:xfrm>
            <a:off x="10175461" y="8089716"/>
            <a:ext cx="762000" cy="764224"/>
          </a:xfrm>
          <a:prstGeom prst="ellipse">
            <a:avLst/>
          </a:prstGeom>
          <a:noFill/>
          <a:ln w="38100" cap="flat">
            <a:solidFill>
              <a:srgbClr val="D70F0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DEDEDE"/>
              </a:solidFill>
              <a:effectLst/>
              <a:uFillTx/>
              <a:latin typeface="Helvetica Neue"/>
              <a:ea typeface="Helvetica Neue"/>
              <a:cs typeface="Helvetica Neue"/>
              <a:sym typeface="Helvetica Neue"/>
            </a:endParaRPr>
          </a:p>
        </p:txBody>
      </p:sp>
      <p:sp>
        <p:nvSpPr>
          <p:cNvPr id="18" name="Oval 17">
            <a:extLst>
              <a:ext uri="{FF2B5EF4-FFF2-40B4-BE49-F238E27FC236}">
                <a16:creationId xmlns:a16="http://schemas.microsoft.com/office/drawing/2014/main" id="{67A6C316-804A-4706-B7BB-12C04258F152}"/>
              </a:ext>
            </a:extLst>
          </p:cNvPr>
          <p:cNvSpPr/>
          <p:nvPr/>
        </p:nvSpPr>
        <p:spPr>
          <a:xfrm>
            <a:off x="7416800" y="7028173"/>
            <a:ext cx="762000" cy="764224"/>
          </a:xfrm>
          <a:prstGeom prst="ellipse">
            <a:avLst/>
          </a:prstGeom>
          <a:noFill/>
          <a:ln w="38100" cap="flat">
            <a:solidFill>
              <a:srgbClr val="D70F0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DEDEDE"/>
              </a:solidFill>
              <a:effectLst/>
              <a:uFillTx/>
              <a:latin typeface="Helvetica Neue"/>
              <a:ea typeface="Helvetica Neue"/>
              <a:cs typeface="Helvetica Neue"/>
              <a:sym typeface="Helvetica Neue"/>
            </a:endParaRPr>
          </a:p>
        </p:txBody>
      </p:sp>
      <p:sp>
        <p:nvSpPr>
          <p:cNvPr id="19" name="Oval 18">
            <a:extLst>
              <a:ext uri="{FF2B5EF4-FFF2-40B4-BE49-F238E27FC236}">
                <a16:creationId xmlns:a16="http://schemas.microsoft.com/office/drawing/2014/main" id="{6C80E365-BBD8-4629-85DE-5324596F6A74}"/>
              </a:ext>
            </a:extLst>
          </p:cNvPr>
          <p:cNvSpPr/>
          <p:nvPr/>
        </p:nvSpPr>
        <p:spPr>
          <a:xfrm>
            <a:off x="7976606" y="7028173"/>
            <a:ext cx="762000" cy="764224"/>
          </a:xfrm>
          <a:prstGeom prst="ellipse">
            <a:avLst/>
          </a:prstGeom>
          <a:noFill/>
          <a:ln w="38100" cap="flat">
            <a:solidFill>
              <a:srgbClr val="D70F0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DEDEDE"/>
              </a:solidFill>
              <a:effectLst/>
              <a:uFillTx/>
              <a:latin typeface="Helvetica Neue"/>
              <a:ea typeface="Helvetica Neue"/>
              <a:cs typeface="Helvetica Neue"/>
              <a:sym typeface="Helvetica Neue"/>
            </a:endParaRPr>
          </a:p>
        </p:txBody>
      </p:sp>
      <p:sp>
        <p:nvSpPr>
          <p:cNvPr id="20" name="Oval 19">
            <a:extLst>
              <a:ext uri="{FF2B5EF4-FFF2-40B4-BE49-F238E27FC236}">
                <a16:creationId xmlns:a16="http://schemas.microsoft.com/office/drawing/2014/main" id="{47E38EF0-43C3-4745-9B33-827282AFF75B}"/>
              </a:ext>
            </a:extLst>
          </p:cNvPr>
          <p:cNvSpPr/>
          <p:nvPr/>
        </p:nvSpPr>
        <p:spPr>
          <a:xfrm>
            <a:off x="8536412" y="7041744"/>
            <a:ext cx="762000" cy="764224"/>
          </a:xfrm>
          <a:prstGeom prst="ellipse">
            <a:avLst/>
          </a:prstGeom>
          <a:noFill/>
          <a:ln w="38100" cap="flat">
            <a:solidFill>
              <a:srgbClr val="D70F0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DEDEDE"/>
              </a:solidFill>
              <a:effectLst/>
              <a:uFillTx/>
              <a:latin typeface="Helvetica Neue"/>
              <a:ea typeface="Helvetica Neue"/>
              <a:cs typeface="Helvetica Neue"/>
              <a:sym typeface="Helvetica Neue"/>
            </a:endParaRPr>
          </a:p>
        </p:txBody>
      </p:sp>
      <p:sp>
        <p:nvSpPr>
          <p:cNvPr id="21" name="Oval 20">
            <a:extLst>
              <a:ext uri="{FF2B5EF4-FFF2-40B4-BE49-F238E27FC236}">
                <a16:creationId xmlns:a16="http://schemas.microsoft.com/office/drawing/2014/main" id="{212F9622-009D-4289-B9FD-97FDFDADA0D9}"/>
              </a:ext>
            </a:extLst>
          </p:cNvPr>
          <p:cNvSpPr/>
          <p:nvPr/>
        </p:nvSpPr>
        <p:spPr>
          <a:xfrm>
            <a:off x="7976606" y="5888623"/>
            <a:ext cx="762000" cy="764224"/>
          </a:xfrm>
          <a:prstGeom prst="ellipse">
            <a:avLst/>
          </a:prstGeom>
          <a:noFill/>
          <a:ln w="38100" cap="flat">
            <a:solidFill>
              <a:srgbClr val="D70F0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DEDEDE"/>
              </a:solidFill>
              <a:effectLst/>
              <a:uFillTx/>
              <a:latin typeface="Helvetica Neue"/>
              <a:ea typeface="Helvetica Neue"/>
              <a:cs typeface="Helvetica Neue"/>
              <a:sym typeface="Helvetica Neue"/>
            </a:endParaRPr>
          </a:p>
        </p:txBody>
      </p:sp>
      <p:sp>
        <p:nvSpPr>
          <p:cNvPr id="22" name="Oval 21">
            <a:extLst>
              <a:ext uri="{FF2B5EF4-FFF2-40B4-BE49-F238E27FC236}">
                <a16:creationId xmlns:a16="http://schemas.microsoft.com/office/drawing/2014/main" id="{10C416DF-C012-4081-A61B-32BE02CB55AC}"/>
              </a:ext>
            </a:extLst>
          </p:cNvPr>
          <p:cNvSpPr/>
          <p:nvPr/>
        </p:nvSpPr>
        <p:spPr>
          <a:xfrm>
            <a:off x="9067800" y="5888623"/>
            <a:ext cx="762000" cy="764224"/>
          </a:xfrm>
          <a:prstGeom prst="ellipse">
            <a:avLst/>
          </a:prstGeom>
          <a:noFill/>
          <a:ln w="38100" cap="flat">
            <a:solidFill>
              <a:srgbClr val="D70F0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DEDEDE"/>
              </a:solidFill>
              <a:effectLst/>
              <a:uFillTx/>
              <a:latin typeface="Helvetica Neue"/>
              <a:ea typeface="Helvetica Neue"/>
              <a:cs typeface="Helvetica Neue"/>
              <a:sym typeface="Helvetica Neue"/>
            </a:endParaRPr>
          </a:p>
        </p:txBody>
      </p:sp>
      <p:sp>
        <p:nvSpPr>
          <p:cNvPr id="23" name="Oval 22">
            <a:extLst>
              <a:ext uri="{FF2B5EF4-FFF2-40B4-BE49-F238E27FC236}">
                <a16:creationId xmlns:a16="http://schemas.microsoft.com/office/drawing/2014/main" id="{48F1E90A-2975-4A8C-AF3A-252D17330EE7}"/>
              </a:ext>
            </a:extLst>
          </p:cNvPr>
          <p:cNvSpPr/>
          <p:nvPr/>
        </p:nvSpPr>
        <p:spPr>
          <a:xfrm>
            <a:off x="3632102" y="5898401"/>
            <a:ext cx="762000" cy="764224"/>
          </a:xfrm>
          <a:prstGeom prst="ellipse">
            <a:avLst/>
          </a:prstGeom>
          <a:noFill/>
          <a:ln w="38100" cap="flat">
            <a:solidFill>
              <a:srgbClr val="2010E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DEDEDE"/>
              </a:solidFill>
              <a:effectLst/>
              <a:uFillTx/>
              <a:latin typeface="Helvetica Neue"/>
              <a:ea typeface="Helvetica Neue"/>
              <a:cs typeface="Helvetica Neue"/>
              <a:sym typeface="Helvetica Neue"/>
            </a:endParaRPr>
          </a:p>
        </p:txBody>
      </p:sp>
      <p:sp>
        <p:nvSpPr>
          <p:cNvPr id="24" name="Oval 23">
            <a:extLst>
              <a:ext uri="{FF2B5EF4-FFF2-40B4-BE49-F238E27FC236}">
                <a16:creationId xmlns:a16="http://schemas.microsoft.com/office/drawing/2014/main" id="{695956B8-A6C0-47F0-9C43-BE6C1AD89604}"/>
              </a:ext>
            </a:extLst>
          </p:cNvPr>
          <p:cNvSpPr/>
          <p:nvPr/>
        </p:nvSpPr>
        <p:spPr>
          <a:xfrm>
            <a:off x="6884406" y="8102968"/>
            <a:ext cx="762000" cy="764224"/>
          </a:xfrm>
          <a:prstGeom prst="ellipse">
            <a:avLst/>
          </a:prstGeom>
          <a:noFill/>
          <a:ln w="38100" cap="flat">
            <a:solidFill>
              <a:srgbClr val="D70F0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DEDEDE"/>
              </a:solidFill>
              <a:effectLst/>
              <a:uFillTx/>
              <a:latin typeface="Helvetica Neue"/>
              <a:ea typeface="Helvetica Neue"/>
              <a:cs typeface="Helvetica Neue"/>
              <a:sym typeface="Helvetica Neue"/>
            </a:endParaRPr>
          </a:p>
        </p:txBody>
      </p:sp>
      <p:sp>
        <p:nvSpPr>
          <p:cNvPr id="26" name="Oval 25">
            <a:extLst>
              <a:ext uri="{FF2B5EF4-FFF2-40B4-BE49-F238E27FC236}">
                <a16:creationId xmlns:a16="http://schemas.microsoft.com/office/drawing/2014/main" id="{4EC94E3A-90B9-4FDC-BB81-BDD1C784A5C0}"/>
              </a:ext>
            </a:extLst>
          </p:cNvPr>
          <p:cNvSpPr/>
          <p:nvPr/>
        </p:nvSpPr>
        <p:spPr>
          <a:xfrm>
            <a:off x="5257800" y="5882901"/>
            <a:ext cx="762000" cy="764224"/>
          </a:xfrm>
          <a:prstGeom prst="ellipse">
            <a:avLst/>
          </a:prstGeom>
          <a:noFill/>
          <a:ln w="38100" cap="flat">
            <a:solidFill>
              <a:srgbClr val="2010E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DEDEDE"/>
              </a:solidFill>
              <a:effectLst/>
              <a:uFillTx/>
              <a:latin typeface="Helvetica Neue"/>
              <a:ea typeface="Helvetica Neue"/>
              <a:cs typeface="Helvetica Neue"/>
              <a:sym typeface="Helvetica Neue"/>
            </a:endParaRPr>
          </a:p>
        </p:txBody>
      </p:sp>
      <p:sp>
        <p:nvSpPr>
          <p:cNvPr id="27" name="Oval 26">
            <a:extLst>
              <a:ext uri="{FF2B5EF4-FFF2-40B4-BE49-F238E27FC236}">
                <a16:creationId xmlns:a16="http://schemas.microsoft.com/office/drawing/2014/main" id="{4198CAA2-681B-4829-9E72-FCA3284D85F2}"/>
              </a:ext>
            </a:extLst>
          </p:cNvPr>
          <p:cNvSpPr/>
          <p:nvPr/>
        </p:nvSpPr>
        <p:spPr>
          <a:xfrm>
            <a:off x="1982206" y="5875151"/>
            <a:ext cx="762000" cy="764224"/>
          </a:xfrm>
          <a:prstGeom prst="ellipse">
            <a:avLst/>
          </a:prstGeom>
          <a:noFill/>
          <a:ln w="38100" cap="flat">
            <a:solidFill>
              <a:srgbClr val="2010E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DEDEDE"/>
              </a:solidFill>
              <a:effectLst/>
              <a:uFillTx/>
              <a:latin typeface="Helvetica Neue"/>
              <a:ea typeface="Helvetica Neue"/>
              <a:cs typeface="Helvetica Neue"/>
              <a:sym typeface="Helvetica Neue"/>
            </a:endParaRPr>
          </a:p>
        </p:txBody>
      </p:sp>
      <p:sp>
        <p:nvSpPr>
          <p:cNvPr id="28" name="Oval 27">
            <a:extLst>
              <a:ext uri="{FF2B5EF4-FFF2-40B4-BE49-F238E27FC236}">
                <a16:creationId xmlns:a16="http://schemas.microsoft.com/office/drawing/2014/main" id="{1940B014-14B8-4653-AE4C-D96C913C70FD}"/>
              </a:ext>
            </a:extLst>
          </p:cNvPr>
          <p:cNvSpPr/>
          <p:nvPr/>
        </p:nvSpPr>
        <p:spPr>
          <a:xfrm>
            <a:off x="1442229" y="7028173"/>
            <a:ext cx="762000" cy="764224"/>
          </a:xfrm>
          <a:prstGeom prst="ellipse">
            <a:avLst/>
          </a:prstGeom>
          <a:noFill/>
          <a:ln w="38100" cap="flat">
            <a:solidFill>
              <a:srgbClr val="2010E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DEDEDE"/>
              </a:solidFill>
              <a:effectLst/>
              <a:uFillTx/>
              <a:latin typeface="Helvetica Neue"/>
              <a:ea typeface="Helvetica Neue"/>
              <a:cs typeface="Helvetica Neue"/>
              <a:sym typeface="Helvetica Neue"/>
            </a:endParaRPr>
          </a:p>
        </p:txBody>
      </p:sp>
      <p:sp>
        <p:nvSpPr>
          <p:cNvPr id="29" name="Oval 28">
            <a:extLst>
              <a:ext uri="{FF2B5EF4-FFF2-40B4-BE49-F238E27FC236}">
                <a16:creationId xmlns:a16="http://schemas.microsoft.com/office/drawing/2014/main" id="{FFFB9C4E-1378-4142-BFC6-505505682B3E}"/>
              </a:ext>
            </a:extLst>
          </p:cNvPr>
          <p:cNvSpPr/>
          <p:nvPr/>
        </p:nvSpPr>
        <p:spPr>
          <a:xfrm>
            <a:off x="2556640" y="7028173"/>
            <a:ext cx="762000" cy="764224"/>
          </a:xfrm>
          <a:prstGeom prst="ellipse">
            <a:avLst/>
          </a:prstGeom>
          <a:noFill/>
          <a:ln w="38100" cap="flat">
            <a:solidFill>
              <a:srgbClr val="2010E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DEDEDE"/>
              </a:solidFill>
              <a:effectLst/>
              <a:uFillTx/>
              <a:latin typeface="Helvetica Neue"/>
              <a:ea typeface="Helvetica Neue"/>
              <a:cs typeface="Helvetica Neue"/>
              <a:sym typeface="Helvetica Neue"/>
            </a:endParaRPr>
          </a:p>
        </p:txBody>
      </p:sp>
      <p:sp>
        <p:nvSpPr>
          <p:cNvPr id="30" name="Oval 29">
            <a:extLst>
              <a:ext uri="{FF2B5EF4-FFF2-40B4-BE49-F238E27FC236}">
                <a16:creationId xmlns:a16="http://schemas.microsoft.com/office/drawing/2014/main" id="{C7D40A7C-1D0E-4FDE-8BB3-0C2AA44BFD2E}"/>
              </a:ext>
            </a:extLst>
          </p:cNvPr>
          <p:cNvSpPr/>
          <p:nvPr/>
        </p:nvSpPr>
        <p:spPr>
          <a:xfrm>
            <a:off x="3640888" y="7028173"/>
            <a:ext cx="762000" cy="764224"/>
          </a:xfrm>
          <a:prstGeom prst="ellipse">
            <a:avLst/>
          </a:prstGeom>
          <a:noFill/>
          <a:ln w="38100" cap="flat">
            <a:solidFill>
              <a:srgbClr val="2010E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DEDEDE"/>
              </a:solidFill>
              <a:effectLst/>
              <a:uFillTx/>
              <a:latin typeface="Helvetica Neue"/>
              <a:ea typeface="Helvetica Neue"/>
              <a:cs typeface="Helvetica Neue"/>
              <a:sym typeface="Helvetica Neue"/>
            </a:endParaRPr>
          </a:p>
        </p:txBody>
      </p:sp>
      <p:sp>
        <p:nvSpPr>
          <p:cNvPr id="31" name="Oval 30">
            <a:extLst>
              <a:ext uri="{FF2B5EF4-FFF2-40B4-BE49-F238E27FC236}">
                <a16:creationId xmlns:a16="http://schemas.microsoft.com/office/drawing/2014/main" id="{B8B17831-F774-4804-BA9A-4770FD12AB27}"/>
              </a:ext>
            </a:extLst>
          </p:cNvPr>
          <p:cNvSpPr/>
          <p:nvPr/>
        </p:nvSpPr>
        <p:spPr>
          <a:xfrm>
            <a:off x="2556640" y="8081412"/>
            <a:ext cx="762000" cy="764224"/>
          </a:xfrm>
          <a:prstGeom prst="ellipse">
            <a:avLst/>
          </a:prstGeom>
          <a:noFill/>
          <a:ln w="38100" cap="flat">
            <a:solidFill>
              <a:srgbClr val="2010E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DEDEDE"/>
              </a:solidFill>
              <a:effectLst/>
              <a:uFillTx/>
              <a:latin typeface="Helvetica Neue"/>
              <a:ea typeface="Helvetica Neue"/>
              <a:cs typeface="Helvetica Neue"/>
              <a:sym typeface="Helvetica Neue"/>
            </a:endParaRPr>
          </a:p>
        </p:txBody>
      </p:sp>
      <p:sp>
        <p:nvSpPr>
          <p:cNvPr id="32" name="Oval 31">
            <a:extLst>
              <a:ext uri="{FF2B5EF4-FFF2-40B4-BE49-F238E27FC236}">
                <a16:creationId xmlns:a16="http://schemas.microsoft.com/office/drawing/2014/main" id="{D4606EE6-13A3-485C-A0D3-140B26C879EC}"/>
              </a:ext>
            </a:extLst>
          </p:cNvPr>
          <p:cNvSpPr/>
          <p:nvPr/>
        </p:nvSpPr>
        <p:spPr>
          <a:xfrm>
            <a:off x="3074406" y="8071994"/>
            <a:ext cx="762000" cy="764224"/>
          </a:xfrm>
          <a:prstGeom prst="ellipse">
            <a:avLst/>
          </a:prstGeom>
          <a:noFill/>
          <a:ln w="38100" cap="flat">
            <a:solidFill>
              <a:srgbClr val="2010E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DEDEDE"/>
              </a:solidFill>
              <a:effectLst/>
              <a:uFillTx/>
              <a:latin typeface="Helvetica Neue"/>
              <a:ea typeface="Helvetica Neue"/>
              <a:cs typeface="Helvetica Neue"/>
              <a:sym typeface="Helvetica Neue"/>
            </a:endParaRPr>
          </a:p>
        </p:txBody>
      </p:sp>
      <p:sp>
        <p:nvSpPr>
          <p:cNvPr id="33" name="Oval 32">
            <a:extLst>
              <a:ext uri="{FF2B5EF4-FFF2-40B4-BE49-F238E27FC236}">
                <a16:creationId xmlns:a16="http://schemas.microsoft.com/office/drawing/2014/main" id="{7B5F9015-6B59-40CD-8DF7-783EC78ABB2B}"/>
              </a:ext>
            </a:extLst>
          </p:cNvPr>
          <p:cNvSpPr/>
          <p:nvPr/>
        </p:nvSpPr>
        <p:spPr>
          <a:xfrm>
            <a:off x="3640888" y="8102968"/>
            <a:ext cx="762000" cy="764224"/>
          </a:xfrm>
          <a:prstGeom prst="ellipse">
            <a:avLst/>
          </a:prstGeom>
          <a:noFill/>
          <a:ln w="38100" cap="flat">
            <a:solidFill>
              <a:srgbClr val="2010E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DEDEDE"/>
              </a:solidFill>
              <a:effectLst/>
              <a:uFillTx/>
              <a:latin typeface="Helvetica Neue"/>
              <a:ea typeface="Helvetica Neue"/>
              <a:cs typeface="Helvetica Neue"/>
              <a:sym typeface="Helvetica Neue"/>
            </a:endParaRPr>
          </a:p>
        </p:txBody>
      </p:sp>
    </p:spTree>
    <p:extLst>
      <p:ext uri="{BB962C8B-B14F-4D97-AF65-F5344CB8AC3E}">
        <p14:creationId xmlns:p14="http://schemas.microsoft.com/office/powerpoint/2010/main" val="191499674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1500"/>
                                        <p:tgtEl>
                                          <p:spTgt spid="1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1500"/>
                                        <p:tgtEl>
                                          <p:spTgt spid="1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1500"/>
                                        <p:tgtEl>
                                          <p:spTgt spid="1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1500"/>
                                        <p:tgtEl>
                                          <p:spTgt spid="1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1500"/>
                                        <p:tgtEl>
                                          <p:spTgt spid="2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fade">
                                      <p:cBhvr>
                                        <p:cTn id="36" dur="1500"/>
                                        <p:tgtEl>
                                          <p:spTgt spid="2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fade">
                                      <p:cBhvr>
                                        <p:cTn id="39" dur="1500"/>
                                        <p:tgtEl>
                                          <p:spTgt spid="2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1500"/>
                                        <p:tgtEl>
                                          <p:spTgt spid="2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fade">
                                      <p:cBhvr>
                                        <p:cTn id="45" dur="1500"/>
                                        <p:tgtEl>
                                          <p:spTgt spid="3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fade">
                                      <p:cBhvr>
                                        <p:cTn id="48" dur="1500"/>
                                        <p:tgtEl>
                                          <p:spTgt spid="31"/>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fade">
                                      <p:cBhvr>
                                        <p:cTn id="51" dur="1500"/>
                                        <p:tgtEl>
                                          <p:spTgt spid="32"/>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3"/>
                                        </p:tgtEl>
                                        <p:attrNameLst>
                                          <p:attrName>style.visibility</p:attrName>
                                        </p:attrNameLst>
                                      </p:cBhvr>
                                      <p:to>
                                        <p:strVal val="visible"/>
                                      </p:to>
                                    </p:set>
                                    <p:animEffect transition="in" filter="fade">
                                      <p:cBhvr>
                                        <p:cTn id="54" dur="1500"/>
                                        <p:tgtEl>
                                          <p:spTgt spid="33"/>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fade">
                                      <p:cBhvr>
                                        <p:cTn id="57" dur="1500"/>
                                        <p:tgtEl>
                                          <p:spTgt spid="9"/>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fade">
                                      <p:cBhvr>
                                        <p:cTn id="60" dur="1500"/>
                                        <p:tgtEl>
                                          <p:spTgt spid="27"/>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fade">
                                      <p:cBhvr>
                                        <p:cTn id="63" dur="1500"/>
                                        <p:tgtEl>
                                          <p:spTgt spid="2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fade">
                                      <p:cBhvr>
                                        <p:cTn id="66" dur="1500"/>
                                        <p:tgtEl>
                                          <p:spTgt spid="26"/>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0"/>
                                        </p:tgtEl>
                                        <p:attrNameLst>
                                          <p:attrName>style.visibility</p:attrName>
                                        </p:attrNameLst>
                                      </p:cBhvr>
                                      <p:to>
                                        <p:strVal val="visible"/>
                                      </p:to>
                                    </p:set>
                                    <p:animEffect transition="in" filter="fade">
                                      <p:cBhvr>
                                        <p:cTn id="69" dur="1500"/>
                                        <p:tgtEl>
                                          <p:spTgt spid="10"/>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11"/>
                                        </p:tgtEl>
                                        <p:attrNameLst>
                                          <p:attrName>style.visibility</p:attrName>
                                        </p:attrNameLst>
                                      </p:cBhvr>
                                      <p:to>
                                        <p:strVal val="visible"/>
                                      </p:to>
                                    </p:set>
                                    <p:animEffect transition="in" filter="fade">
                                      <p:cBhvr>
                                        <p:cTn id="72" dur="1500"/>
                                        <p:tgtEl>
                                          <p:spTgt spid="11"/>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3"/>
                                        </p:tgtEl>
                                        <p:attrNameLst>
                                          <p:attrName>style.visibility</p:attrName>
                                        </p:attrNameLst>
                                      </p:cBhvr>
                                      <p:to>
                                        <p:strVal val="visible"/>
                                      </p:to>
                                    </p:set>
                                    <p:animEffect transition="in" filter="fade">
                                      <p:cBhvr>
                                        <p:cTn id="75" dur="1500"/>
                                        <p:tgtEl>
                                          <p:spTgt spid="13"/>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4"/>
                                        </p:tgtEl>
                                        <p:attrNameLst>
                                          <p:attrName>style.visibility</p:attrName>
                                        </p:attrNameLst>
                                      </p:cBhvr>
                                      <p:to>
                                        <p:strVal val="visible"/>
                                      </p:to>
                                    </p:set>
                                    <p:animEffect transition="in" filter="fade">
                                      <p:cBhvr>
                                        <p:cTn id="78" dur="1500"/>
                                        <p:tgtEl>
                                          <p:spTgt spid="14"/>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2"/>
                                        </p:tgtEl>
                                        <p:attrNameLst>
                                          <p:attrName>style.visibility</p:attrName>
                                        </p:attrNameLst>
                                      </p:cBhvr>
                                      <p:to>
                                        <p:strVal val="visible"/>
                                      </p:to>
                                    </p:set>
                                    <p:animEffect transition="in" filter="fade">
                                      <p:cBhvr>
                                        <p:cTn id="81" dur="1500"/>
                                        <p:tgtEl>
                                          <p:spTgt spid="12"/>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15"/>
                                        </p:tgtEl>
                                        <p:attrNameLst>
                                          <p:attrName>style.visibility</p:attrName>
                                        </p:attrNameLst>
                                      </p:cBhvr>
                                      <p:to>
                                        <p:strVal val="visible"/>
                                      </p:to>
                                    </p:set>
                                    <p:animEffect transition="in" filter="fade">
                                      <p:cBhvr>
                                        <p:cTn id="84" dur="1500"/>
                                        <p:tgtEl>
                                          <p:spTgt spid="15"/>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2"/>
                                        </p:tgtEl>
                                        <p:attrNameLst>
                                          <p:attrName>style.visibility</p:attrName>
                                        </p:attrNameLst>
                                      </p:cBhvr>
                                      <p:to>
                                        <p:strVal val="visible"/>
                                      </p:to>
                                    </p:set>
                                    <p:animEffect transition="in" filter="fade">
                                      <p:cBhvr>
                                        <p:cTn id="87" dur="1500"/>
                                        <p:tgtEl>
                                          <p:spTgt spid="22"/>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21"/>
                                        </p:tgtEl>
                                        <p:attrNameLst>
                                          <p:attrName>style.visibility</p:attrName>
                                        </p:attrNameLst>
                                      </p:cBhvr>
                                      <p:to>
                                        <p:strVal val="visible"/>
                                      </p:to>
                                    </p:set>
                                    <p:animEffect transition="in" filter="fade">
                                      <p:cBhvr>
                                        <p:cTn id="90" dur="1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9" grpId="0"/>
      <p:bldP spid="10" grpId="0"/>
      <p:bldP spid="11" grpId="0"/>
      <p:bldP spid="12" grpId="0"/>
      <p:bldP spid="13" grpId="0"/>
      <p:bldP spid="14" grpId="0"/>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6" grpId="0" animBg="1"/>
      <p:bldP spid="27" grpId="0" animBg="1"/>
      <p:bldP spid="28" grpId="0" animBg="1"/>
      <p:bldP spid="29" grpId="0" animBg="1"/>
      <p:bldP spid="30" grpId="0" animBg="1"/>
      <p:bldP spid="31" grpId="0" animBg="1"/>
      <p:bldP spid="32" grpId="0" animBg="1"/>
      <p:bldP spid="3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efinition">
            <a:extLst>
              <a:ext uri="{FF2B5EF4-FFF2-40B4-BE49-F238E27FC236}">
                <a16:creationId xmlns:a16="http://schemas.microsoft.com/office/drawing/2014/main" id="{D7E22D86-76FE-494C-9FA0-1E91AD753E90}"/>
              </a:ext>
            </a:extLst>
          </p:cNvPr>
          <p:cNvSpPr txBox="1"/>
          <p:nvPr/>
        </p:nvSpPr>
        <p:spPr>
          <a:xfrm>
            <a:off x="1320800" y="2667000"/>
            <a:ext cx="10363199" cy="1102866"/>
          </a:xfrm>
          <a:prstGeom prst="rect">
            <a:avLst/>
          </a:prstGeom>
          <a:ln w="12700">
            <a:miter lim="400000"/>
          </a:ln>
          <a:effectLst>
            <a:outerShdw blurRad="635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sz="6500" b="1">
                <a:solidFill>
                  <a:srgbClr val="000000"/>
                </a:solidFill>
                <a:latin typeface="Helvetica Neue"/>
                <a:ea typeface="Helvetica Neue"/>
                <a:cs typeface="Helvetica Neue"/>
                <a:sym typeface="Helvetica Neue"/>
              </a:defRPr>
            </a:lvl1pPr>
          </a:lstStyle>
          <a:p>
            <a:r>
              <a:rPr lang="en-US" dirty="0">
                <a:latin typeface="Cambria Math" panose="02040503050406030204" pitchFamily="18" charset="0"/>
                <a:ea typeface="Cambria Math" panose="02040503050406030204" pitchFamily="18" charset="0"/>
              </a:rPr>
              <a:t>Our Research Question:</a:t>
            </a:r>
            <a:endParaRPr dirty="0">
              <a:latin typeface="Cambria Math" panose="02040503050406030204" pitchFamily="18" charset="0"/>
              <a:ea typeface="Cambria Math" panose="02040503050406030204" pitchFamily="18" charset="0"/>
            </a:endParaRPr>
          </a:p>
        </p:txBody>
      </p:sp>
      <p:sp>
        <p:nvSpPr>
          <p:cNvPr id="7" name="TextBox 6">
            <a:extLst>
              <a:ext uri="{FF2B5EF4-FFF2-40B4-BE49-F238E27FC236}">
                <a16:creationId xmlns:a16="http://schemas.microsoft.com/office/drawing/2014/main" id="{FF584AEE-DA3A-4184-99DD-ED59462B3A68}"/>
              </a:ext>
            </a:extLst>
          </p:cNvPr>
          <p:cNvSpPr txBox="1"/>
          <p:nvPr/>
        </p:nvSpPr>
        <p:spPr>
          <a:xfrm>
            <a:off x="711199" y="4038600"/>
            <a:ext cx="11582399" cy="18569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800" i="0" u="none" strike="noStrike" cap="none" spc="0" normalizeH="0" baseline="0" dirty="0">
                <a:ln>
                  <a:noFill/>
                </a:ln>
                <a:solidFill>
                  <a:schemeClr val="tx2">
                    <a:lumMod val="1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Instead of looking at just arithmetic progressions, what if we considered progressions with more than one distinct common difference?</a:t>
            </a:r>
          </a:p>
        </p:txBody>
      </p:sp>
    </p:spTree>
    <p:extLst>
      <p:ext uri="{BB962C8B-B14F-4D97-AF65-F5344CB8AC3E}">
        <p14:creationId xmlns:p14="http://schemas.microsoft.com/office/powerpoint/2010/main" val="359202797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efinition">
            <a:extLst>
              <a:ext uri="{FF2B5EF4-FFF2-40B4-BE49-F238E27FC236}">
                <a16:creationId xmlns:a16="http://schemas.microsoft.com/office/drawing/2014/main" id="{D7E22D86-76FE-494C-9FA0-1E91AD753E90}"/>
              </a:ext>
            </a:extLst>
          </p:cNvPr>
          <p:cNvSpPr txBox="1"/>
          <p:nvPr/>
        </p:nvSpPr>
        <p:spPr>
          <a:xfrm>
            <a:off x="4854627" y="1158834"/>
            <a:ext cx="3600345" cy="1102866"/>
          </a:xfrm>
          <a:prstGeom prst="rect">
            <a:avLst/>
          </a:prstGeom>
          <a:ln w="12700">
            <a:miter lim="400000"/>
          </a:ln>
          <a:effectLst>
            <a:outerShdw blurRad="635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500" b="1">
                <a:solidFill>
                  <a:srgbClr val="000000"/>
                </a:solidFill>
                <a:latin typeface="Helvetica Neue"/>
                <a:ea typeface="Helvetica Neue"/>
                <a:cs typeface="Helvetica Neue"/>
                <a:sym typeface="Helvetica Neue"/>
              </a:defRPr>
            </a:lvl1pPr>
          </a:lstStyle>
          <a:p>
            <a:r>
              <a:rPr dirty="0">
                <a:latin typeface="Cambria Math" panose="02040503050406030204" pitchFamily="18" charset="0"/>
                <a:ea typeface="Cambria Math" panose="02040503050406030204" pitchFamily="18" charset="0"/>
              </a:rPr>
              <a:t>Definition</a:t>
            </a:r>
          </a:p>
        </p:txBody>
      </p:sp>
      <p:sp>
        <p:nvSpPr>
          <p:cNvPr id="7" name="TextBox 6">
            <a:extLst>
              <a:ext uri="{FF2B5EF4-FFF2-40B4-BE49-F238E27FC236}">
                <a16:creationId xmlns:a16="http://schemas.microsoft.com/office/drawing/2014/main" id="{FF584AEE-DA3A-4184-99DD-ED59462B3A68}"/>
              </a:ext>
            </a:extLst>
          </p:cNvPr>
          <p:cNvSpPr txBox="1"/>
          <p:nvPr/>
        </p:nvSpPr>
        <p:spPr>
          <a:xfrm>
            <a:off x="711200" y="2590800"/>
            <a:ext cx="11582399" cy="18569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800" u="none" strike="noStrike" cap="none" spc="0" normalizeH="0" baseline="0" dirty="0">
                <a:ln>
                  <a:noFill/>
                </a:ln>
                <a:solidFill>
                  <a:schemeClr val="tx2">
                    <a:lumMod val="1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An </a:t>
            </a:r>
            <a:r>
              <a:rPr kumimoji="0" lang="en-US" sz="3800" u="none" strike="noStrike" cap="none" spc="0" normalizeH="0" baseline="0" dirty="0">
                <a:ln>
                  <a:noFill/>
                </a:ln>
                <a:solidFill>
                  <a:srgbClr val="2010EA"/>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m-pseudo progression </a:t>
            </a:r>
            <a:r>
              <a:rPr kumimoji="0" lang="en-US" sz="3800" u="none" strike="noStrike" cap="none" spc="0" normalizeH="0" baseline="0" dirty="0">
                <a:ln>
                  <a:noFill/>
                </a:ln>
                <a:solidFill>
                  <a:schemeClr val="tx2">
                    <a:lumMod val="1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is a list of </a:t>
            </a:r>
            <a:r>
              <a:rPr lang="en-US" sz="3800" dirty="0">
                <a:solidFill>
                  <a:schemeClr val="tx2">
                    <a:lumMod val="1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integers such that there are at most m distinct common differences between any two consecutive integers.</a:t>
            </a:r>
            <a:endParaRPr kumimoji="0" lang="en-US" sz="3800" i="0" u="none" strike="noStrike" cap="none" spc="0" normalizeH="0" baseline="0" dirty="0">
              <a:ln>
                <a:noFill/>
              </a:ln>
              <a:solidFill>
                <a:schemeClr val="tx2">
                  <a:lumMod val="1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endParaRPr>
          </a:p>
        </p:txBody>
      </p:sp>
      <p:sp>
        <p:nvSpPr>
          <p:cNvPr id="10" name="Example:">
            <a:extLst>
              <a:ext uri="{FF2B5EF4-FFF2-40B4-BE49-F238E27FC236}">
                <a16:creationId xmlns:a16="http://schemas.microsoft.com/office/drawing/2014/main" id="{AC52B22B-C047-448A-880D-972D6466030C}"/>
              </a:ext>
            </a:extLst>
          </p:cNvPr>
          <p:cNvSpPr txBox="1"/>
          <p:nvPr/>
        </p:nvSpPr>
        <p:spPr>
          <a:xfrm>
            <a:off x="687951" y="4908338"/>
            <a:ext cx="2667398" cy="795089"/>
          </a:xfrm>
          <a:prstGeom prst="rect">
            <a:avLst/>
          </a:prstGeom>
          <a:ln w="12700">
            <a:miter lim="400000"/>
          </a:ln>
          <a:effectLst>
            <a:outerShdw blurRad="635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500" b="1">
                <a:solidFill>
                  <a:srgbClr val="000000"/>
                </a:solidFill>
                <a:latin typeface="Helvetica Neue"/>
                <a:ea typeface="Helvetica Neue"/>
                <a:cs typeface="Helvetica Neue"/>
                <a:sym typeface="Helvetica Neue"/>
              </a:defRPr>
            </a:lvl1pPr>
          </a:lstStyle>
          <a:p>
            <a:r>
              <a:rPr dirty="0">
                <a:solidFill>
                  <a:srgbClr val="D70F0F"/>
                </a:solidFill>
              </a:rPr>
              <a:t>Example:</a:t>
            </a:r>
          </a:p>
        </p:txBody>
      </p:sp>
      <p:sp>
        <p:nvSpPr>
          <p:cNvPr id="14" name="TextBox 13">
            <a:extLst>
              <a:ext uri="{FF2B5EF4-FFF2-40B4-BE49-F238E27FC236}">
                <a16:creationId xmlns:a16="http://schemas.microsoft.com/office/drawing/2014/main" id="{F4828470-241B-45B2-9EB6-A92FCFB59C09}"/>
              </a:ext>
            </a:extLst>
          </p:cNvPr>
          <p:cNvSpPr txBox="1"/>
          <p:nvPr/>
        </p:nvSpPr>
        <p:spPr>
          <a:xfrm>
            <a:off x="4345013" y="5703427"/>
            <a:ext cx="4314771" cy="8720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5000" i="0" u="none" strike="noStrike" cap="none" spc="0" normalizeH="0" baseline="0" dirty="0">
                <a:ln>
                  <a:noFill/>
                </a:ln>
                <a:solidFill>
                  <a:schemeClr val="tx2">
                    <a:lumMod val="1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2,  4,  8,  12, 14</a:t>
            </a:r>
          </a:p>
        </p:txBody>
      </p:sp>
      <p:sp>
        <p:nvSpPr>
          <p:cNvPr id="11" name="Connection Line">
            <a:extLst>
              <a:ext uri="{FF2B5EF4-FFF2-40B4-BE49-F238E27FC236}">
                <a16:creationId xmlns:a16="http://schemas.microsoft.com/office/drawing/2014/main" id="{EAAF03EB-90A2-4C19-B08A-8C93D09D3DAC}"/>
              </a:ext>
            </a:extLst>
          </p:cNvPr>
          <p:cNvSpPr/>
          <p:nvPr/>
        </p:nvSpPr>
        <p:spPr>
          <a:xfrm>
            <a:off x="4749800" y="6575461"/>
            <a:ext cx="718278" cy="273834"/>
          </a:xfrm>
          <a:custGeom>
            <a:avLst/>
            <a:gdLst/>
            <a:ahLst/>
            <a:cxnLst>
              <a:cxn ang="0">
                <a:pos x="wd2" y="hd2"/>
              </a:cxn>
              <a:cxn ang="5400000">
                <a:pos x="wd2" y="hd2"/>
              </a:cxn>
              <a:cxn ang="10800000">
                <a:pos x="wd2" y="hd2"/>
              </a:cxn>
              <a:cxn ang="16200000">
                <a:pos x="wd2" y="hd2"/>
              </a:cxn>
            </a:cxnLst>
            <a:rect l="0" t="0" r="r" b="b"/>
            <a:pathLst>
              <a:path w="21600" h="16200" extrusionOk="0">
                <a:moveTo>
                  <a:pt x="21600" y="0"/>
                </a:moveTo>
                <a:cubicBezTo>
                  <a:pt x="14314" y="21541"/>
                  <a:pt x="7114" y="21600"/>
                  <a:pt x="0" y="176"/>
                </a:cubicBezTo>
              </a:path>
            </a:pathLst>
          </a:custGeom>
          <a:ln w="25400">
            <a:solidFill>
              <a:srgbClr val="000000"/>
            </a:solidFill>
            <a:miter lim="400000"/>
          </a:ln>
        </p:spPr>
        <p:txBody>
          <a:bodyPr/>
          <a:lstStyle/>
          <a:p>
            <a:endParaRPr/>
          </a:p>
        </p:txBody>
      </p:sp>
      <p:sp>
        <p:nvSpPr>
          <p:cNvPr id="12" name="Connection Line">
            <a:extLst>
              <a:ext uri="{FF2B5EF4-FFF2-40B4-BE49-F238E27FC236}">
                <a16:creationId xmlns:a16="http://schemas.microsoft.com/office/drawing/2014/main" id="{E0826F67-A7D4-4751-968D-93E7F17FE8E5}"/>
              </a:ext>
            </a:extLst>
          </p:cNvPr>
          <p:cNvSpPr/>
          <p:nvPr/>
        </p:nvSpPr>
        <p:spPr>
          <a:xfrm>
            <a:off x="5468078" y="6575461"/>
            <a:ext cx="763926" cy="273834"/>
          </a:xfrm>
          <a:custGeom>
            <a:avLst/>
            <a:gdLst/>
            <a:ahLst/>
            <a:cxnLst>
              <a:cxn ang="0">
                <a:pos x="wd2" y="hd2"/>
              </a:cxn>
              <a:cxn ang="5400000">
                <a:pos x="wd2" y="hd2"/>
              </a:cxn>
              <a:cxn ang="10800000">
                <a:pos x="wd2" y="hd2"/>
              </a:cxn>
              <a:cxn ang="16200000">
                <a:pos x="wd2" y="hd2"/>
              </a:cxn>
            </a:cxnLst>
            <a:rect l="0" t="0" r="r" b="b"/>
            <a:pathLst>
              <a:path w="21600" h="16200" extrusionOk="0">
                <a:moveTo>
                  <a:pt x="21600" y="0"/>
                </a:moveTo>
                <a:cubicBezTo>
                  <a:pt x="14314" y="21541"/>
                  <a:pt x="7114" y="21600"/>
                  <a:pt x="0" y="176"/>
                </a:cubicBezTo>
              </a:path>
            </a:pathLst>
          </a:custGeom>
          <a:ln w="25400">
            <a:solidFill>
              <a:srgbClr val="000000"/>
            </a:solidFill>
            <a:miter lim="400000"/>
          </a:ln>
        </p:spPr>
        <p:txBody>
          <a:bodyPr/>
          <a:lstStyle/>
          <a:p>
            <a:endParaRPr/>
          </a:p>
        </p:txBody>
      </p:sp>
      <p:sp>
        <p:nvSpPr>
          <p:cNvPr id="13" name="Connection Line">
            <a:extLst>
              <a:ext uri="{FF2B5EF4-FFF2-40B4-BE49-F238E27FC236}">
                <a16:creationId xmlns:a16="http://schemas.microsoft.com/office/drawing/2014/main" id="{B3D5B66B-96F8-46EA-AA70-DD2B4A5FA0BE}"/>
              </a:ext>
            </a:extLst>
          </p:cNvPr>
          <p:cNvSpPr/>
          <p:nvPr/>
        </p:nvSpPr>
        <p:spPr>
          <a:xfrm>
            <a:off x="6232004" y="6575461"/>
            <a:ext cx="879996" cy="273834"/>
          </a:xfrm>
          <a:custGeom>
            <a:avLst/>
            <a:gdLst/>
            <a:ahLst/>
            <a:cxnLst>
              <a:cxn ang="0">
                <a:pos x="wd2" y="hd2"/>
              </a:cxn>
              <a:cxn ang="5400000">
                <a:pos x="wd2" y="hd2"/>
              </a:cxn>
              <a:cxn ang="10800000">
                <a:pos x="wd2" y="hd2"/>
              </a:cxn>
              <a:cxn ang="16200000">
                <a:pos x="wd2" y="hd2"/>
              </a:cxn>
            </a:cxnLst>
            <a:rect l="0" t="0" r="r" b="b"/>
            <a:pathLst>
              <a:path w="21600" h="16200" extrusionOk="0">
                <a:moveTo>
                  <a:pt x="21600" y="0"/>
                </a:moveTo>
                <a:cubicBezTo>
                  <a:pt x="14314" y="21541"/>
                  <a:pt x="7114" y="21600"/>
                  <a:pt x="0" y="176"/>
                </a:cubicBezTo>
              </a:path>
            </a:pathLst>
          </a:custGeom>
          <a:ln w="25400">
            <a:solidFill>
              <a:srgbClr val="000000"/>
            </a:solidFill>
            <a:miter lim="400000"/>
          </a:ln>
        </p:spPr>
        <p:txBody>
          <a:bodyPr/>
          <a:lstStyle/>
          <a:p>
            <a:endParaRPr/>
          </a:p>
        </p:txBody>
      </p:sp>
      <p:sp>
        <p:nvSpPr>
          <p:cNvPr id="18" name="Connection Line">
            <a:extLst>
              <a:ext uri="{FF2B5EF4-FFF2-40B4-BE49-F238E27FC236}">
                <a16:creationId xmlns:a16="http://schemas.microsoft.com/office/drawing/2014/main" id="{C8EC1F99-35B6-4612-BF75-46C090F3311E}"/>
              </a:ext>
            </a:extLst>
          </p:cNvPr>
          <p:cNvSpPr/>
          <p:nvPr/>
        </p:nvSpPr>
        <p:spPr>
          <a:xfrm>
            <a:off x="7112000" y="6575461"/>
            <a:ext cx="989664" cy="273834"/>
          </a:xfrm>
          <a:custGeom>
            <a:avLst/>
            <a:gdLst/>
            <a:ahLst/>
            <a:cxnLst>
              <a:cxn ang="0">
                <a:pos x="wd2" y="hd2"/>
              </a:cxn>
              <a:cxn ang="5400000">
                <a:pos x="wd2" y="hd2"/>
              </a:cxn>
              <a:cxn ang="10800000">
                <a:pos x="wd2" y="hd2"/>
              </a:cxn>
              <a:cxn ang="16200000">
                <a:pos x="wd2" y="hd2"/>
              </a:cxn>
            </a:cxnLst>
            <a:rect l="0" t="0" r="r" b="b"/>
            <a:pathLst>
              <a:path w="21600" h="16200" extrusionOk="0">
                <a:moveTo>
                  <a:pt x="21600" y="0"/>
                </a:moveTo>
                <a:cubicBezTo>
                  <a:pt x="14314" y="21541"/>
                  <a:pt x="7114" y="21600"/>
                  <a:pt x="0" y="176"/>
                </a:cubicBezTo>
              </a:path>
            </a:pathLst>
          </a:custGeom>
          <a:ln w="25400">
            <a:solidFill>
              <a:srgbClr val="000000"/>
            </a:solidFill>
            <a:miter lim="400000"/>
          </a:ln>
        </p:spPr>
        <p:txBody>
          <a:bodyPr/>
          <a:lstStyle/>
          <a:p>
            <a:endParaRPr/>
          </a:p>
        </p:txBody>
      </p:sp>
      <p:sp>
        <p:nvSpPr>
          <p:cNvPr id="3" name="TextBox 2">
            <a:extLst>
              <a:ext uri="{FF2B5EF4-FFF2-40B4-BE49-F238E27FC236}">
                <a16:creationId xmlns:a16="http://schemas.microsoft.com/office/drawing/2014/main" id="{945EE1BA-8496-412C-BA38-5CC7F6DDCD98}"/>
              </a:ext>
            </a:extLst>
          </p:cNvPr>
          <p:cNvSpPr txBox="1"/>
          <p:nvPr/>
        </p:nvSpPr>
        <p:spPr>
          <a:xfrm>
            <a:off x="4939040" y="6849295"/>
            <a:ext cx="35747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chemeClr val="tx2">
                    <a:lumMod val="1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2</a:t>
            </a:r>
            <a:endParaRPr kumimoji="0" lang="en-US" sz="3600" b="0" i="0" u="none" strike="noStrike" cap="none" spc="0" normalizeH="0" baseline="0" dirty="0">
              <a:ln>
                <a:noFill/>
              </a:ln>
              <a:solidFill>
                <a:schemeClr val="tx2">
                  <a:lumMod val="1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endParaRPr>
          </a:p>
        </p:txBody>
      </p:sp>
      <p:sp>
        <p:nvSpPr>
          <p:cNvPr id="20" name="TextBox 19">
            <a:extLst>
              <a:ext uri="{FF2B5EF4-FFF2-40B4-BE49-F238E27FC236}">
                <a16:creationId xmlns:a16="http://schemas.microsoft.com/office/drawing/2014/main" id="{91315B08-DA44-4E30-955C-74B6CAEE3D33}"/>
              </a:ext>
            </a:extLst>
          </p:cNvPr>
          <p:cNvSpPr txBox="1"/>
          <p:nvPr/>
        </p:nvSpPr>
        <p:spPr>
          <a:xfrm>
            <a:off x="5656516" y="6839356"/>
            <a:ext cx="359073"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chemeClr val="tx2">
                    <a:lumMod val="1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4</a:t>
            </a:r>
          </a:p>
        </p:txBody>
      </p:sp>
      <p:sp>
        <p:nvSpPr>
          <p:cNvPr id="21" name="TextBox 20">
            <a:extLst>
              <a:ext uri="{FF2B5EF4-FFF2-40B4-BE49-F238E27FC236}">
                <a16:creationId xmlns:a16="http://schemas.microsoft.com/office/drawing/2014/main" id="{0524B455-2CF0-49EC-9085-7E6736DE5579}"/>
              </a:ext>
            </a:extLst>
          </p:cNvPr>
          <p:cNvSpPr txBox="1"/>
          <p:nvPr/>
        </p:nvSpPr>
        <p:spPr>
          <a:xfrm>
            <a:off x="6492465" y="6839356"/>
            <a:ext cx="359073"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chemeClr val="tx2">
                    <a:lumMod val="1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4</a:t>
            </a:r>
          </a:p>
        </p:txBody>
      </p:sp>
      <p:sp>
        <p:nvSpPr>
          <p:cNvPr id="22" name="TextBox 21">
            <a:extLst>
              <a:ext uri="{FF2B5EF4-FFF2-40B4-BE49-F238E27FC236}">
                <a16:creationId xmlns:a16="http://schemas.microsoft.com/office/drawing/2014/main" id="{84E39968-BBFD-4C0A-84DF-6AA84B459530}"/>
              </a:ext>
            </a:extLst>
          </p:cNvPr>
          <p:cNvSpPr txBox="1"/>
          <p:nvPr/>
        </p:nvSpPr>
        <p:spPr>
          <a:xfrm>
            <a:off x="7409339" y="6839356"/>
            <a:ext cx="359073"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chemeClr val="tx2">
                    <a:lumMod val="1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2</a:t>
            </a:r>
          </a:p>
        </p:txBody>
      </p:sp>
      <p:sp>
        <p:nvSpPr>
          <p:cNvPr id="23" name="TextBox 22">
            <a:extLst>
              <a:ext uri="{FF2B5EF4-FFF2-40B4-BE49-F238E27FC236}">
                <a16:creationId xmlns:a16="http://schemas.microsoft.com/office/drawing/2014/main" id="{7726644F-9942-431D-8E7C-2D49E28FB966}"/>
              </a:ext>
            </a:extLst>
          </p:cNvPr>
          <p:cNvSpPr txBox="1"/>
          <p:nvPr/>
        </p:nvSpPr>
        <p:spPr>
          <a:xfrm>
            <a:off x="3416300" y="7938176"/>
            <a:ext cx="617220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chemeClr val="tx2">
                    <a:lumMod val="1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5-term 2-pseudo</a:t>
            </a:r>
            <a:r>
              <a:rPr kumimoji="0" lang="en-US" sz="3600" b="0" i="0" u="none" strike="noStrike" cap="none" spc="0" normalizeH="0" dirty="0">
                <a:ln>
                  <a:noFill/>
                </a:ln>
                <a:solidFill>
                  <a:schemeClr val="tx2">
                    <a:lumMod val="1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 </a:t>
            </a:r>
            <a:r>
              <a:rPr kumimoji="0" lang="en-US" sz="3600" b="0" i="0" u="none" strike="noStrike" cap="none" spc="0" normalizeH="0" baseline="0" dirty="0">
                <a:ln>
                  <a:noFill/>
                </a:ln>
                <a:solidFill>
                  <a:schemeClr val="tx2">
                    <a:lumMod val="1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progression</a:t>
            </a:r>
          </a:p>
        </p:txBody>
      </p:sp>
    </p:spTree>
    <p:extLst>
      <p:ext uri="{BB962C8B-B14F-4D97-AF65-F5344CB8AC3E}">
        <p14:creationId xmlns:p14="http://schemas.microsoft.com/office/powerpoint/2010/main" val="70909674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750"/>
                                        <p:tgtEl>
                                          <p:spTgt spid="11"/>
                                        </p:tgtEl>
                                      </p:cBhvr>
                                    </p:animEffect>
                                    <p:anim calcmode="lin" valueType="num">
                                      <p:cBhvr>
                                        <p:cTn id="14" dur="750" fill="hold"/>
                                        <p:tgtEl>
                                          <p:spTgt spid="11"/>
                                        </p:tgtEl>
                                        <p:attrNameLst>
                                          <p:attrName>ppt_x</p:attrName>
                                        </p:attrNameLst>
                                      </p:cBhvr>
                                      <p:tavLst>
                                        <p:tav tm="0">
                                          <p:val>
                                            <p:strVal val="#ppt_x"/>
                                          </p:val>
                                        </p:tav>
                                        <p:tav tm="100000">
                                          <p:val>
                                            <p:strVal val="#ppt_x"/>
                                          </p:val>
                                        </p:tav>
                                      </p:tavLst>
                                    </p:anim>
                                    <p:anim calcmode="lin" valueType="num">
                                      <p:cBhvr>
                                        <p:cTn id="15" dur="750" fill="hold"/>
                                        <p:tgtEl>
                                          <p:spTgt spid="11"/>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750"/>
                                        <p:tgtEl>
                                          <p:spTgt spid="12"/>
                                        </p:tgtEl>
                                      </p:cBhvr>
                                    </p:animEffect>
                                    <p:anim calcmode="lin" valueType="num">
                                      <p:cBhvr>
                                        <p:cTn id="19" dur="750" fill="hold"/>
                                        <p:tgtEl>
                                          <p:spTgt spid="12"/>
                                        </p:tgtEl>
                                        <p:attrNameLst>
                                          <p:attrName>ppt_x</p:attrName>
                                        </p:attrNameLst>
                                      </p:cBhvr>
                                      <p:tavLst>
                                        <p:tav tm="0">
                                          <p:val>
                                            <p:strVal val="#ppt_x"/>
                                          </p:val>
                                        </p:tav>
                                        <p:tav tm="100000">
                                          <p:val>
                                            <p:strVal val="#ppt_x"/>
                                          </p:val>
                                        </p:tav>
                                      </p:tavLst>
                                    </p:anim>
                                    <p:anim calcmode="lin" valueType="num">
                                      <p:cBhvr>
                                        <p:cTn id="20" dur="750" fill="hold"/>
                                        <p:tgtEl>
                                          <p:spTgt spid="12"/>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750"/>
                                        <p:tgtEl>
                                          <p:spTgt spid="13"/>
                                        </p:tgtEl>
                                      </p:cBhvr>
                                    </p:animEffect>
                                    <p:anim calcmode="lin" valueType="num">
                                      <p:cBhvr>
                                        <p:cTn id="24" dur="750" fill="hold"/>
                                        <p:tgtEl>
                                          <p:spTgt spid="13"/>
                                        </p:tgtEl>
                                        <p:attrNameLst>
                                          <p:attrName>ppt_x</p:attrName>
                                        </p:attrNameLst>
                                      </p:cBhvr>
                                      <p:tavLst>
                                        <p:tav tm="0">
                                          <p:val>
                                            <p:strVal val="#ppt_x"/>
                                          </p:val>
                                        </p:tav>
                                        <p:tav tm="100000">
                                          <p:val>
                                            <p:strVal val="#ppt_x"/>
                                          </p:val>
                                        </p:tav>
                                      </p:tavLst>
                                    </p:anim>
                                    <p:anim calcmode="lin" valueType="num">
                                      <p:cBhvr>
                                        <p:cTn id="25" dur="750" fill="hold"/>
                                        <p:tgtEl>
                                          <p:spTgt spid="13"/>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750"/>
                                        <p:tgtEl>
                                          <p:spTgt spid="18"/>
                                        </p:tgtEl>
                                      </p:cBhvr>
                                    </p:animEffect>
                                    <p:anim calcmode="lin" valueType="num">
                                      <p:cBhvr>
                                        <p:cTn id="29" dur="750" fill="hold"/>
                                        <p:tgtEl>
                                          <p:spTgt spid="18"/>
                                        </p:tgtEl>
                                        <p:attrNameLst>
                                          <p:attrName>ppt_x</p:attrName>
                                        </p:attrNameLst>
                                      </p:cBhvr>
                                      <p:tavLst>
                                        <p:tav tm="0">
                                          <p:val>
                                            <p:strVal val="#ppt_x"/>
                                          </p:val>
                                        </p:tav>
                                        <p:tav tm="100000">
                                          <p:val>
                                            <p:strVal val="#ppt_x"/>
                                          </p:val>
                                        </p:tav>
                                      </p:tavLst>
                                    </p:anim>
                                    <p:anim calcmode="lin" valueType="num">
                                      <p:cBhvr>
                                        <p:cTn id="30" dur="750" fill="hold"/>
                                        <p:tgtEl>
                                          <p:spTgt spid="18"/>
                                        </p:tgtEl>
                                        <p:attrNameLst>
                                          <p:attrName>ppt_y</p:attrName>
                                        </p:attrNameLst>
                                      </p:cBhvr>
                                      <p:tavLst>
                                        <p:tav tm="0">
                                          <p:val>
                                            <p:strVal val="#ppt_y+.1"/>
                                          </p:val>
                                        </p:tav>
                                        <p:tav tm="100000">
                                          <p:val>
                                            <p:strVal val="#ppt_y"/>
                                          </p:val>
                                        </p:tav>
                                      </p:tavLst>
                                    </p:anim>
                                  </p:childTnLst>
                                </p:cTn>
                              </p:par>
                            </p:childTnLst>
                          </p:cTn>
                        </p:par>
                        <p:par>
                          <p:cTn id="31" fill="hold">
                            <p:stCondLst>
                              <p:cond delay="750"/>
                            </p:stCondLst>
                            <p:childTnLst>
                              <p:par>
                                <p:cTn id="32" presetID="42" presetClass="entr" presetSubtype="0" fill="hold" grpId="0" nodeType="after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fade">
                                      <p:cBhvr>
                                        <p:cTn id="34" dur="750"/>
                                        <p:tgtEl>
                                          <p:spTgt spid="3"/>
                                        </p:tgtEl>
                                      </p:cBhvr>
                                    </p:animEffect>
                                    <p:anim calcmode="lin" valueType="num">
                                      <p:cBhvr>
                                        <p:cTn id="35" dur="750" fill="hold"/>
                                        <p:tgtEl>
                                          <p:spTgt spid="3"/>
                                        </p:tgtEl>
                                        <p:attrNameLst>
                                          <p:attrName>ppt_x</p:attrName>
                                        </p:attrNameLst>
                                      </p:cBhvr>
                                      <p:tavLst>
                                        <p:tav tm="0">
                                          <p:val>
                                            <p:strVal val="#ppt_x"/>
                                          </p:val>
                                        </p:tav>
                                        <p:tav tm="100000">
                                          <p:val>
                                            <p:strVal val="#ppt_x"/>
                                          </p:val>
                                        </p:tav>
                                      </p:tavLst>
                                    </p:anim>
                                    <p:anim calcmode="lin" valueType="num">
                                      <p:cBhvr>
                                        <p:cTn id="36" dur="750" fill="hold"/>
                                        <p:tgtEl>
                                          <p:spTgt spid="3"/>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750"/>
                                        <p:tgtEl>
                                          <p:spTgt spid="20"/>
                                        </p:tgtEl>
                                      </p:cBhvr>
                                    </p:animEffect>
                                    <p:anim calcmode="lin" valueType="num">
                                      <p:cBhvr>
                                        <p:cTn id="40" dur="750" fill="hold"/>
                                        <p:tgtEl>
                                          <p:spTgt spid="20"/>
                                        </p:tgtEl>
                                        <p:attrNameLst>
                                          <p:attrName>ppt_x</p:attrName>
                                        </p:attrNameLst>
                                      </p:cBhvr>
                                      <p:tavLst>
                                        <p:tav tm="0">
                                          <p:val>
                                            <p:strVal val="#ppt_x"/>
                                          </p:val>
                                        </p:tav>
                                        <p:tav tm="100000">
                                          <p:val>
                                            <p:strVal val="#ppt_x"/>
                                          </p:val>
                                        </p:tav>
                                      </p:tavLst>
                                    </p:anim>
                                    <p:anim calcmode="lin" valueType="num">
                                      <p:cBhvr>
                                        <p:cTn id="41" dur="750" fill="hold"/>
                                        <p:tgtEl>
                                          <p:spTgt spid="20"/>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fade">
                                      <p:cBhvr>
                                        <p:cTn id="44" dur="750"/>
                                        <p:tgtEl>
                                          <p:spTgt spid="21"/>
                                        </p:tgtEl>
                                      </p:cBhvr>
                                    </p:animEffect>
                                    <p:anim calcmode="lin" valueType="num">
                                      <p:cBhvr>
                                        <p:cTn id="45" dur="750" fill="hold"/>
                                        <p:tgtEl>
                                          <p:spTgt spid="21"/>
                                        </p:tgtEl>
                                        <p:attrNameLst>
                                          <p:attrName>ppt_x</p:attrName>
                                        </p:attrNameLst>
                                      </p:cBhvr>
                                      <p:tavLst>
                                        <p:tav tm="0">
                                          <p:val>
                                            <p:strVal val="#ppt_x"/>
                                          </p:val>
                                        </p:tav>
                                        <p:tav tm="100000">
                                          <p:val>
                                            <p:strVal val="#ppt_x"/>
                                          </p:val>
                                        </p:tav>
                                      </p:tavLst>
                                    </p:anim>
                                    <p:anim calcmode="lin" valueType="num">
                                      <p:cBhvr>
                                        <p:cTn id="46" dur="750" fill="hold"/>
                                        <p:tgtEl>
                                          <p:spTgt spid="21"/>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750"/>
                                        <p:tgtEl>
                                          <p:spTgt spid="22"/>
                                        </p:tgtEl>
                                      </p:cBhvr>
                                    </p:animEffect>
                                    <p:anim calcmode="lin" valueType="num">
                                      <p:cBhvr>
                                        <p:cTn id="50" dur="750" fill="hold"/>
                                        <p:tgtEl>
                                          <p:spTgt spid="22"/>
                                        </p:tgtEl>
                                        <p:attrNameLst>
                                          <p:attrName>ppt_x</p:attrName>
                                        </p:attrNameLst>
                                      </p:cBhvr>
                                      <p:tavLst>
                                        <p:tav tm="0">
                                          <p:val>
                                            <p:strVal val="#ppt_x"/>
                                          </p:val>
                                        </p:tav>
                                        <p:tav tm="100000">
                                          <p:val>
                                            <p:strVal val="#ppt_x"/>
                                          </p:val>
                                        </p:tav>
                                      </p:tavLst>
                                    </p:anim>
                                    <p:anim calcmode="lin" valueType="num">
                                      <p:cBhvr>
                                        <p:cTn id="51" dur="750" fill="hold"/>
                                        <p:tgtEl>
                                          <p:spTgt spid="22"/>
                                        </p:tgtEl>
                                        <p:attrNameLst>
                                          <p:attrName>ppt_y</p:attrName>
                                        </p:attrNameLst>
                                      </p:cBhvr>
                                      <p:tavLst>
                                        <p:tav tm="0">
                                          <p:val>
                                            <p:strVal val="#ppt_y+.1"/>
                                          </p:val>
                                        </p:tav>
                                        <p:tav tm="100000">
                                          <p:val>
                                            <p:strVal val="#ppt_y"/>
                                          </p:val>
                                        </p:tav>
                                      </p:tavLst>
                                    </p:anim>
                                  </p:childTnLst>
                                </p:cTn>
                              </p:par>
                            </p:childTnLst>
                          </p:cTn>
                        </p:par>
                        <p:par>
                          <p:cTn id="52" fill="hold">
                            <p:stCondLst>
                              <p:cond delay="1500"/>
                            </p:stCondLst>
                            <p:childTnLst>
                              <p:par>
                                <p:cTn id="53" presetID="42" presetClass="entr" presetSubtype="0" fill="hold" grpId="0" nodeType="after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1000"/>
                                        <p:tgtEl>
                                          <p:spTgt spid="23"/>
                                        </p:tgtEl>
                                      </p:cBhvr>
                                    </p:animEffect>
                                    <p:anim calcmode="lin" valueType="num">
                                      <p:cBhvr>
                                        <p:cTn id="56" dur="1000" fill="hold"/>
                                        <p:tgtEl>
                                          <p:spTgt spid="23"/>
                                        </p:tgtEl>
                                        <p:attrNameLst>
                                          <p:attrName>ppt_x</p:attrName>
                                        </p:attrNameLst>
                                      </p:cBhvr>
                                      <p:tavLst>
                                        <p:tav tm="0">
                                          <p:val>
                                            <p:strVal val="#ppt_x"/>
                                          </p:val>
                                        </p:tav>
                                        <p:tav tm="100000">
                                          <p:val>
                                            <p:strVal val="#ppt_x"/>
                                          </p:val>
                                        </p:tav>
                                      </p:tavLst>
                                    </p:anim>
                                    <p:anim calcmode="lin" valueType="num">
                                      <p:cBhvr>
                                        <p:cTn id="57"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p:bldP spid="11" grpId="0" animBg="1"/>
      <p:bldP spid="12" grpId="0" animBg="1"/>
      <p:bldP spid="13" grpId="0" animBg="1"/>
      <p:bldP spid="18" grpId="0" animBg="1"/>
      <p:bldP spid="3" grpId="0"/>
      <p:bldP spid="20" grpId="0"/>
      <p:bldP spid="21" grpId="0"/>
      <p:bldP spid="22" grpId="0"/>
      <p:bldP spid="2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efinition">
            <a:extLst>
              <a:ext uri="{FF2B5EF4-FFF2-40B4-BE49-F238E27FC236}">
                <a16:creationId xmlns:a16="http://schemas.microsoft.com/office/drawing/2014/main" id="{D7E22D86-76FE-494C-9FA0-1E91AD753E90}"/>
              </a:ext>
            </a:extLst>
          </p:cNvPr>
          <p:cNvSpPr txBox="1"/>
          <p:nvPr/>
        </p:nvSpPr>
        <p:spPr>
          <a:xfrm>
            <a:off x="1320798" y="609600"/>
            <a:ext cx="10363199" cy="1102866"/>
          </a:xfrm>
          <a:prstGeom prst="rect">
            <a:avLst/>
          </a:prstGeom>
          <a:ln w="12700">
            <a:miter lim="400000"/>
          </a:ln>
          <a:effectLst>
            <a:outerShdw blurRad="635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sz="6500" b="1">
                <a:solidFill>
                  <a:srgbClr val="000000"/>
                </a:solidFill>
                <a:latin typeface="Helvetica Neue"/>
                <a:ea typeface="Helvetica Neue"/>
                <a:cs typeface="Helvetica Neue"/>
                <a:sym typeface="Helvetica Neue"/>
              </a:defRPr>
            </a:lvl1pPr>
          </a:lstStyle>
          <a:p>
            <a:r>
              <a:rPr lang="en-US" dirty="0">
                <a:latin typeface="Cambria Math" panose="02040503050406030204" pitchFamily="18" charset="0"/>
                <a:ea typeface="Cambria Math" panose="02040503050406030204" pitchFamily="18" charset="0"/>
              </a:rPr>
              <a:t>Our Research Goal:</a:t>
            </a:r>
            <a:endParaRPr dirty="0">
              <a:latin typeface="Cambria Math" panose="02040503050406030204" pitchFamily="18" charset="0"/>
              <a:ea typeface="Cambria Math" panose="02040503050406030204" pitchFamily="18" charset="0"/>
            </a:endParaRPr>
          </a:p>
        </p:txBody>
      </p:sp>
      <p:sp>
        <p:nvSpPr>
          <p:cNvPr id="7" name="TextBox 6">
            <a:extLst>
              <a:ext uri="{FF2B5EF4-FFF2-40B4-BE49-F238E27FC236}">
                <a16:creationId xmlns:a16="http://schemas.microsoft.com/office/drawing/2014/main" id="{FF584AEE-DA3A-4184-99DD-ED59462B3A68}"/>
              </a:ext>
            </a:extLst>
          </p:cNvPr>
          <p:cNvSpPr txBox="1"/>
          <p:nvPr/>
        </p:nvSpPr>
        <p:spPr>
          <a:xfrm>
            <a:off x="711200" y="1981200"/>
            <a:ext cx="11582399" cy="18569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800" i="0" u="none" strike="noStrike" cap="none" spc="0" normalizeH="0" baseline="0" dirty="0">
                <a:ln>
                  <a:noFill/>
                </a:ln>
                <a:solidFill>
                  <a:schemeClr val="bg2">
                    <a:lumMod val="5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Define </a:t>
            </a:r>
            <a:r>
              <a:rPr kumimoji="0" lang="en-US" sz="3800" i="0" u="none" strike="noStrike" cap="none" spc="0" normalizeH="0" baseline="0" dirty="0" err="1">
                <a:ln>
                  <a:noFill/>
                </a:ln>
                <a:solidFill>
                  <a:srgbClr val="D70F0F"/>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B</a:t>
            </a:r>
            <a:r>
              <a:rPr kumimoji="0" lang="en-US" sz="3800" i="0" u="none" strike="noStrike" cap="none" spc="0" normalizeH="0" baseline="-25000" dirty="0" err="1">
                <a:ln>
                  <a:noFill/>
                </a:ln>
                <a:solidFill>
                  <a:srgbClr val="D70F0F"/>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m</a:t>
            </a:r>
            <a:r>
              <a:rPr kumimoji="0" lang="en-US" sz="3800" i="0" u="none" strike="noStrike" cap="none" spc="0" normalizeH="0" baseline="0" dirty="0">
                <a:ln>
                  <a:noFill/>
                </a:ln>
                <a:solidFill>
                  <a:srgbClr val="D70F0F"/>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a:t>
            </a:r>
            <a:r>
              <a:rPr kumimoji="0" lang="en-US" sz="3800" i="0" u="none" strike="noStrike" cap="none" spc="0" normalizeH="0" baseline="0" dirty="0" err="1">
                <a:ln>
                  <a:noFill/>
                </a:ln>
                <a:solidFill>
                  <a:srgbClr val="D70F0F"/>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k,r</a:t>
            </a:r>
            <a:r>
              <a:rPr kumimoji="0" lang="en-US" sz="3800" i="0" u="none" strike="noStrike" cap="none" spc="0" normalizeH="0" baseline="0" dirty="0">
                <a:ln>
                  <a:noFill/>
                </a:ln>
                <a:solidFill>
                  <a:srgbClr val="D70F0F"/>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 </a:t>
            </a:r>
            <a:r>
              <a:rPr kumimoji="0" lang="en-US" sz="3800" i="0" u="none" strike="noStrike" cap="none" spc="0" normalizeH="0" baseline="0" dirty="0">
                <a:ln>
                  <a:noFill/>
                </a:ln>
                <a:solidFill>
                  <a:schemeClr val="bg2">
                    <a:lumMod val="5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to be the smallest positive integer </a:t>
            </a:r>
            <a:r>
              <a:rPr kumimoji="0" lang="en-US" sz="3800" i="0" u="none" strike="noStrike" cap="none" spc="0" normalizeH="0" baseline="0" dirty="0">
                <a:ln>
                  <a:noFill/>
                </a:ln>
                <a:solidFill>
                  <a:srgbClr val="2010EA"/>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n</a:t>
            </a:r>
            <a:r>
              <a:rPr kumimoji="0" lang="en-US" sz="3800" i="0" u="none" strike="noStrike" cap="none" spc="0" normalizeH="0" baseline="0" dirty="0">
                <a:ln>
                  <a:noFill/>
                </a:ln>
                <a:solidFill>
                  <a:schemeClr val="bg2">
                    <a:lumMod val="5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 for which ther</a:t>
            </a:r>
            <a:r>
              <a:rPr lang="en-US" sz="3800" dirty="0">
                <a:solidFill>
                  <a:schemeClr val="bg2">
                    <a:lumMod val="5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e exists a </a:t>
            </a:r>
            <a:r>
              <a:rPr lang="en-US" sz="3800" dirty="0">
                <a:solidFill>
                  <a:srgbClr val="2010EA"/>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k-term</a:t>
            </a:r>
            <a:r>
              <a:rPr lang="en-US" sz="3800" dirty="0">
                <a:solidFill>
                  <a:schemeClr val="bg2">
                    <a:lumMod val="5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 monochromatic </a:t>
            </a:r>
            <a:r>
              <a:rPr lang="en-US" sz="3800" dirty="0">
                <a:solidFill>
                  <a:srgbClr val="2010EA"/>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m-pseudo</a:t>
            </a:r>
            <a:r>
              <a:rPr lang="en-US" sz="3800" dirty="0">
                <a:solidFill>
                  <a:schemeClr val="bg2">
                    <a:lumMod val="5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 progression in every </a:t>
            </a:r>
            <a:r>
              <a:rPr lang="en-US" sz="3800" dirty="0">
                <a:solidFill>
                  <a:srgbClr val="2010EA"/>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r-coloring</a:t>
            </a:r>
            <a:r>
              <a:rPr lang="en-US" sz="3800" dirty="0">
                <a:solidFill>
                  <a:schemeClr val="bg2">
                    <a:lumMod val="5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 of </a:t>
            </a:r>
            <a:r>
              <a:rPr lang="en-US" sz="3800" dirty="0">
                <a:solidFill>
                  <a:srgbClr val="2010EA"/>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1,2,…,n</a:t>
            </a:r>
            <a:r>
              <a:rPr lang="en-US" sz="3800" dirty="0">
                <a:solidFill>
                  <a:schemeClr val="bg2">
                    <a:lumMod val="5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a:t>
            </a:r>
            <a:endParaRPr kumimoji="0" lang="en-US" sz="3800" i="0" u="none" strike="noStrike" cap="none" spc="0" normalizeH="0" baseline="0" dirty="0">
              <a:ln>
                <a:noFill/>
              </a:ln>
              <a:solidFill>
                <a:schemeClr val="bg2">
                  <a:lumMod val="5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endParaRPr>
          </a:p>
        </p:txBody>
      </p:sp>
      <p:cxnSp>
        <p:nvCxnSpPr>
          <p:cNvPr id="4" name="Straight Arrow Connector 3">
            <a:extLst>
              <a:ext uri="{FF2B5EF4-FFF2-40B4-BE49-F238E27FC236}">
                <a16:creationId xmlns:a16="http://schemas.microsoft.com/office/drawing/2014/main" id="{0A1898D4-D05A-4ADA-B212-0E51C10720F4}"/>
              </a:ext>
            </a:extLst>
          </p:cNvPr>
          <p:cNvCxnSpPr>
            <a:cxnSpLocks/>
          </p:cNvCxnSpPr>
          <p:nvPr/>
        </p:nvCxnSpPr>
        <p:spPr>
          <a:xfrm>
            <a:off x="1930400" y="4747508"/>
            <a:ext cx="685800" cy="0"/>
          </a:xfrm>
          <a:prstGeom prst="straightConnector1">
            <a:avLst/>
          </a:prstGeom>
          <a:noFill/>
          <a:ln w="38100" cap="flat">
            <a:solidFill>
              <a:schemeClr val="tx2">
                <a:lumMod val="10000"/>
              </a:schemeClr>
            </a:solidFill>
            <a:prstDash val="solid"/>
            <a:miter lim="400000"/>
            <a:headEnd type="none" w="med" len="med"/>
            <a:tailEnd type="arrow" w="med" len="med"/>
          </a:ln>
          <a:effectLst/>
          <a:sp3d/>
        </p:spPr>
        <p:style>
          <a:lnRef idx="0">
            <a:scrgbClr r="0" g="0" b="0"/>
          </a:lnRef>
          <a:fillRef idx="0">
            <a:scrgbClr r="0" g="0" b="0"/>
          </a:fillRef>
          <a:effectRef idx="0">
            <a:scrgbClr r="0" g="0" b="0"/>
          </a:effectRef>
          <a:fontRef idx="none"/>
        </p:style>
      </p:cxnSp>
      <p:sp>
        <p:nvSpPr>
          <p:cNvPr id="8" name="TextBox 7">
            <a:extLst>
              <a:ext uri="{FF2B5EF4-FFF2-40B4-BE49-F238E27FC236}">
                <a16:creationId xmlns:a16="http://schemas.microsoft.com/office/drawing/2014/main" id="{6A210183-BD61-4D60-B1A5-9C8BDC6C4CBF}"/>
              </a:ext>
            </a:extLst>
          </p:cNvPr>
          <p:cNvSpPr txBox="1"/>
          <p:nvPr/>
        </p:nvSpPr>
        <p:spPr>
          <a:xfrm>
            <a:off x="2921000" y="3833108"/>
            <a:ext cx="9220200" cy="12721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br>
              <a:rPr kumimoji="0" lang="en-US" sz="3800" i="0" u="none" strike="noStrike" cap="none" spc="0" normalizeH="0" baseline="0" dirty="0">
                <a:ln>
                  <a:noFill/>
                </a:ln>
                <a:solidFill>
                  <a:schemeClr val="tx2">
                    <a:lumMod val="1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br>
            <a:r>
              <a:rPr kumimoji="0" lang="en-US" sz="3800" i="0" u="none" strike="noStrike" cap="none" spc="0" normalizeH="0" baseline="0" dirty="0">
                <a:ln>
                  <a:noFill/>
                </a:ln>
                <a:solidFill>
                  <a:schemeClr val="tx2">
                    <a:lumMod val="1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Prove several precise values of </a:t>
            </a:r>
            <a:r>
              <a:rPr lang="en-US" sz="3800" dirty="0" err="1">
                <a:solidFill>
                  <a:schemeClr val="tx2">
                    <a:lumMod val="1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B</a:t>
            </a:r>
            <a:r>
              <a:rPr lang="en-US" sz="3800" baseline="-25000" dirty="0" err="1">
                <a:solidFill>
                  <a:schemeClr val="tx2">
                    <a:lumMod val="1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m</a:t>
            </a:r>
            <a:r>
              <a:rPr lang="en-US" sz="3800" dirty="0">
                <a:solidFill>
                  <a:schemeClr val="tx2">
                    <a:lumMod val="1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a:t>
            </a:r>
            <a:r>
              <a:rPr lang="en-US" sz="3800" dirty="0" err="1">
                <a:solidFill>
                  <a:schemeClr val="tx2">
                    <a:lumMod val="1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k,r</a:t>
            </a:r>
            <a:r>
              <a:rPr lang="en-US" sz="3800" dirty="0">
                <a:solidFill>
                  <a:schemeClr val="tx2">
                    <a:lumMod val="1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a:t>
            </a:r>
            <a:endParaRPr kumimoji="0" lang="en-US" sz="3800" i="0" u="none" strike="noStrike" cap="none" spc="0" normalizeH="0" baseline="0" dirty="0">
              <a:ln>
                <a:noFill/>
              </a:ln>
              <a:solidFill>
                <a:schemeClr val="tx2">
                  <a:lumMod val="1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endParaRPr>
          </a:p>
        </p:txBody>
      </p:sp>
      <p:cxnSp>
        <p:nvCxnSpPr>
          <p:cNvPr id="10" name="Straight Arrow Connector 9">
            <a:extLst>
              <a:ext uri="{FF2B5EF4-FFF2-40B4-BE49-F238E27FC236}">
                <a16:creationId xmlns:a16="http://schemas.microsoft.com/office/drawing/2014/main" id="{E4DE6F6D-90EA-46DE-BF00-26B98604DAA0}"/>
              </a:ext>
            </a:extLst>
          </p:cNvPr>
          <p:cNvCxnSpPr>
            <a:cxnSpLocks/>
          </p:cNvCxnSpPr>
          <p:nvPr/>
        </p:nvCxnSpPr>
        <p:spPr>
          <a:xfrm>
            <a:off x="1919357" y="5968355"/>
            <a:ext cx="685800" cy="0"/>
          </a:xfrm>
          <a:prstGeom prst="straightConnector1">
            <a:avLst/>
          </a:prstGeom>
          <a:noFill/>
          <a:ln w="38100" cap="flat">
            <a:solidFill>
              <a:schemeClr val="tx2">
                <a:lumMod val="10000"/>
              </a:schemeClr>
            </a:solidFill>
            <a:prstDash val="solid"/>
            <a:miter lim="400000"/>
            <a:headEnd type="none" w="med" len="med"/>
            <a:tailEnd type="arrow" w="med" len="med"/>
          </a:ln>
          <a:effectLst/>
          <a:sp3d/>
        </p:spPr>
        <p:style>
          <a:lnRef idx="0">
            <a:scrgbClr r="0" g="0" b="0"/>
          </a:lnRef>
          <a:fillRef idx="0">
            <a:scrgbClr r="0" g="0" b="0"/>
          </a:fillRef>
          <a:effectRef idx="0">
            <a:scrgbClr r="0" g="0" b="0"/>
          </a:effectRef>
          <a:fontRef idx="none"/>
        </p:style>
      </p:cxnSp>
      <p:sp>
        <p:nvSpPr>
          <p:cNvPr id="11" name="TextBox 10">
            <a:extLst>
              <a:ext uri="{FF2B5EF4-FFF2-40B4-BE49-F238E27FC236}">
                <a16:creationId xmlns:a16="http://schemas.microsoft.com/office/drawing/2014/main" id="{2BAC234D-A95E-4A37-B2D4-3188D50C73BD}"/>
              </a:ext>
            </a:extLst>
          </p:cNvPr>
          <p:cNvSpPr txBox="1"/>
          <p:nvPr/>
        </p:nvSpPr>
        <p:spPr>
          <a:xfrm>
            <a:off x="2902227" y="5624671"/>
            <a:ext cx="9220200" cy="68736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kumimoji="0" lang="en-US" sz="3800" i="0" u="none" strike="noStrike" cap="none" spc="0" normalizeH="0" baseline="0" dirty="0">
                <a:ln>
                  <a:noFill/>
                </a:ln>
                <a:solidFill>
                  <a:schemeClr val="tx2">
                    <a:lumMod val="1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Find general upper and lower bounds.</a:t>
            </a:r>
          </a:p>
        </p:txBody>
      </p:sp>
      <p:cxnSp>
        <p:nvCxnSpPr>
          <p:cNvPr id="12" name="Straight Arrow Connector 11">
            <a:extLst>
              <a:ext uri="{FF2B5EF4-FFF2-40B4-BE49-F238E27FC236}">
                <a16:creationId xmlns:a16="http://schemas.microsoft.com/office/drawing/2014/main" id="{6963A657-C48C-48EA-84C2-D3FA67644C8D}"/>
              </a:ext>
            </a:extLst>
          </p:cNvPr>
          <p:cNvCxnSpPr>
            <a:cxnSpLocks/>
          </p:cNvCxnSpPr>
          <p:nvPr/>
        </p:nvCxnSpPr>
        <p:spPr>
          <a:xfrm>
            <a:off x="1919357" y="7409646"/>
            <a:ext cx="685800" cy="0"/>
          </a:xfrm>
          <a:prstGeom prst="straightConnector1">
            <a:avLst/>
          </a:prstGeom>
          <a:noFill/>
          <a:ln w="38100" cap="flat">
            <a:solidFill>
              <a:schemeClr val="tx2">
                <a:lumMod val="10000"/>
              </a:schemeClr>
            </a:solidFill>
            <a:prstDash val="solid"/>
            <a:miter lim="400000"/>
            <a:headEnd type="none" w="med" len="med"/>
            <a:tailEnd type="arrow" w="med" len="med"/>
          </a:ln>
          <a:effectLst/>
          <a:sp3d/>
        </p:spPr>
        <p:style>
          <a:lnRef idx="0">
            <a:scrgbClr r="0" g="0" b="0"/>
          </a:lnRef>
          <a:fillRef idx="0">
            <a:scrgbClr r="0" g="0" b="0"/>
          </a:fillRef>
          <a:effectRef idx="0">
            <a:scrgbClr r="0" g="0" b="0"/>
          </a:effectRef>
          <a:fontRef idx="none"/>
        </p:style>
      </p:cxnSp>
      <p:sp>
        <p:nvSpPr>
          <p:cNvPr id="13" name="TextBox 12">
            <a:extLst>
              <a:ext uri="{FF2B5EF4-FFF2-40B4-BE49-F238E27FC236}">
                <a16:creationId xmlns:a16="http://schemas.microsoft.com/office/drawing/2014/main" id="{8B2A01B5-5ECF-4A7E-93F3-46301B69FB84}"/>
              </a:ext>
            </a:extLst>
          </p:cNvPr>
          <p:cNvSpPr txBox="1"/>
          <p:nvPr/>
        </p:nvSpPr>
        <p:spPr>
          <a:xfrm>
            <a:off x="2904436" y="6481186"/>
            <a:ext cx="9220200" cy="18569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br>
              <a:rPr kumimoji="0" lang="en-US" sz="3800" i="0" u="none" strike="noStrike" cap="none" spc="0" normalizeH="0" baseline="0" dirty="0">
                <a:ln>
                  <a:noFill/>
                </a:ln>
                <a:solidFill>
                  <a:schemeClr val="tx2">
                    <a:lumMod val="1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br>
            <a:r>
              <a:rPr kumimoji="0" lang="en-US" sz="3800" i="0" u="none" strike="noStrike" cap="none" spc="0" normalizeH="0" baseline="0" dirty="0">
                <a:ln>
                  <a:noFill/>
                </a:ln>
                <a:solidFill>
                  <a:schemeClr val="tx2">
                    <a:lumMod val="1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Compare these values to the van der </a:t>
            </a:r>
            <a:r>
              <a:rPr kumimoji="0" lang="en-US" sz="3800" i="0" u="none" strike="noStrike" cap="none" spc="0" normalizeH="0" baseline="0" dirty="0" err="1">
                <a:ln>
                  <a:noFill/>
                </a:ln>
                <a:solidFill>
                  <a:schemeClr val="tx2">
                    <a:lumMod val="1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Waerden</a:t>
            </a:r>
            <a:r>
              <a:rPr kumimoji="0" lang="en-US" sz="3800" i="0" u="none" strike="noStrike" cap="none" spc="0" normalizeH="0" baseline="0" dirty="0">
                <a:ln>
                  <a:noFill/>
                </a:ln>
                <a:solidFill>
                  <a:schemeClr val="tx2">
                    <a:lumMod val="10000"/>
                  </a:schemeClr>
                </a:solidFill>
                <a:effectLst>
                  <a:outerShdw blurRad="38100" dist="38100" dir="2700000" algn="tl">
                    <a:srgbClr val="000000">
                      <a:alpha val="43137"/>
                    </a:srgbClr>
                  </a:outerShdw>
                </a:effectLst>
                <a:uFillTx/>
                <a:latin typeface="Cambria Math" panose="02040503050406030204" pitchFamily="18" charset="0"/>
                <a:ea typeface="Cambria Math" panose="02040503050406030204" pitchFamily="18" charset="0"/>
                <a:sym typeface="Helvetica Neue Bold Condensed"/>
              </a:rPr>
              <a:t> numbers.</a:t>
            </a:r>
          </a:p>
        </p:txBody>
      </p:sp>
    </p:spTree>
    <p:extLst>
      <p:ext uri="{BB962C8B-B14F-4D97-AF65-F5344CB8AC3E}">
        <p14:creationId xmlns:p14="http://schemas.microsoft.com/office/powerpoint/2010/main" val="172586249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anim calcmode="lin" valueType="num">
                                      <p:cBhvr>
                                        <p:cTn id="25" dur="1000" fill="hold"/>
                                        <p:tgtEl>
                                          <p:spTgt spid="11"/>
                                        </p:tgtEl>
                                        <p:attrNameLst>
                                          <p:attrName>ppt_x</p:attrName>
                                        </p:attrNameLst>
                                      </p:cBhvr>
                                      <p:tavLst>
                                        <p:tav tm="0">
                                          <p:val>
                                            <p:strVal val="#ppt_x"/>
                                          </p:val>
                                        </p:tav>
                                        <p:tav tm="100000">
                                          <p:val>
                                            <p:strVal val="#ppt_x"/>
                                          </p:val>
                                        </p:tav>
                                      </p:tavLst>
                                    </p:anim>
                                    <p:anim calcmode="lin" valueType="num">
                                      <p:cBhvr>
                                        <p:cTn id="2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7"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1000"/>
                                        <p:tgtEl>
                                          <p:spTgt spid="12"/>
                                        </p:tgtEl>
                                      </p:cBhvr>
                                    </p:animEffect>
                                    <p:anim calcmode="lin" valueType="num">
                                      <p:cBhvr>
                                        <p:cTn id="32" dur="1000" fill="hold"/>
                                        <p:tgtEl>
                                          <p:spTgt spid="12"/>
                                        </p:tgtEl>
                                        <p:attrNameLst>
                                          <p:attrName>ppt_x</p:attrName>
                                        </p:attrNameLst>
                                      </p:cBhvr>
                                      <p:tavLst>
                                        <p:tav tm="0">
                                          <p:val>
                                            <p:strVal val="#ppt_x"/>
                                          </p:val>
                                        </p:tav>
                                        <p:tav tm="100000">
                                          <p:val>
                                            <p:strVal val="#ppt_x"/>
                                          </p:val>
                                        </p:tav>
                                      </p:tavLst>
                                    </p:anim>
                                    <p:anim calcmode="lin" valueType="num">
                                      <p:cBhvr>
                                        <p:cTn id="33" dur="1000" fill="hold"/>
                                        <p:tgtEl>
                                          <p:spTgt spid="12"/>
                                        </p:tgtEl>
                                        <p:attrNameLst>
                                          <p:attrName>ppt_y</p:attrName>
                                        </p:attrNameLst>
                                      </p:cBhvr>
                                      <p:tavLst>
                                        <p:tav tm="0">
                                          <p:val>
                                            <p:strVal val="#ppt_y-.1"/>
                                          </p:val>
                                        </p:tav>
                                        <p:tav tm="100000">
                                          <p:val>
                                            <p:strVal val="#ppt_y"/>
                                          </p:val>
                                        </p:tav>
                                      </p:tavLst>
                                    </p:anim>
                                  </p:childTnLst>
                                </p:cTn>
                              </p:par>
                              <p:par>
                                <p:cTn id="34" presetID="47" presetClass="entr" presetSubtype="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1000"/>
                                        <p:tgtEl>
                                          <p:spTgt spid="13"/>
                                        </p:tgtEl>
                                      </p:cBhvr>
                                    </p:animEffect>
                                    <p:anim calcmode="lin" valueType="num">
                                      <p:cBhvr>
                                        <p:cTn id="37" dur="1000" fill="hold"/>
                                        <p:tgtEl>
                                          <p:spTgt spid="13"/>
                                        </p:tgtEl>
                                        <p:attrNameLst>
                                          <p:attrName>ppt_x</p:attrName>
                                        </p:attrNameLst>
                                      </p:cBhvr>
                                      <p:tavLst>
                                        <p:tav tm="0">
                                          <p:val>
                                            <p:strVal val="#ppt_x"/>
                                          </p:val>
                                        </p:tav>
                                        <p:tav tm="100000">
                                          <p:val>
                                            <p:strVal val="#ppt_x"/>
                                          </p:val>
                                        </p:tav>
                                      </p:tavLst>
                                    </p:anim>
                                    <p:anim calcmode="lin" valueType="num">
                                      <p:cBhvr>
                                        <p:cTn id="3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Blueprint">
  <a:themeElements>
    <a:clrScheme name="Blueprint">
      <a:dk1>
        <a:srgbClr val="AB7655"/>
      </a:dk1>
      <a:lt1>
        <a:srgbClr val="558AAB"/>
      </a:lt1>
      <a:dk2>
        <a:srgbClr val="53585F"/>
      </a:dk2>
      <a:lt2>
        <a:srgbClr val="DCDEE0"/>
      </a:lt2>
      <a:accent1>
        <a:srgbClr val="577198"/>
      </a:accent1>
      <a:accent2>
        <a:srgbClr val="59824B"/>
      </a:accent2>
      <a:accent3>
        <a:srgbClr val="B98F20"/>
      </a:accent3>
      <a:accent4>
        <a:srgbClr val="BF6322"/>
      </a:accent4>
      <a:accent5>
        <a:srgbClr val="902422"/>
      </a:accent5>
      <a:accent6>
        <a:srgbClr val="574170"/>
      </a:accent6>
      <a:hlink>
        <a:srgbClr val="0000FF"/>
      </a:hlink>
      <a:folHlink>
        <a:srgbClr val="FF00FF"/>
      </a:folHlink>
    </a:clrScheme>
    <a:fontScheme name="Blueprint">
      <a:majorFont>
        <a:latin typeface="Helvetica Neue Bold Condensed"/>
        <a:ea typeface="Helvetica Neue Bold Condensed"/>
        <a:cs typeface="Helvetica Neue Bold Condensed"/>
      </a:majorFont>
      <a:minorFont>
        <a:latin typeface="Helvetica Neue Light"/>
        <a:ea typeface="Helvetica Neue Light"/>
        <a:cs typeface="Helvetica Neue Light"/>
      </a:minorFont>
    </a:fontScheme>
    <a:fmtScheme name="Bluepri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12700" rotWithShape="0">
              <a:srgbClr val="000000">
                <a:alpha val="50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DEDEDE"/>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58AAB"/>
            </a:solidFill>
            <a:effectLst/>
            <a:uFillTx/>
            <a:latin typeface="+mj-lt"/>
            <a:ea typeface="+mj-ea"/>
            <a:cs typeface="+mj-cs"/>
            <a:sym typeface="Helvetica Neue Bold Condense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ueprint">
  <a:themeElements>
    <a:clrScheme name="Blueprint">
      <a:dk1>
        <a:srgbClr val="000000"/>
      </a:dk1>
      <a:lt1>
        <a:srgbClr val="FFFFFF"/>
      </a:lt1>
      <a:dk2>
        <a:srgbClr val="53585F"/>
      </a:dk2>
      <a:lt2>
        <a:srgbClr val="DCDEE0"/>
      </a:lt2>
      <a:accent1>
        <a:srgbClr val="577198"/>
      </a:accent1>
      <a:accent2>
        <a:srgbClr val="59824B"/>
      </a:accent2>
      <a:accent3>
        <a:srgbClr val="B98F20"/>
      </a:accent3>
      <a:accent4>
        <a:srgbClr val="BF6322"/>
      </a:accent4>
      <a:accent5>
        <a:srgbClr val="902422"/>
      </a:accent5>
      <a:accent6>
        <a:srgbClr val="574170"/>
      </a:accent6>
      <a:hlink>
        <a:srgbClr val="0000FF"/>
      </a:hlink>
      <a:folHlink>
        <a:srgbClr val="FF00FF"/>
      </a:folHlink>
    </a:clrScheme>
    <a:fontScheme name="Blueprint">
      <a:majorFont>
        <a:latin typeface="Helvetica Neue Bold Condensed"/>
        <a:ea typeface="Helvetica Neue Bold Condensed"/>
        <a:cs typeface="Helvetica Neue Bold Condensed"/>
      </a:majorFont>
      <a:minorFont>
        <a:latin typeface="Helvetica Neue Light"/>
        <a:ea typeface="Helvetica Neue Light"/>
        <a:cs typeface="Helvetica Neue Light"/>
      </a:minorFont>
    </a:fontScheme>
    <a:fmtScheme name="Bluepri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12700" rotWithShape="0">
              <a:srgbClr val="000000">
                <a:alpha val="50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DEDEDE"/>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58AAB"/>
            </a:solidFill>
            <a:effectLst/>
            <a:uFillTx/>
            <a:latin typeface="+mj-lt"/>
            <a:ea typeface="+mj-ea"/>
            <a:cs typeface="+mj-cs"/>
            <a:sym typeface="Helvetica Neue Bold Condense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2368</TotalTime>
  <Words>2445</Words>
  <Application>Microsoft Office PowerPoint</Application>
  <PresentationFormat>Custom</PresentationFormat>
  <Paragraphs>263</Paragraphs>
  <Slides>16</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Cambria Math</vt:lpstr>
      <vt:lpstr>Helvetica</vt:lpstr>
      <vt:lpstr>Helvetica Neue</vt:lpstr>
      <vt:lpstr>Helvetica Neue Bold Condensed</vt:lpstr>
      <vt:lpstr>Helvetica Neue Light</vt:lpstr>
      <vt:lpstr>Myanmar Text</vt:lpstr>
      <vt:lpstr>Blueprint</vt:lpstr>
      <vt:lpstr>Coloring the integers: Pseudo progressions And Ramsey theory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Coloring the integers: Pseudo progressions And Ramsey theory</dc:title>
  <dc:creator>Morgan Throckmorton</dc:creator>
  <cp:lastModifiedBy>Morgan Throckmorton</cp:lastModifiedBy>
  <cp:revision>92</cp:revision>
  <dcterms:modified xsi:type="dcterms:W3CDTF">2019-03-03T19:49:10Z</dcterms:modified>
</cp:coreProperties>
</file>