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71993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8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472842"/>
            <a:ext cx="6119416" cy="313317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726842"/>
            <a:ext cx="5399485" cy="2172804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81C2-6C7E-44BF-8581-4B06425DBBAC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C253-8CF7-4659-AC8E-34EE20B4D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04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81C2-6C7E-44BF-8581-4B06425DBBAC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C253-8CF7-4659-AC8E-34EE20B4D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5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79142"/>
            <a:ext cx="1552352" cy="76266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79142"/>
            <a:ext cx="4567064" cy="76266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81C2-6C7E-44BF-8581-4B06425DBBAC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C253-8CF7-4659-AC8E-34EE20B4D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2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81C2-6C7E-44BF-8581-4B06425DBBAC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C253-8CF7-4659-AC8E-34EE20B4D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26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243638"/>
            <a:ext cx="6209407" cy="374355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022610"/>
            <a:ext cx="6209407" cy="196864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81C2-6C7E-44BF-8581-4B06425DBBAC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C253-8CF7-4659-AC8E-34EE20B4D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3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395710"/>
            <a:ext cx="3059708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395710"/>
            <a:ext cx="3059708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81C2-6C7E-44BF-8581-4B06425DBBAC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C253-8CF7-4659-AC8E-34EE20B4D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38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79144"/>
            <a:ext cx="6209407" cy="17394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206137"/>
            <a:ext cx="3045646" cy="108119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287331"/>
            <a:ext cx="3045646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206137"/>
            <a:ext cx="3060646" cy="108119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287331"/>
            <a:ext cx="3060646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81C2-6C7E-44BF-8581-4B06425DBBAC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C253-8CF7-4659-AC8E-34EE20B4D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3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81C2-6C7E-44BF-8581-4B06425DBBAC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C253-8CF7-4659-AC8E-34EE20B4D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73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81C2-6C7E-44BF-8581-4B06425DBBAC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C253-8CF7-4659-AC8E-34EE20B4D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1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99969"/>
            <a:ext cx="2321966" cy="209989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295769"/>
            <a:ext cx="3644652" cy="639550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699862"/>
            <a:ext cx="2321966" cy="500182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81C2-6C7E-44BF-8581-4B06425DBBAC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C253-8CF7-4659-AC8E-34EE20B4D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88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99969"/>
            <a:ext cx="2321966" cy="209989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295769"/>
            <a:ext cx="3644652" cy="639550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699862"/>
            <a:ext cx="2321966" cy="500182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81C2-6C7E-44BF-8581-4B06425DBBAC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DC253-8CF7-4659-AC8E-34EE20B4D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92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79144"/>
            <a:ext cx="620940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395710"/>
            <a:ext cx="620940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8341240"/>
            <a:ext cx="161984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81C2-6C7E-44BF-8581-4B06425DBBAC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8341240"/>
            <a:ext cx="242976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8341240"/>
            <a:ext cx="161984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DC253-8CF7-4659-AC8E-34EE20B4D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6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E1ECF88-4B96-4439-8F33-7818BEBFF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199313" cy="71993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BEBEBF-B888-45A5-97E2-6D8B0464F7AD}"/>
              </a:ext>
            </a:extLst>
          </p:cNvPr>
          <p:cNvSpPr txBox="1"/>
          <p:nvPr/>
        </p:nvSpPr>
        <p:spPr>
          <a:xfrm>
            <a:off x="-2" y="7056809"/>
            <a:ext cx="71993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Couple</a:t>
            </a:r>
          </a:p>
        </p:txBody>
      </p:sp>
    </p:spTree>
    <p:extLst>
      <p:ext uri="{BB962C8B-B14F-4D97-AF65-F5344CB8AC3E}">
        <p14:creationId xmlns:p14="http://schemas.microsoft.com/office/powerpoint/2010/main" val="285590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9BEBEBF-B888-45A5-97E2-6D8B0464F7AD}"/>
              </a:ext>
            </a:extLst>
          </p:cNvPr>
          <p:cNvSpPr txBox="1"/>
          <p:nvPr/>
        </p:nvSpPr>
        <p:spPr>
          <a:xfrm>
            <a:off x="-2" y="7056809"/>
            <a:ext cx="71993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Family</a:t>
            </a:r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058E15C-D43F-4C05-83A9-5340FF52F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7199315" cy="71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2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9BEBEBF-B888-45A5-97E2-6D8B0464F7AD}"/>
              </a:ext>
            </a:extLst>
          </p:cNvPr>
          <p:cNvSpPr txBox="1"/>
          <p:nvPr/>
        </p:nvSpPr>
        <p:spPr>
          <a:xfrm>
            <a:off x="-2" y="7056809"/>
            <a:ext cx="71993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Student</a:t>
            </a:r>
            <a:endParaRPr lang="fr-FR" sz="8800" b="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4692748-CA1A-4C6F-B343-1E01A168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9" y="142503"/>
            <a:ext cx="6828313" cy="68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872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</Words>
  <Application>Microsoft Office PowerPoint</Application>
  <PresentationFormat>Personnalisé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Adobe Ming Std L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GUISSET</dc:creator>
  <cp:lastModifiedBy>Gabriel GUISSET</cp:lastModifiedBy>
  <cp:revision>1</cp:revision>
  <dcterms:created xsi:type="dcterms:W3CDTF">2020-06-19T15:42:47Z</dcterms:created>
  <dcterms:modified xsi:type="dcterms:W3CDTF">2020-06-19T15:54:12Z</dcterms:modified>
</cp:coreProperties>
</file>