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FFC07174.xml" ContentType="application/vnd.ms-powerpoint.comments+xml"/>
  <Override PartName="/ppt/comments/modernComment_101_FBC3B1B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9B0F6D-082F-B6E7-C4E3-B4E98BC506EB}" name="Morgane Tassoneiro" initials="MT" userId="515cb897f29de6c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13B54-D985-41E2-B49A-4CF3CDF1F046}" v="1" dt="2025-04-02T09:14:06.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42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e Tassoneiro" userId="515cb897f29de6cf" providerId="LiveId" clId="{CD513B54-D985-41E2-B49A-4CF3CDF1F046}"/>
    <pc:docChg chg="custSel addSld modSld">
      <pc:chgData name="Morgane Tassoneiro" userId="515cb897f29de6cf" providerId="LiveId" clId="{CD513B54-D985-41E2-B49A-4CF3CDF1F046}" dt="2025-04-02T09:34:06.334" v="91"/>
      <pc:docMkLst>
        <pc:docMk/>
      </pc:docMkLst>
      <pc:sldChg chg="addSp modSp new mod">
        <pc:chgData name="Morgane Tassoneiro" userId="515cb897f29de6cf" providerId="LiveId" clId="{CD513B54-D985-41E2-B49A-4CF3CDF1F046}" dt="2025-04-02T09:14:31.841" v="54" actId="1076"/>
        <pc:sldMkLst>
          <pc:docMk/>
          <pc:sldMk cId="2018072299" sldId="256"/>
        </pc:sldMkLst>
        <pc:spChg chg="mod">
          <ac:chgData name="Morgane Tassoneiro" userId="515cb897f29de6cf" providerId="LiveId" clId="{CD513B54-D985-41E2-B49A-4CF3CDF1F046}" dt="2025-04-02T09:13:46.584" v="3" actId="1076"/>
          <ac:spMkLst>
            <pc:docMk/>
            <pc:sldMk cId="2018072299" sldId="256"/>
            <ac:spMk id="2" creationId="{078E801C-06B6-7546-78A6-AF3E0993CF15}"/>
          </ac:spMkLst>
        </pc:spChg>
        <pc:spChg chg="mod">
          <ac:chgData name="Morgane Tassoneiro" userId="515cb897f29de6cf" providerId="LiveId" clId="{CD513B54-D985-41E2-B49A-4CF3CDF1F046}" dt="2025-04-02T09:14:31.841" v="54" actId="1076"/>
          <ac:spMkLst>
            <pc:docMk/>
            <pc:sldMk cId="2018072299" sldId="256"/>
            <ac:spMk id="3" creationId="{50451A0F-9B33-A930-EDFC-CACBC7A32475}"/>
          </ac:spMkLst>
        </pc:spChg>
        <pc:spChg chg="add mod">
          <ac:chgData name="Morgane Tassoneiro" userId="515cb897f29de6cf" providerId="LiveId" clId="{CD513B54-D985-41E2-B49A-4CF3CDF1F046}" dt="2025-04-02T09:14:27.139" v="53" actId="1076"/>
          <ac:spMkLst>
            <pc:docMk/>
            <pc:sldMk cId="2018072299" sldId="256"/>
            <ac:spMk id="4" creationId="{6524D490-4130-CF72-3F11-BBE40E8590EC}"/>
          </ac:spMkLst>
        </pc:spChg>
      </pc:sldChg>
      <pc:sldChg chg="modSp new mod">
        <pc:chgData name="Morgane Tassoneiro" userId="515cb897f29de6cf" providerId="LiveId" clId="{CD513B54-D985-41E2-B49A-4CF3CDF1F046}" dt="2025-04-02T09:34:06.334" v="91"/>
        <pc:sldMkLst>
          <pc:docMk/>
          <pc:sldMk cId="4223906230" sldId="257"/>
        </pc:sldMkLst>
        <pc:spChg chg="mod">
          <ac:chgData name="Morgane Tassoneiro" userId="515cb897f29de6cf" providerId="LiveId" clId="{CD513B54-D985-41E2-B49A-4CF3CDF1F046}" dt="2025-04-02T09:33:38.445" v="85" actId="20577"/>
          <ac:spMkLst>
            <pc:docMk/>
            <pc:sldMk cId="4223906230" sldId="257"/>
            <ac:spMk id="2" creationId="{B4F41162-77C4-C4C8-3681-84208CDE2D60}"/>
          </ac:spMkLst>
        </pc:spChg>
        <pc:spChg chg="mod">
          <ac:chgData name="Morgane Tassoneiro" userId="515cb897f29de6cf" providerId="LiveId" clId="{CD513B54-D985-41E2-B49A-4CF3CDF1F046}" dt="2025-04-02T09:34:06.334" v="91"/>
          <ac:spMkLst>
            <pc:docMk/>
            <pc:sldMk cId="4223906230" sldId="257"/>
            <ac:spMk id="3" creationId="{5B247E48-AF57-036A-6798-E430A9C027D6}"/>
          </ac:spMkLst>
        </pc:spChg>
      </pc:sldChg>
      <pc:sldChg chg="new">
        <pc:chgData name="Morgane Tassoneiro" userId="515cb897f29de6cf" providerId="LiveId" clId="{CD513B54-D985-41E2-B49A-4CF3CDF1F046}" dt="2025-04-02T09:32:20.655" v="56" actId="680"/>
        <pc:sldMkLst>
          <pc:docMk/>
          <pc:sldMk cId="562781961" sldId="258"/>
        </pc:sldMkLst>
      </pc:sldChg>
      <pc:sldChg chg="new">
        <pc:chgData name="Morgane Tassoneiro" userId="515cb897f29de6cf" providerId="LiveId" clId="{CD513B54-D985-41E2-B49A-4CF3CDF1F046}" dt="2025-04-02T09:32:21.094" v="57" actId="680"/>
        <pc:sldMkLst>
          <pc:docMk/>
          <pc:sldMk cId="3283722227" sldId="259"/>
        </pc:sldMkLst>
      </pc:sldChg>
      <pc:sldChg chg="modSp new mod">
        <pc:chgData name="Morgane Tassoneiro" userId="515cb897f29de6cf" providerId="LiveId" clId="{CD513B54-D985-41E2-B49A-4CF3CDF1F046}" dt="2025-04-02T09:33:12.691" v="83" actId="20577"/>
        <pc:sldMkLst>
          <pc:docMk/>
          <pc:sldMk cId="4290802036" sldId="260"/>
        </pc:sldMkLst>
        <pc:spChg chg="mod">
          <ac:chgData name="Morgane Tassoneiro" userId="515cb897f29de6cf" providerId="LiveId" clId="{CD513B54-D985-41E2-B49A-4CF3CDF1F046}" dt="2025-04-02T09:32:46.159" v="59"/>
          <ac:spMkLst>
            <pc:docMk/>
            <pc:sldMk cId="4290802036" sldId="260"/>
            <ac:spMk id="2" creationId="{27DBC081-D96B-2579-A1D4-38FFBE05D16B}"/>
          </ac:spMkLst>
        </pc:spChg>
        <pc:spChg chg="mod">
          <ac:chgData name="Morgane Tassoneiro" userId="515cb897f29de6cf" providerId="LiveId" clId="{CD513B54-D985-41E2-B49A-4CF3CDF1F046}" dt="2025-04-02T09:33:12.691" v="83" actId="20577"/>
          <ac:spMkLst>
            <pc:docMk/>
            <pc:sldMk cId="4290802036" sldId="260"/>
            <ac:spMk id="3" creationId="{5D6FAE55-2F87-C202-6D84-5DA72B964AAF}"/>
          </ac:spMkLst>
        </pc:spChg>
      </pc:sldChg>
    </pc:docChg>
  </pc:docChgLst>
</pc:chgInfo>
</file>

<file path=ppt/comments/modernComment_101_FBC3B1B6.xml><?xml version="1.0" encoding="utf-8"?>
<p188:cmLst xmlns:a="http://schemas.openxmlformats.org/drawingml/2006/main" xmlns:r="http://schemas.openxmlformats.org/officeDocument/2006/relationships" xmlns:p188="http://schemas.microsoft.com/office/powerpoint/2018/8/main">
  <p188:cm id="{9BE42594-9390-473F-8A7A-002459B02616}" authorId="{989B0F6D-082F-B6E7-C4E3-B4E98BC506EB}" created="2025-04-06T19:23:21.619">
    <ac:deMkLst xmlns:ac="http://schemas.microsoft.com/office/drawing/2013/main/command">
      <pc:docMk xmlns:pc="http://schemas.microsoft.com/office/powerpoint/2013/main/command"/>
      <pc:sldMk xmlns:pc="http://schemas.microsoft.com/office/powerpoint/2013/main/command" cId="4223906230" sldId="257"/>
      <ac:spMk id="3" creationId="{5B247E48-AF57-036A-6798-E430A9C027D6}"/>
    </ac:deMkLst>
    <p188:txBody>
      <a:bodyPr/>
      <a:lstStyle/>
      <a:p>
        <a:r>
          <a:rPr lang="en-IE"/>
          <a:t>De Beers is a major diamond company, but they had a big challenge : proving their diamonds are ethically sourced so they created Tracr, a blockchain platform that tracks each diamond from the mine to the store.
it helps them show customers the diamond is real, natural, and conflict-free and builds trust in the brand.</a:t>
        </a:r>
      </a:p>
    </p188:txBody>
  </p188:cm>
</p188:cmLst>
</file>

<file path=ppt/comments/modernComment_104_FFC07174.xml><?xml version="1.0" encoding="utf-8"?>
<p188:cmLst xmlns:a="http://schemas.openxmlformats.org/drawingml/2006/main" xmlns:r="http://schemas.openxmlformats.org/officeDocument/2006/relationships" xmlns:p188="http://schemas.microsoft.com/office/powerpoint/2018/8/main">
  <p188:cm id="{4B31290F-6AD3-4B73-A59F-53AC9A8204B7}" authorId="{989B0F6D-082F-B6E7-C4E3-B4E98BC506EB}" created="2025-04-06T19:16:09.116">
    <pc:sldMkLst xmlns:pc="http://schemas.microsoft.com/office/powerpoint/2013/main/command">
      <pc:docMk/>
      <pc:sldMk cId="4290802036" sldId="260"/>
    </pc:sldMkLst>
    <p188:txBody>
      <a:bodyPr/>
      <a:lstStyle/>
      <a:p>
        <a:r>
          <a:rPr lang="en-IE"/>
          <a:t>Blockchain is a system that lets people share information in a really secure and trustworthy way, instead of one company keeping all the data, it’s shared across a lot of computers.
You cant change the records once they’re added, and everyone involved can see the same thing, which makes it great for businesses that need trust and transparency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1F9B-53EF-4DB0-B622-BD7FB6841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E67E509F-5CDB-0870-26D8-A608611A0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0DB10BA4-2395-B9B8-4600-6E8A07C6FB98}"/>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85447D1C-57E1-29BD-C269-FDAC9117D8A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409498A-71CA-048D-94D5-3C788193C21C}"/>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209965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33FA-19E7-E4BE-0E0B-4FA0993EFB2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397ECAF-5BC2-E1C5-2601-F6BEBEBB1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51C48E0-B602-68A7-91ED-8356164BE6E8}"/>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F3CB8AD4-4987-9EAC-60E1-0261A49778B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6862E69-023F-0344-156B-55463DCF3DEB}"/>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102687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61161-6B8B-BAB3-FBFF-6187A4305E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914DE09-76A4-9F28-3E97-8A6900C80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473E369-08C6-C804-6FC6-953F2887067D}"/>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A3A9A0B6-2DC1-51D5-1A8D-A44D4C174AC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E56C060-25AF-42F6-58D5-507DF3A5AE78}"/>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61864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965-4DF4-A39E-C327-5314D09A67FA}"/>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36D688D-1CA4-6A27-BA62-9E076D9E1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2B62F30-7742-1509-828B-8F709DC8E9F2}"/>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2741F065-BAF0-603B-7A20-DD5D1E76303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D4E5742-5CED-5860-FAFA-9BDACA308614}"/>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217371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19BB-FCDF-AA69-ECBB-A7CEB8862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A0EF73B-C73F-8367-5D29-1D7FE97922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94723-5F6C-6D8C-7266-6B768BDE176E}"/>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21C51918-15F8-53C4-A6E5-557C74026F0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657CBFB-AC47-A638-1705-E892F99EF96E}"/>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360334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025C-F192-2AB3-58C9-61CCE82E8CC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E376662-61F8-FD68-4FB1-D1B35EA54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01D9E1B2-E129-8838-C7A0-90368257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6D86EC2E-43EA-44CD-0D90-3B1497D23447}"/>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6" name="Footer Placeholder 5">
            <a:extLst>
              <a:ext uri="{FF2B5EF4-FFF2-40B4-BE49-F238E27FC236}">
                <a16:creationId xmlns:a16="http://schemas.microsoft.com/office/drawing/2014/main" id="{5FEC525E-B6DF-EE90-CFE4-404EB41AD0E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6F33B21-37A0-1899-C463-96292F715CE0}"/>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169722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2CA4-FAAE-AB58-61B1-DDC3B473429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280EE75-69C6-B86D-5C75-E16F7600F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F25D1-CDF0-4B6B-5398-021FA35EF6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E4B14E6-848A-5527-D84E-C7CA3D1D9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4BCA2E-406F-4F1B-E519-9968F787F7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3D57DD0-9BE0-01F2-38D5-DCF1BCC00A11}"/>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8" name="Footer Placeholder 7">
            <a:extLst>
              <a:ext uri="{FF2B5EF4-FFF2-40B4-BE49-F238E27FC236}">
                <a16:creationId xmlns:a16="http://schemas.microsoft.com/office/drawing/2014/main" id="{E062DF58-F249-971A-D30D-1CD737216E3C}"/>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BB44E9F-84F0-0D57-501A-9AEF4A89080A}"/>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15805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7E8-BD83-7041-B1C3-93D60E0DF5C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E35A41C7-8AF6-5368-34BD-CC3E18DC2F06}"/>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4" name="Footer Placeholder 3">
            <a:extLst>
              <a:ext uri="{FF2B5EF4-FFF2-40B4-BE49-F238E27FC236}">
                <a16:creationId xmlns:a16="http://schemas.microsoft.com/office/drawing/2014/main" id="{93625B69-68DA-0E04-C46F-E3D8B86CBB0D}"/>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B9D0603C-7327-B3EC-516A-BBD1F480BED5}"/>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129201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D6053-09B0-95B3-3760-56237A63BE1E}"/>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3" name="Footer Placeholder 2">
            <a:extLst>
              <a:ext uri="{FF2B5EF4-FFF2-40B4-BE49-F238E27FC236}">
                <a16:creationId xmlns:a16="http://schemas.microsoft.com/office/drawing/2014/main" id="{4B1D9776-3391-00EC-8CC9-AC198407DE86}"/>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A85C65B-75F2-D286-1421-A15326EBFCAA}"/>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252649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9FFA-80C8-3273-F9C9E142D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390F0B4-5A6D-7092-10C1-42BE43438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B95770B-DE11-AAB3-B7D1-A46A2E2BC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F1ED8-BEBA-4505-CC4E-36EC8FD859F5}"/>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6" name="Footer Placeholder 5">
            <a:extLst>
              <a:ext uri="{FF2B5EF4-FFF2-40B4-BE49-F238E27FC236}">
                <a16:creationId xmlns:a16="http://schemas.microsoft.com/office/drawing/2014/main" id="{00930141-7CB8-FE3C-12B5-88B658F8851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93B1ED3-D0AC-8A43-68E8-B3476DBDABFE}"/>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302966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CE2-021A-5E77-82E3-D1257420A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18E5988-7AAE-2B9B-95EC-53099715A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0E6D70F-BBF4-CCAE-9ED5-F917FB944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42BFA-A6FA-6A23-FE16-CABB9DC1BF10}"/>
              </a:ext>
            </a:extLst>
          </p:cNvPr>
          <p:cNvSpPr>
            <a:spLocks noGrp="1"/>
          </p:cNvSpPr>
          <p:nvPr>
            <p:ph type="dt" sz="half" idx="10"/>
          </p:nvPr>
        </p:nvSpPr>
        <p:spPr/>
        <p:txBody>
          <a:bodyPr/>
          <a:lstStyle/>
          <a:p>
            <a:fld id="{AAF29397-23F9-4DE5-9FB2-E7D773FACA50}" type="datetimeFigureOut">
              <a:rPr lang="en-IE" smtClean="0"/>
              <a:t>06/04/2025</a:t>
            </a:fld>
            <a:endParaRPr lang="en-IE"/>
          </a:p>
        </p:txBody>
      </p:sp>
      <p:sp>
        <p:nvSpPr>
          <p:cNvPr id="6" name="Footer Placeholder 5">
            <a:extLst>
              <a:ext uri="{FF2B5EF4-FFF2-40B4-BE49-F238E27FC236}">
                <a16:creationId xmlns:a16="http://schemas.microsoft.com/office/drawing/2014/main" id="{8D7FFD6C-FED3-0C82-F8A4-1C85DD244AD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C1FA2AD-AACA-4AC6-78DD-F125FD4E6BD3}"/>
              </a:ext>
            </a:extLst>
          </p:cNvPr>
          <p:cNvSpPr>
            <a:spLocks noGrp="1"/>
          </p:cNvSpPr>
          <p:nvPr>
            <p:ph type="sldNum" sz="quarter" idx="12"/>
          </p:nvPr>
        </p:nvSpPr>
        <p:spPr/>
        <p:txBody>
          <a:bodyPr/>
          <a:lstStyle/>
          <a:p>
            <a:fld id="{85F79672-09C5-4F65-8877-FCC8429CE365}" type="slidenum">
              <a:rPr lang="en-IE" smtClean="0"/>
              <a:t>‹#›</a:t>
            </a:fld>
            <a:endParaRPr lang="en-IE"/>
          </a:p>
        </p:txBody>
      </p:sp>
    </p:spTree>
    <p:extLst>
      <p:ext uri="{BB962C8B-B14F-4D97-AF65-F5344CB8AC3E}">
        <p14:creationId xmlns:p14="http://schemas.microsoft.com/office/powerpoint/2010/main" val="16579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20308-3FEB-42AA-D1C9-4C25E7C88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D31ABC7-9985-6FA6-FA8B-890BABE4D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FED697A-E3D1-42E2-3B4A-AE7A4A294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F29397-23F9-4DE5-9FB2-E7D773FACA50}" type="datetimeFigureOut">
              <a:rPr lang="en-IE" smtClean="0"/>
              <a:t>06/04/2025</a:t>
            </a:fld>
            <a:endParaRPr lang="en-IE"/>
          </a:p>
        </p:txBody>
      </p:sp>
      <p:sp>
        <p:nvSpPr>
          <p:cNvPr id="5" name="Footer Placeholder 4">
            <a:extLst>
              <a:ext uri="{FF2B5EF4-FFF2-40B4-BE49-F238E27FC236}">
                <a16:creationId xmlns:a16="http://schemas.microsoft.com/office/drawing/2014/main" id="{07AC16F7-0204-5204-1F8D-03AD90135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619E2DDA-A342-7669-7A3A-659643536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F79672-09C5-4F65-8877-FCC8429CE365}" type="slidenum">
              <a:rPr lang="en-IE" smtClean="0"/>
              <a:t>‹#›</a:t>
            </a:fld>
            <a:endParaRPr lang="en-IE"/>
          </a:p>
        </p:txBody>
      </p:sp>
    </p:spTree>
    <p:extLst>
      <p:ext uri="{BB962C8B-B14F-4D97-AF65-F5344CB8AC3E}">
        <p14:creationId xmlns:p14="http://schemas.microsoft.com/office/powerpoint/2010/main" val="105218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4_FFC0717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1_FBC3B1B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801C-06B6-7546-78A6-AF3E0993CF15}"/>
              </a:ext>
            </a:extLst>
          </p:cNvPr>
          <p:cNvSpPr>
            <a:spLocks noGrp="1"/>
          </p:cNvSpPr>
          <p:nvPr>
            <p:ph type="ctrTitle"/>
          </p:nvPr>
        </p:nvSpPr>
        <p:spPr>
          <a:xfrm>
            <a:off x="1524000" y="588963"/>
            <a:ext cx="9144000" cy="2387600"/>
          </a:xfrm>
        </p:spPr>
        <p:txBody>
          <a:bodyPr>
            <a:normAutofit fontScale="90000"/>
          </a:bodyPr>
          <a:lstStyle/>
          <a:p>
            <a:r>
              <a:rPr lang="en-GB" dirty="0"/>
              <a:t>Strategic Analysis of Emerging Technology for Competitive Advantage</a:t>
            </a:r>
            <a:endParaRPr lang="en-IE" dirty="0"/>
          </a:p>
        </p:txBody>
      </p:sp>
      <p:sp>
        <p:nvSpPr>
          <p:cNvPr id="3" name="Subtitle 2">
            <a:extLst>
              <a:ext uri="{FF2B5EF4-FFF2-40B4-BE49-F238E27FC236}">
                <a16:creationId xmlns:a16="http://schemas.microsoft.com/office/drawing/2014/main" id="{50451A0F-9B33-A930-EDFC-CACBC7A32475}"/>
              </a:ext>
            </a:extLst>
          </p:cNvPr>
          <p:cNvSpPr>
            <a:spLocks noGrp="1"/>
          </p:cNvSpPr>
          <p:nvPr>
            <p:ph type="subTitle" idx="1"/>
          </p:nvPr>
        </p:nvSpPr>
        <p:spPr>
          <a:xfrm>
            <a:off x="1524000" y="3281363"/>
            <a:ext cx="9144000" cy="1655762"/>
          </a:xfrm>
        </p:spPr>
        <p:txBody>
          <a:bodyPr>
            <a:normAutofit/>
          </a:bodyPr>
          <a:lstStyle/>
          <a:p>
            <a:r>
              <a:rPr lang="en-IE" sz="4800" b="1" dirty="0"/>
              <a:t>Blockchain</a:t>
            </a:r>
          </a:p>
        </p:txBody>
      </p:sp>
      <p:sp>
        <p:nvSpPr>
          <p:cNvPr id="4" name="Title 1">
            <a:extLst>
              <a:ext uri="{FF2B5EF4-FFF2-40B4-BE49-F238E27FC236}">
                <a16:creationId xmlns:a16="http://schemas.microsoft.com/office/drawing/2014/main" id="{6524D490-4130-CF72-3F11-BBE40E8590EC}"/>
              </a:ext>
            </a:extLst>
          </p:cNvPr>
          <p:cNvSpPr txBox="1">
            <a:spLocks/>
          </p:cNvSpPr>
          <p:nvPr/>
        </p:nvSpPr>
        <p:spPr>
          <a:xfrm>
            <a:off x="1524000" y="2400980"/>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a:t>Morgane Tassoneiro - 2021327</a:t>
            </a:r>
            <a:endParaRPr lang="en-IE" sz="2800" dirty="0"/>
          </a:p>
        </p:txBody>
      </p:sp>
    </p:spTree>
    <p:extLst>
      <p:ext uri="{BB962C8B-B14F-4D97-AF65-F5344CB8AC3E}">
        <p14:creationId xmlns:p14="http://schemas.microsoft.com/office/powerpoint/2010/main" val="201807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C081-D96B-2579-A1D4-38FFBE05D16B}"/>
              </a:ext>
            </a:extLst>
          </p:cNvPr>
          <p:cNvSpPr>
            <a:spLocks noGrp="1"/>
          </p:cNvSpPr>
          <p:nvPr>
            <p:ph type="title"/>
          </p:nvPr>
        </p:nvSpPr>
        <p:spPr/>
        <p:txBody>
          <a:bodyPr/>
          <a:lstStyle/>
          <a:p>
            <a:r>
              <a:rPr lang="en-IE" b="1" dirty="0"/>
              <a:t>What is Blockchain?</a:t>
            </a:r>
            <a:r>
              <a:rPr lang="en-IE" dirty="0"/>
              <a:t> </a:t>
            </a:r>
          </a:p>
        </p:txBody>
      </p:sp>
      <p:sp>
        <p:nvSpPr>
          <p:cNvPr id="3" name="Content Placeholder 2">
            <a:extLst>
              <a:ext uri="{FF2B5EF4-FFF2-40B4-BE49-F238E27FC236}">
                <a16:creationId xmlns:a16="http://schemas.microsoft.com/office/drawing/2014/main" id="{5D6FAE55-2F87-C202-6D84-5DA72B964AAF}"/>
              </a:ext>
            </a:extLst>
          </p:cNvPr>
          <p:cNvSpPr>
            <a:spLocks noGrp="1"/>
          </p:cNvSpPr>
          <p:nvPr>
            <p:ph idx="1"/>
          </p:nvPr>
        </p:nvSpPr>
        <p:spPr/>
        <p:txBody>
          <a:bodyPr>
            <a:normAutofit fontScale="77500" lnSpcReduction="20000"/>
          </a:bodyPr>
          <a:lstStyle/>
          <a:p>
            <a:pPr marL="0" indent="0">
              <a:buNone/>
            </a:pPr>
            <a:r>
              <a:rPr lang="en-GB" dirty="0"/>
              <a:t>Blockchain is a type of digital system used to record and store information in a way that’s very secure, shared, and almost impossible to change.</a:t>
            </a:r>
          </a:p>
          <a:p>
            <a:pPr marL="0" indent="0">
              <a:buNone/>
            </a:pPr>
            <a:endParaRPr lang="en-IE" dirty="0"/>
          </a:p>
          <a:p>
            <a:pPr>
              <a:buNone/>
            </a:pPr>
            <a:r>
              <a:rPr lang="en-GB" dirty="0"/>
              <a:t>Key features:</a:t>
            </a:r>
          </a:p>
          <a:p>
            <a:pPr>
              <a:buFont typeface="Arial" panose="020B0604020202020204" pitchFamily="34" charset="0"/>
              <a:buChar char="•"/>
            </a:pPr>
            <a:r>
              <a:rPr lang="en-GB" dirty="0"/>
              <a:t>Transparency</a:t>
            </a:r>
          </a:p>
          <a:p>
            <a:pPr marL="0" indent="0">
              <a:buNone/>
            </a:pPr>
            <a:r>
              <a:rPr lang="en-GB" dirty="0"/>
              <a:t>Everyone in the system can see the same records — nothing is hidden.</a:t>
            </a:r>
          </a:p>
          <a:p>
            <a:pPr>
              <a:buFont typeface="Arial" panose="020B0604020202020204" pitchFamily="34" charset="0"/>
              <a:buChar char="•"/>
            </a:pPr>
            <a:endParaRPr lang="en-GB" dirty="0"/>
          </a:p>
          <a:p>
            <a:pPr marL="0" indent="0">
              <a:buNone/>
            </a:pPr>
            <a:r>
              <a:rPr lang="en-GB" dirty="0"/>
              <a:t>Immutability</a:t>
            </a:r>
          </a:p>
          <a:p>
            <a:pPr>
              <a:buFont typeface="Arial" panose="020B0604020202020204" pitchFamily="34" charset="0"/>
              <a:buChar char="•"/>
            </a:pPr>
            <a:r>
              <a:rPr lang="en-GB" dirty="0"/>
              <a:t>Once something is added, it can’t be changed or erased.</a:t>
            </a:r>
          </a:p>
          <a:p>
            <a:pPr>
              <a:buFont typeface="Arial" panose="020B0604020202020204" pitchFamily="34" charset="0"/>
              <a:buChar char="•"/>
            </a:pPr>
            <a:endParaRPr lang="en-GB" dirty="0"/>
          </a:p>
          <a:p>
            <a:pPr marL="0" indent="0">
              <a:buNone/>
            </a:pPr>
            <a:r>
              <a:rPr lang="en-GB" dirty="0"/>
              <a:t>Decentralization</a:t>
            </a:r>
          </a:p>
          <a:p>
            <a:pPr>
              <a:buFont typeface="Arial" panose="020B0604020202020204" pitchFamily="34" charset="0"/>
              <a:buChar char="•"/>
            </a:pPr>
            <a:r>
              <a:rPr lang="en-GB" dirty="0"/>
              <a:t>No single company or person is in control — it’s shared across many computers.</a:t>
            </a:r>
          </a:p>
          <a:p>
            <a:pPr>
              <a:buFont typeface="Arial" panose="020B0604020202020204" pitchFamily="34" charset="0"/>
              <a:buChar char="•"/>
            </a:pPr>
            <a:endParaRPr lang="en-GB" dirty="0"/>
          </a:p>
          <a:p>
            <a:endParaRPr lang="en-IE" dirty="0"/>
          </a:p>
        </p:txBody>
      </p:sp>
    </p:spTree>
    <p:extLst>
      <p:ext uri="{BB962C8B-B14F-4D97-AF65-F5344CB8AC3E}">
        <p14:creationId xmlns:p14="http://schemas.microsoft.com/office/powerpoint/2010/main" val="429080203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162-77C4-C4C8-3681-84208CDE2D60}"/>
              </a:ext>
            </a:extLst>
          </p:cNvPr>
          <p:cNvSpPr>
            <a:spLocks noGrp="1"/>
          </p:cNvSpPr>
          <p:nvPr>
            <p:ph type="title"/>
          </p:nvPr>
        </p:nvSpPr>
        <p:spPr>
          <a:xfrm>
            <a:off x="537575" y="-160968"/>
            <a:ext cx="10515600" cy="1325563"/>
          </a:xfrm>
        </p:spPr>
        <p:txBody>
          <a:bodyPr/>
          <a:lstStyle/>
          <a:p>
            <a:r>
              <a:rPr lang="en-GB" dirty="0"/>
              <a:t>Company </a:t>
            </a:r>
            <a:endParaRPr lang="en-IE" dirty="0"/>
          </a:p>
        </p:txBody>
      </p:sp>
      <p:sp>
        <p:nvSpPr>
          <p:cNvPr id="3" name="Content Placeholder 2">
            <a:extLst>
              <a:ext uri="{FF2B5EF4-FFF2-40B4-BE49-F238E27FC236}">
                <a16:creationId xmlns:a16="http://schemas.microsoft.com/office/drawing/2014/main" id="{5B247E48-AF57-036A-6798-E430A9C027D6}"/>
              </a:ext>
            </a:extLst>
          </p:cNvPr>
          <p:cNvSpPr>
            <a:spLocks noGrp="1"/>
          </p:cNvSpPr>
          <p:nvPr>
            <p:ph idx="1"/>
          </p:nvPr>
        </p:nvSpPr>
        <p:spPr>
          <a:xfrm>
            <a:off x="537575" y="927654"/>
            <a:ext cx="10515600" cy="5698614"/>
          </a:xfrm>
        </p:spPr>
        <p:txBody>
          <a:bodyPr>
            <a:normAutofit fontScale="92500"/>
          </a:bodyPr>
          <a:lstStyle/>
          <a:p>
            <a:r>
              <a:rPr lang="en-IE" b="1" dirty="0"/>
              <a:t>De Beers - </a:t>
            </a:r>
            <a:r>
              <a:rPr lang="en-GB" dirty="0"/>
              <a:t>De Beers is one of the biggest diamond companies in the world. They mine, sort, and sell diamonds globally.</a:t>
            </a:r>
            <a:endParaRPr lang="en-IE" dirty="0"/>
          </a:p>
          <a:p>
            <a:r>
              <a:rPr lang="en-GB" dirty="0"/>
              <a:t>People today want to know where their diamonds come from. There’s pressure from customers and governments to make sure diamonds are ethical, meaning not linked to illegal activity (no "blood diamonds").</a:t>
            </a:r>
            <a:endParaRPr lang="en-IE" dirty="0"/>
          </a:p>
          <a:p>
            <a:pPr marL="0" indent="0">
              <a:buNone/>
            </a:pPr>
            <a:r>
              <a:rPr lang="en-GB" sz="4000" dirty="0"/>
              <a:t>Tech </a:t>
            </a:r>
            <a:r>
              <a:rPr lang="en-GB" sz="4000" dirty="0">
                <a:latin typeface="+mj-lt"/>
              </a:rPr>
              <a:t>Use</a:t>
            </a:r>
            <a:endParaRPr lang="en-IE" sz="4000" b="1" dirty="0">
              <a:latin typeface="+mj-lt"/>
            </a:endParaRPr>
          </a:p>
          <a:p>
            <a:r>
              <a:rPr lang="en-IE" b="1" dirty="0"/>
              <a:t>Solution</a:t>
            </a:r>
            <a:r>
              <a:rPr lang="en-IE" dirty="0"/>
              <a:t>: </a:t>
            </a:r>
            <a:r>
              <a:rPr lang="en-GB" dirty="0"/>
              <a:t>De Beers created a platform called Tracr, which uses blockchain to track every diamond from the mine all the way to the customer.</a:t>
            </a:r>
          </a:p>
          <a:p>
            <a:pPr marL="0" indent="0">
              <a:buNone/>
            </a:pPr>
            <a:r>
              <a:rPr lang="en-GB" dirty="0"/>
              <a:t>Each diamond gets a digital record on the blockchain that shows where it came from and every step it passed through.</a:t>
            </a:r>
          </a:p>
          <a:p>
            <a:pPr marL="0" indent="0">
              <a:buNone/>
            </a:pPr>
            <a:r>
              <a:rPr lang="en-GB" dirty="0"/>
              <a:t>The Goal: Prove that diamonds are real, natural, and conflict-free, build trust with customers, stay in line with ethical and legal standards</a:t>
            </a:r>
            <a:endParaRPr lang="en-IE" dirty="0"/>
          </a:p>
        </p:txBody>
      </p:sp>
    </p:spTree>
    <p:extLst>
      <p:ext uri="{BB962C8B-B14F-4D97-AF65-F5344CB8AC3E}">
        <p14:creationId xmlns:p14="http://schemas.microsoft.com/office/powerpoint/2010/main" val="422390623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D6CE-D471-AA47-7912-26B089FF6985}"/>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670A78C9-A73E-1127-230B-358FE6072ECE}"/>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56278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77E1-B2EF-1BB7-E631-AD7C5E9D8AF9}"/>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F5168E60-477C-645D-88F6-AFD33317C4D7}"/>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8372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729</TotalTime>
  <Words>233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Strategic Analysis of Emerging Technology for Competitive Advantage</vt:lpstr>
      <vt:lpstr>What is Blockchain? </vt:lpstr>
      <vt:lpstr>Company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Morgane Tassoneiro</dc:creator>
  <cp:lastModifiedBy>Morgane Tassoneiro</cp:lastModifiedBy>
  <cp:revision>2</cp:revision>
  <dcterms:created xsi:type="dcterms:W3CDTF">2025-04-02T09:12:15Z</dcterms:created>
  <dcterms:modified xsi:type="dcterms:W3CDTF">2025-04-06T19:25:46Z</dcterms:modified>
</cp:coreProperties>
</file>