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13B54-D985-41E2-B49A-4CF3CDF1F046}" v="1" dt="2025-04-02T09:14:0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e Tassoneiro" userId="515cb897f29de6cf" providerId="LiveId" clId="{CD513B54-D985-41E2-B49A-4CF3CDF1F046}"/>
    <pc:docChg chg="custSel addSld modSld">
      <pc:chgData name="Morgane Tassoneiro" userId="515cb897f29de6cf" providerId="LiveId" clId="{CD513B54-D985-41E2-B49A-4CF3CDF1F046}" dt="2025-04-02T09:14:31.841" v="54" actId="1076"/>
      <pc:docMkLst>
        <pc:docMk/>
      </pc:docMkLst>
      <pc:sldChg chg="addSp modSp new mod">
        <pc:chgData name="Morgane Tassoneiro" userId="515cb897f29de6cf" providerId="LiveId" clId="{CD513B54-D985-41E2-B49A-4CF3CDF1F046}" dt="2025-04-02T09:14:31.841" v="54" actId="1076"/>
        <pc:sldMkLst>
          <pc:docMk/>
          <pc:sldMk cId="2018072299" sldId="256"/>
        </pc:sldMkLst>
        <pc:spChg chg="mod">
          <ac:chgData name="Morgane Tassoneiro" userId="515cb897f29de6cf" providerId="LiveId" clId="{CD513B54-D985-41E2-B49A-4CF3CDF1F046}" dt="2025-04-02T09:13:46.584" v="3" actId="1076"/>
          <ac:spMkLst>
            <pc:docMk/>
            <pc:sldMk cId="2018072299" sldId="256"/>
            <ac:spMk id="2" creationId="{078E801C-06B6-7546-78A6-AF3E0993CF15}"/>
          </ac:spMkLst>
        </pc:spChg>
        <pc:spChg chg="mod">
          <ac:chgData name="Morgane Tassoneiro" userId="515cb897f29de6cf" providerId="LiveId" clId="{CD513B54-D985-41E2-B49A-4CF3CDF1F046}" dt="2025-04-02T09:14:31.841" v="54" actId="1076"/>
          <ac:spMkLst>
            <pc:docMk/>
            <pc:sldMk cId="2018072299" sldId="256"/>
            <ac:spMk id="3" creationId="{50451A0F-9B33-A930-EDFC-CACBC7A32475}"/>
          </ac:spMkLst>
        </pc:spChg>
        <pc:spChg chg="add mod">
          <ac:chgData name="Morgane Tassoneiro" userId="515cb897f29de6cf" providerId="LiveId" clId="{CD513B54-D985-41E2-B49A-4CF3CDF1F046}" dt="2025-04-02T09:14:27.139" v="53" actId="1076"/>
          <ac:spMkLst>
            <pc:docMk/>
            <pc:sldMk cId="2018072299" sldId="256"/>
            <ac:spMk id="4" creationId="{6524D490-4130-CF72-3F11-BBE40E8590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1F9B-53EF-4DB0-B622-BD7FB684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509F-5CDB-0870-26D8-A608611A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0BA4-2395-B9B8-4600-6E8A07C6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7D1C-57E1-29BD-C269-FDAC911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498A-71CA-048D-94D5-3C788193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96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33FA-19E7-E4BE-0E0B-4FA0993E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ECAF-5BC2-E1C5-2601-F6BEBEBB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48E0-B602-68A7-91ED-8356164B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AD4-4987-9EAC-60E1-0261A497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2E69-023F-0344-156B-55463DCF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8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61161-6B8B-BAB3-FBFF-6187A430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DE09-76A4-9F28-3E97-8A6900C8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E369-08C6-C804-6FC6-953F2887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A0B6-2DC1-51D5-1A8D-A44D4C17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C060-25AF-42F6-58D5-507DF3A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86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2965-4DF4-A39E-C327-5314D09A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688D-1CA4-6A27-BA62-9E076D9E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2F30-7742-1509-828B-8F709DC8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F065-BAF0-603B-7A20-DD5D1E76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5742-5CED-5860-FAFA-9BDACA30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71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19BB-FCDF-AA69-ECBB-A7CEB886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F73B-C73F-8367-5D29-1D7FE979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4723-5F6C-6D8C-7266-6B768BD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1918-15F8-53C4-A6E5-557C740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CBFB-AC47-A638-1705-E892F99E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3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25C-F192-2AB3-58C9-61CCE82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6662-61F8-FD68-4FB1-D1B35EA54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E1B2-E129-8838-C7A0-90368257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EC2E-43EA-44CD-0D90-3B1497D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525E-B6DF-EE90-CFE4-404EB41A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3B21-37A0-1899-C463-96292F71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72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2CA4-FAAE-AB58-61B1-DDC3B473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EE75-69C6-B86D-5C75-E16F7600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F25D1-CDF0-4B6B-5398-021FA35E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4E6-848A-5527-D84E-C7CA3D1D9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BCA2E-406F-4F1B-E519-9968F787F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57DD0-9BE0-01F2-38D5-DCF1BCC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DF58-F249-971A-D30D-1CD73721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4E9F-84F0-0D57-501A-9AEF4A89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05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7E8-BD83-7041-B1C3-93D60E0D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A41C7-8AF6-5368-34BD-CC3E18D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25B69-68DA-0E04-C46F-E3D8B86C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603C-7327-B3EC-516A-BBD1F48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01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D6053-09B0-95B3-3760-56237A63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D9776-3391-00EC-8CC9-AC19840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5C65B-75F2-D286-1421-A15326E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64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2B9-9FFA-80C8-3273-F9C9E142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F0B4-5A6D-7092-10C1-42BE434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5770B-DE11-AAB3-B7D1-A46A2E2B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F1ED8-BEBA-4505-CC4E-36EC8FD8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0141-7CB8-FE3C-12B5-88B658F8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1ED3-D0AC-8A43-68E8-B3476DBD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6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6CE2-021A-5E77-82E3-D125742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E5988-7AAE-2B9B-95EC-53099715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D70F-BBF4-CCAE-9ED5-F917FB94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2BFA-A6FA-6A23-FE16-CABB9DC1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FD6C-FED3-0C82-F8A4-1C85DD24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FA2AD-AACA-4AC6-78DD-F125FD4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79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20308-3FEB-42AA-D1C9-4C25E7C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ABC7-9985-6FA6-FA8B-890BABE4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697A-E3D1-42E2-3B4A-AE7A4A294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29397-23F9-4DE5-9FB2-E7D773FACA50}" type="datetimeFigureOut">
              <a:rPr lang="en-IE" smtClean="0"/>
              <a:t>02/04/2025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16F7-0204-5204-1F8D-03AD90135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2DDA-A342-7669-7A3A-65964353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79672-09C5-4F65-8877-FCC8429CE3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1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801C-06B6-7546-78A6-AF3E0993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Strategic Analysis of Emerging Technology for Competitive Advantage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1A0F-9B33-A930-EDFC-CACBC7A3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363"/>
            <a:ext cx="9144000" cy="1655762"/>
          </a:xfrm>
        </p:spPr>
        <p:txBody>
          <a:bodyPr>
            <a:normAutofit/>
          </a:bodyPr>
          <a:lstStyle/>
          <a:p>
            <a:r>
              <a:rPr lang="en-IE" sz="4800" b="1" dirty="0"/>
              <a:t>Blockchain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24D490-4130-CF72-3F11-BBE40E8590EC}"/>
              </a:ext>
            </a:extLst>
          </p:cNvPr>
          <p:cNvSpPr txBox="1">
            <a:spLocks/>
          </p:cNvSpPr>
          <p:nvPr/>
        </p:nvSpPr>
        <p:spPr>
          <a:xfrm>
            <a:off x="1524000" y="240098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Morgane Tassoneiro - 2021327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1807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Strategic Analysis of Emerging Technology for Competitive 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Morgane Tassoneiro</dc:creator>
  <cp:lastModifiedBy>Morgane Tassoneiro</cp:lastModifiedBy>
  <cp:revision>1</cp:revision>
  <dcterms:created xsi:type="dcterms:W3CDTF">2025-04-02T09:12:15Z</dcterms:created>
  <dcterms:modified xsi:type="dcterms:W3CDTF">2025-04-02T09:14:38Z</dcterms:modified>
</cp:coreProperties>
</file>