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3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4B63F-C300-42F4-94C5-8BF4C7EF96E1}" v="3" dt="2021-06-01T12:37:13.070"/>
    <p1510:client id="{9AF61012-E1FD-4EDC-AE0A-BDA2FFF59A58}" v="130" dt="2021-06-01T09:09:4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alli" userId="e75d814b-07bb-4452-a638-04585495c03d" providerId="ADAL" clId="{F587F935-8FDC-4414-B6FD-276E8DBCC7A4}"/>
    <pc:docChg chg="undo custSel addSld modSld sldOrd">
      <pc:chgData name="Gregory Galli" userId="e75d814b-07bb-4452-a638-04585495c03d" providerId="ADAL" clId="{F587F935-8FDC-4414-B6FD-276E8DBCC7A4}" dt="2021-05-30T22:08:42.265" v="113" actId="20577"/>
      <pc:docMkLst>
        <pc:docMk/>
      </pc:docMkLst>
      <pc:sldChg chg="modSp mod">
        <pc:chgData name="Gregory Galli" userId="e75d814b-07bb-4452-a638-04585495c03d" providerId="ADAL" clId="{F587F935-8FDC-4414-B6FD-276E8DBCC7A4}" dt="2021-05-30T22:07:57.908" v="59" actId="20577"/>
        <pc:sldMkLst>
          <pc:docMk/>
          <pc:sldMk cId="2879153750" sldId="257"/>
        </pc:sldMkLst>
        <pc:spChg chg="mod">
          <ac:chgData name="Gregory Galli" userId="e75d814b-07bb-4452-a638-04585495c03d" providerId="ADAL" clId="{F587F935-8FDC-4414-B6FD-276E8DBCC7A4}" dt="2021-05-30T22:07:57.908" v="59" actId="20577"/>
          <ac:spMkLst>
            <pc:docMk/>
            <pc:sldMk cId="2879153750" sldId="257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03.472" v="65" actId="20577"/>
        <pc:sldMkLst>
          <pc:docMk/>
          <pc:sldMk cId="95077112" sldId="258"/>
        </pc:sldMkLst>
        <pc:spChg chg="mod">
          <ac:chgData name="Gregory Galli" userId="e75d814b-07bb-4452-a638-04585495c03d" providerId="ADAL" clId="{F587F935-8FDC-4414-B6FD-276E8DBCC7A4}" dt="2021-05-30T22:08:03.472" v="65" actId="20577"/>
          <ac:spMkLst>
            <pc:docMk/>
            <pc:sldMk cId="95077112" sldId="258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08.168" v="75" actId="20577"/>
        <pc:sldMkLst>
          <pc:docMk/>
          <pc:sldMk cId="3898443018" sldId="259"/>
        </pc:sldMkLst>
        <pc:spChg chg="mod">
          <ac:chgData name="Gregory Galli" userId="e75d814b-07bb-4452-a638-04585495c03d" providerId="ADAL" clId="{F587F935-8FDC-4414-B6FD-276E8DBCC7A4}" dt="2021-05-30T22:08:08.168" v="75" actId="20577"/>
          <ac:spMkLst>
            <pc:docMk/>
            <pc:sldMk cId="3898443018" sldId="259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11.526" v="79" actId="20577"/>
        <pc:sldMkLst>
          <pc:docMk/>
          <pc:sldMk cId="3912300441" sldId="260"/>
        </pc:sldMkLst>
        <pc:spChg chg="mod">
          <ac:chgData name="Gregory Galli" userId="e75d814b-07bb-4452-a638-04585495c03d" providerId="ADAL" clId="{F587F935-8FDC-4414-B6FD-276E8DBCC7A4}" dt="2021-05-30T22:08:11.526" v="79" actId="20577"/>
          <ac:spMkLst>
            <pc:docMk/>
            <pc:sldMk cId="3912300441" sldId="260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15.425" v="83" actId="20577"/>
        <pc:sldMkLst>
          <pc:docMk/>
          <pc:sldMk cId="1926493914" sldId="261"/>
        </pc:sldMkLst>
        <pc:spChg chg="mod">
          <ac:chgData name="Gregory Galli" userId="e75d814b-07bb-4452-a638-04585495c03d" providerId="ADAL" clId="{F587F935-8FDC-4414-B6FD-276E8DBCC7A4}" dt="2021-05-30T22:08:15.425" v="83" actId="20577"/>
          <ac:spMkLst>
            <pc:docMk/>
            <pc:sldMk cId="1926493914" sldId="261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18.904" v="87" actId="20577"/>
        <pc:sldMkLst>
          <pc:docMk/>
          <pc:sldMk cId="3390578768" sldId="262"/>
        </pc:sldMkLst>
        <pc:spChg chg="mod">
          <ac:chgData name="Gregory Galli" userId="e75d814b-07bb-4452-a638-04585495c03d" providerId="ADAL" clId="{F587F935-8FDC-4414-B6FD-276E8DBCC7A4}" dt="2021-05-30T22:08:18.904" v="87" actId="20577"/>
          <ac:spMkLst>
            <pc:docMk/>
            <pc:sldMk cId="3390578768" sldId="262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22.929" v="91" actId="20577"/>
        <pc:sldMkLst>
          <pc:docMk/>
          <pc:sldMk cId="164523857" sldId="263"/>
        </pc:sldMkLst>
        <pc:spChg chg="mod">
          <ac:chgData name="Gregory Galli" userId="e75d814b-07bb-4452-a638-04585495c03d" providerId="ADAL" clId="{F587F935-8FDC-4414-B6FD-276E8DBCC7A4}" dt="2021-05-30T22:08:22.929" v="91" actId="20577"/>
          <ac:spMkLst>
            <pc:docMk/>
            <pc:sldMk cId="164523857" sldId="263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27.229" v="95" actId="20577"/>
        <pc:sldMkLst>
          <pc:docMk/>
          <pc:sldMk cId="4184694331" sldId="264"/>
        </pc:sldMkLst>
        <pc:spChg chg="mod">
          <ac:chgData name="Gregory Galli" userId="e75d814b-07bb-4452-a638-04585495c03d" providerId="ADAL" clId="{F587F935-8FDC-4414-B6FD-276E8DBCC7A4}" dt="2021-05-30T22:08:27.229" v="95" actId="20577"/>
          <ac:spMkLst>
            <pc:docMk/>
            <pc:sldMk cId="4184694331" sldId="264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31.449" v="99" actId="20577"/>
        <pc:sldMkLst>
          <pc:docMk/>
          <pc:sldMk cId="2082771382" sldId="265"/>
        </pc:sldMkLst>
        <pc:spChg chg="mod">
          <ac:chgData name="Gregory Galli" userId="e75d814b-07bb-4452-a638-04585495c03d" providerId="ADAL" clId="{F587F935-8FDC-4414-B6FD-276E8DBCC7A4}" dt="2021-05-30T22:08:31.449" v="99" actId="20577"/>
          <ac:spMkLst>
            <pc:docMk/>
            <pc:sldMk cId="2082771382" sldId="265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37.966" v="107" actId="20577"/>
        <pc:sldMkLst>
          <pc:docMk/>
          <pc:sldMk cId="4131878512" sldId="266"/>
        </pc:sldMkLst>
        <pc:spChg chg="mod">
          <ac:chgData name="Gregory Galli" userId="e75d814b-07bb-4452-a638-04585495c03d" providerId="ADAL" clId="{F587F935-8FDC-4414-B6FD-276E8DBCC7A4}" dt="2021-05-30T22:08:37.966" v="107" actId="20577"/>
          <ac:spMkLst>
            <pc:docMk/>
            <pc:sldMk cId="4131878512" sldId="266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42.265" v="113" actId="20577"/>
        <pc:sldMkLst>
          <pc:docMk/>
          <pc:sldMk cId="4127059700" sldId="267"/>
        </pc:sldMkLst>
        <pc:spChg chg="mod">
          <ac:chgData name="Gregory Galli" userId="e75d814b-07bb-4452-a638-04585495c03d" providerId="ADAL" clId="{F587F935-8FDC-4414-B6FD-276E8DBCC7A4}" dt="2021-05-30T22:08:42.265" v="113" actId="20577"/>
          <ac:spMkLst>
            <pc:docMk/>
            <pc:sldMk cId="4127059700" sldId="267"/>
            <ac:spMk id="2" creationId="{B65FACE0-9D96-46A9-BA64-893FFBA03F67}"/>
          </ac:spMkLst>
        </pc:spChg>
      </pc:sldChg>
      <pc:sldChg chg="modSp new mod ord">
        <pc:chgData name="Gregory Galli" userId="e75d814b-07bb-4452-a638-04585495c03d" providerId="ADAL" clId="{F587F935-8FDC-4414-B6FD-276E8DBCC7A4}" dt="2021-05-30T22:07:48.606" v="55" actId="20577"/>
        <pc:sldMkLst>
          <pc:docMk/>
          <pc:sldMk cId="701886458" sldId="281"/>
        </pc:sldMkLst>
        <pc:spChg chg="mod">
          <ac:chgData name="Gregory Galli" userId="e75d814b-07bb-4452-a638-04585495c03d" providerId="ADAL" clId="{F587F935-8FDC-4414-B6FD-276E8DBCC7A4}" dt="2021-05-30T22:07:37.504" v="14" actId="20577"/>
          <ac:spMkLst>
            <pc:docMk/>
            <pc:sldMk cId="701886458" sldId="281"/>
            <ac:spMk id="2" creationId="{74698315-53EE-496A-B64B-3581B8ADEB9B}"/>
          </ac:spMkLst>
        </pc:spChg>
        <pc:spChg chg="mod">
          <ac:chgData name="Gregory Galli" userId="e75d814b-07bb-4452-a638-04585495c03d" providerId="ADAL" clId="{F587F935-8FDC-4414-B6FD-276E8DBCC7A4}" dt="2021-05-30T22:07:48.606" v="55" actId="20577"/>
          <ac:spMkLst>
            <pc:docMk/>
            <pc:sldMk cId="701886458" sldId="281"/>
            <ac:spMk id="3" creationId="{6807A8C6-08DC-4726-962E-FD46A264C3F1}"/>
          </ac:spMkLst>
        </pc:spChg>
      </pc:sldChg>
    </pc:docChg>
  </pc:docChgLst>
  <pc:docChgLst>
    <pc:chgData name="Gabriel Mopolo Moke" userId="4fb3f356-08c4-4f07-b606-0936f9caf125" providerId="ADAL" clId="{4D77AB1E-3FA6-48EE-83CE-4C6FD0D4BDE0}"/>
    <pc:docChg chg="modSld">
      <pc:chgData name="Gabriel Mopolo Moke" userId="4fb3f356-08c4-4f07-b606-0936f9caf125" providerId="ADAL" clId="{4D77AB1E-3FA6-48EE-83CE-4C6FD0D4BDE0}" dt="2021-05-31T15:03:02.818" v="31" actId="20577"/>
      <pc:docMkLst>
        <pc:docMk/>
      </pc:docMkLst>
      <pc:sldChg chg="modSp mod">
        <pc:chgData name="Gabriel Mopolo Moke" userId="4fb3f356-08c4-4f07-b606-0936f9caf125" providerId="ADAL" clId="{4D77AB1E-3FA6-48EE-83CE-4C6FD0D4BDE0}" dt="2021-05-31T15:02:19.571" v="13" actId="20577"/>
        <pc:sldMkLst>
          <pc:docMk/>
          <pc:sldMk cId="1175635198" sldId="268"/>
        </pc:sldMkLst>
        <pc:spChg chg="mod">
          <ac:chgData name="Gabriel Mopolo Moke" userId="4fb3f356-08c4-4f07-b606-0936f9caf125" providerId="ADAL" clId="{4D77AB1E-3FA6-48EE-83CE-4C6FD0D4BDE0}" dt="2021-05-31T15:02:19.571" v="13" actId="20577"/>
          <ac:spMkLst>
            <pc:docMk/>
            <pc:sldMk cId="1175635198" sldId="268"/>
            <ac:spMk id="3" creationId="{E1E6F39D-224B-4F12-A410-F887A451859E}"/>
          </ac:spMkLst>
        </pc:spChg>
      </pc:sldChg>
      <pc:sldChg chg="modSp mod">
        <pc:chgData name="Gabriel Mopolo Moke" userId="4fb3f356-08c4-4f07-b606-0936f9caf125" providerId="ADAL" clId="{4D77AB1E-3FA6-48EE-83CE-4C6FD0D4BDE0}" dt="2021-05-31T15:02:44.930" v="19" actId="20577"/>
        <pc:sldMkLst>
          <pc:docMk/>
          <pc:sldMk cId="446302909" sldId="269"/>
        </pc:sldMkLst>
        <pc:spChg chg="mod">
          <ac:chgData name="Gabriel Mopolo Moke" userId="4fb3f356-08c4-4f07-b606-0936f9caf125" providerId="ADAL" clId="{4D77AB1E-3FA6-48EE-83CE-4C6FD0D4BDE0}" dt="2021-05-31T15:02:44.930" v="19" actId="20577"/>
          <ac:spMkLst>
            <pc:docMk/>
            <pc:sldMk cId="446302909" sldId="269"/>
            <ac:spMk id="2" creationId="{B65FACE0-9D96-46A9-BA64-893FFBA03F67}"/>
          </ac:spMkLst>
        </pc:spChg>
      </pc:sldChg>
      <pc:sldChg chg="modSp mod">
        <pc:chgData name="Gabriel Mopolo Moke" userId="4fb3f356-08c4-4f07-b606-0936f9caf125" providerId="ADAL" clId="{4D77AB1E-3FA6-48EE-83CE-4C6FD0D4BDE0}" dt="2021-05-31T15:02:49.700" v="25" actId="20577"/>
        <pc:sldMkLst>
          <pc:docMk/>
          <pc:sldMk cId="2237171184" sldId="270"/>
        </pc:sldMkLst>
        <pc:spChg chg="mod">
          <ac:chgData name="Gabriel Mopolo Moke" userId="4fb3f356-08c4-4f07-b606-0936f9caf125" providerId="ADAL" clId="{4D77AB1E-3FA6-48EE-83CE-4C6FD0D4BDE0}" dt="2021-05-31T15:02:49.700" v="25" actId="20577"/>
          <ac:spMkLst>
            <pc:docMk/>
            <pc:sldMk cId="2237171184" sldId="270"/>
            <ac:spMk id="2" creationId="{B65FACE0-9D96-46A9-BA64-893FFBA03F67}"/>
          </ac:spMkLst>
        </pc:spChg>
      </pc:sldChg>
      <pc:sldChg chg="modSp mod">
        <pc:chgData name="Gabriel Mopolo Moke" userId="4fb3f356-08c4-4f07-b606-0936f9caf125" providerId="ADAL" clId="{4D77AB1E-3FA6-48EE-83CE-4C6FD0D4BDE0}" dt="2021-05-31T15:03:02.818" v="31" actId="20577"/>
        <pc:sldMkLst>
          <pc:docMk/>
          <pc:sldMk cId="2603494973" sldId="271"/>
        </pc:sldMkLst>
        <pc:spChg chg="mod">
          <ac:chgData name="Gabriel Mopolo Moke" userId="4fb3f356-08c4-4f07-b606-0936f9caf125" providerId="ADAL" clId="{4D77AB1E-3FA6-48EE-83CE-4C6FD0D4BDE0}" dt="2021-05-31T15:03:02.818" v="31" actId="20577"/>
          <ac:spMkLst>
            <pc:docMk/>
            <pc:sldMk cId="2603494973" sldId="271"/>
            <ac:spMk id="2" creationId="{B65FACE0-9D96-46A9-BA64-893FFBA03F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1 2 </a:t>
          </a:r>
          <a:r>
            <a:rPr lang="fr-FR" dirty="0">
              <a:solidFill>
                <a:schemeClr val="accent6"/>
              </a:solidFill>
            </a:rPr>
            <a:t>3</a:t>
          </a:r>
          <a:r>
            <a:rPr lang="fr-FR" dirty="0"/>
            <a:t> 4 </a:t>
          </a:r>
          <a:r>
            <a:rPr lang="fr-FR" dirty="0">
              <a:solidFill>
                <a:srgbClr val="FF0000"/>
              </a:solidFill>
            </a:rPr>
            <a:t>5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9896179-4CFE-47E3-8C71-5C5058E3ED34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6AF72C-1BA5-4EF7-940C-DD9E4DF68AD4}" type="pres">
      <dgm:prSet presAssocID="{D859C03E-B59B-4768-9027-B50747FB30EB}" presName="hierFlow" presStyleCnt="0"/>
      <dgm:spPr/>
    </dgm:pt>
    <dgm:pt modelId="{13A3D6F6-7865-4A5D-AD89-848E4AB4DE36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AC126A-9531-4395-9048-48A6D5AF4AA9}" type="pres">
      <dgm:prSet presAssocID="{31054784-519C-4247-8B13-66385AB7854E}" presName="Name14" presStyleCnt="0"/>
      <dgm:spPr/>
    </dgm:pt>
    <dgm:pt modelId="{092D13BF-49BB-4D61-A6FB-B5118CB82B8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B9C45C9B-9873-4A30-ABBD-A242F9FB009D}" type="pres">
      <dgm:prSet presAssocID="{31054784-519C-4247-8B13-66385AB7854E}" presName="hierChild2" presStyleCnt="0"/>
      <dgm:spPr/>
    </dgm:pt>
    <dgm:pt modelId="{488AC5EA-A93B-4BAE-8A3B-39E63C736BAA}" type="pres">
      <dgm:prSet presAssocID="{D859C03E-B59B-4768-9027-B50747FB30EB}" presName="bgShapesFlow" presStyleCnt="0"/>
      <dgm:spPr/>
    </dgm:pt>
  </dgm:ptLst>
  <dgm:cxnLst>
    <dgm:cxn modelId="{0DD8E100-A712-4333-ACFF-B42E1B1E759A}" type="presOf" srcId="{31054784-519C-4247-8B13-66385AB7854E}" destId="{092D13BF-49BB-4D61-A6FB-B5118CB82B89}" srcOrd="0" destOrd="0" presId="urn:microsoft.com/office/officeart/2005/8/layout/hierarchy6"/>
    <dgm:cxn modelId="{5B33C3B0-9ED8-4FA7-AAF6-4141770D5BF3}" type="presOf" srcId="{D859C03E-B59B-4768-9027-B50747FB30EB}" destId="{69896179-4CFE-47E3-8C71-5C5058E3ED34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1D223891-4047-47B6-9DF7-FE0EAA2DA81A}" type="presParOf" srcId="{69896179-4CFE-47E3-8C71-5C5058E3ED34}" destId="{F06AF72C-1BA5-4EF7-940C-DD9E4DF68AD4}" srcOrd="0" destOrd="0" presId="urn:microsoft.com/office/officeart/2005/8/layout/hierarchy6"/>
    <dgm:cxn modelId="{4E97B88C-B7EB-468E-80E5-0588E9982740}" type="presParOf" srcId="{F06AF72C-1BA5-4EF7-940C-DD9E4DF68AD4}" destId="{13A3D6F6-7865-4A5D-AD89-848E4AB4DE36}" srcOrd="0" destOrd="0" presId="urn:microsoft.com/office/officeart/2005/8/layout/hierarchy6"/>
    <dgm:cxn modelId="{BB54D475-48CA-42EB-BF18-9BA64F909D94}" type="presParOf" srcId="{13A3D6F6-7865-4A5D-AD89-848E4AB4DE36}" destId="{F5AC126A-9531-4395-9048-48A6D5AF4AA9}" srcOrd="0" destOrd="0" presId="urn:microsoft.com/office/officeart/2005/8/layout/hierarchy6"/>
    <dgm:cxn modelId="{301E33CA-5721-4F1C-974A-D3D520016DBA}" type="presParOf" srcId="{F5AC126A-9531-4395-9048-48A6D5AF4AA9}" destId="{092D13BF-49BB-4D61-A6FB-B5118CB82B89}" srcOrd="0" destOrd="0" presId="urn:microsoft.com/office/officeart/2005/8/layout/hierarchy6"/>
    <dgm:cxn modelId="{7F50E787-568C-4332-AF82-54BB9FF45F37}" type="presParOf" srcId="{F5AC126A-9531-4395-9048-48A6D5AF4AA9}" destId="{B9C45C9B-9873-4A30-ABBD-A242F9FB009D}" srcOrd="1" destOrd="0" presId="urn:microsoft.com/office/officeart/2005/8/layout/hierarchy6"/>
    <dgm:cxn modelId="{026B8D6B-71E0-44FF-B252-A35D930C667E}" type="presParOf" srcId="{69896179-4CFE-47E3-8C71-5C5058E3ED34}" destId="{488AC5EA-A93B-4BAE-8A3B-39E63C736B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678845E3-13AF-425C-AFC9-8E089C69DAD4}">
      <dgm:prSet phldrT="[Texte]"/>
      <dgm:spPr/>
      <dgm:t>
        <a:bodyPr/>
        <a:lstStyle/>
        <a:p>
          <a:r>
            <a:rPr lang="fr-FR" dirty="0"/>
            <a:t>19 20 </a:t>
          </a:r>
          <a:r>
            <a:rPr lang="fr-FR" dirty="0">
              <a:solidFill>
                <a:schemeClr val="accent6"/>
              </a:solidFill>
            </a:rPr>
            <a:t>21</a:t>
          </a:r>
          <a:r>
            <a:rPr lang="fr-FR" dirty="0"/>
            <a:t> 22 23</a:t>
          </a:r>
        </a:p>
      </dgm:t>
    </dgm:pt>
    <dgm:pt modelId="{A1C4C901-7128-4A4C-A8EB-62BCA0FCA04F}" type="parTrans" cxnId="{B9D0DD97-A436-46E9-80B0-A8347D46B4D3}">
      <dgm:prSet/>
      <dgm:spPr/>
      <dgm:t>
        <a:bodyPr/>
        <a:lstStyle/>
        <a:p>
          <a:endParaRPr lang="fr-FR"/>
        </a:p>
      </dgm:t>
    </dgm:pt>
    <dgm:pt modelId="{5A90CAD1-ADC0-4C3C-95CD-4C4C3F2FBDC5}" type="sibTrans" cxnId="{B9D0DD97-A436-46E9-80B0-A8347D46B4D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7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7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7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7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7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7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7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7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7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7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7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7"/>
      <dgm:spPr/>
    </dgm:pt>
    <dgm:pt modelId="{CC769286-20D1-4DFE-A4EA-393E1FD8C5CE}" type="pres">
      <dgm:prSet presAssocID="{DB6F7E35-E123-40A8-A822-A6E9D1FBB341}" presName="hierChild3" presStyleCnt="0"/>
      <dgm:spPr/>
    </dgm:pt>
    <dgm:pt modelId="{6EC44B40-0678-42F0-8FD6-E720F323C192}" type="pres">
      <dgm:prSet presAssocID="{A1C4C901-7128-4A4C-A8EB-62BCA0FCA04F}" presName="Name19" presStyleLbl="parChTrans1D3" presStyleIdx="6" presStyleCnt="7"/>
      <dgm:spPr/>
    </dgm:pt>
    <dgm:pt modelId="{6EB51BFD-74C9-49EF-9891-BD8ED71CC8F4}" type="pres">
      <dgm:prSet presAssocID="{678845E3-13AF-425C-AFC9-8E089C69DAD4}" presName="Name21" presStyleCnt="0"/>
      <dgm:spPr/>
    </dgm:pt>
    <dgm:pt modelId="{64A65B33-BFC0-459F-B182-8BBC7716C2A3}" type="pres">
      <dgm:prSet presAssocID="{678845E3-13AF-425C-AFC9-8E089C69DAD4}" presName="level2Shape" presStyleLbl="node3" presStyleIdx="6" presStyleCnt="7"/>
      <dgm:spPr/>
    </dgm:pt>
    <dgm:pt modelId="{7E5A9E40-5E74-4AA2-AD93-05489E6B9292}" type="pres">
      <dgm:prSet presAssocID="{678845E3-13AF-425C-AFC9-8E089C69DAD4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43070D1A-7BF4-464D-9537-6CC326C34975}" type="presOf" srcId="{678845E3-13AF-425C-AFC9-8E089C69DAD4}" destId="{64A65B33-BFC0-459F-B182-8BBC7716C2A3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B9D0DD97-A436-46E9-80B0-A8347D46B4D3}" srcId="{29A5AB12-7052-4015-BD22-7ED93CACD2E7}" destId="{678845E3-13AF-425C-AFC9-8E089C69DAD4}" srcOrd="3" destOrd="0" parTransId="{A1C4C901-7128-4A4C-A8EB-62BCA0FCA04F}" sibTransId="{5A90CAD1-ADC0-4C3C-95CD-4C4C3F2FBDC5}"/>
    <dgm:cxn modelId="{7A46BDA4-1897-48D9-B6C7-9D8CB2898133}" type="presOf" srcId="{A1C4C901-7128-4A4C-A8EB-62BCA0FCA04F}" destId="{6EC44B40-0678-42F0-8FD6-E720F323C192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97B31A5-1671-4CE1-9302-4E1FC1330F42}" type="presParOf" srcId="{23918BC7-F624-43B0-8A04-811F74E6A33B}" destId="{6EC44B40-0678-42F0-8FD6-E720F323C192}" srcOrd="6" destOrd="0" presId="urn:microsoft.com/office/officeart/2005/8/layout/hierarchy6"/>
    <dgm:cxn modelId="{1B5203EC-AC3F-43B4-9576-66C57FA9C3F1}" type="presParOf" srcId="{23918BC7-F624-43B0-8A04-811F74E6A33B}" destId="{6EB51BFD-74C9-49EF-9891-BD8ED71CC8F4}" srcOrd="7" destOrd="0" presId="urn:microsoft.com/office/officeart/2005/8/layout/hierarchy6"/>
    <dgm:cxn modelId="{0F5478F9-DD8C-431C-AE7E-E1C604305875}" type="presParOf" srcId="{6EB51BFD-74C9-49EF-9891-BD8ED71CC8F4}" destId="{64A65B33-BFC0-459F-B182-8BBC7716C2A3}" srcOrd="0" destOrd="0" presId="urn:microsoft.com/office/officeart/2005/8/layout/hierarchy6"/>
    <dgm:cxn modelId="{2ACD62E8-C09D-4847-8CFA-A25FCC5F7004}" type="presParOf" srcId="{6EB51BFD-74C9-49EF-9891-BD8ED71CC8F4}" destId="{7E5A9E40-5E74-4AA2-AD93-05489E6B9292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12 15 18 21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678845E3-13AF-425C-AFC9-8E089C69DAD4}">
      <dgm:prSet phldrT="[Texte]"/>
      <dgm:spPr/>
      <dgm:t>
        <a:bodyPr/>
        <a:lstStyle/>
        <a:p>
          <a:r>
            <a:rPr lang="fr-FR" dirty="0"/>
            <a:t>19 20</a:t>
          </a:r>
        </a:p>
      </dgm:t>
    </dgm:pt>
    <dgm:pt modelId="{A1C4C901-7128-4A4C-A8EB-62BCA0FCA04F}" type="parTrans" cxnId="{B9D0DD97-A436-46E9-80B0-A8347D46B4D3}">
      <dgm:prSet/>
      <dgm:spPr/>
      <dgm:t>
        <a:bodyPr/>
        <a:lstStyle/>
        <a:p>
          <a:endParaRPr lang="fr-FR"/>
        </a:p>
      </dgm:t>
    </dgm:pt>
    <dgm:pt modelId="{5A90CAD1-ADC0-4C3C-95CD-4C4C3F2FBDC5}" type="sibTrans" cxnId="{B9D0DD97-A436-46E9-80B0-A8347D46B4D3}">
      <dgm:prSet/>
      <dgm:spPr/>
      <dgm:t>
        <a:bodyPr/>
        <a:lstStyle/>
        <a:p>
          <a:endParaRPr lang="fr-FR"/>
        </a:p>
      </dgm:t>
    </dgm:pt>
    <dgm:pt modelId="{8773FBAC-2731-4CDE-96C6-182E91DF0AA5}">
      <dgm:prSet phldrT="[Texte]"/>
      <dgm:spPr/>
      <dgm:t>
        <a:bodyPr/>
        <a:lstStyle/>
        <a:p>
          <a:r>
            <a:rPr lang="fr-FR"/>
            <a:t>22 </a:t>
          </a:r>
          <a:r>
            <a:rPr lang="fr-FR" dirty="0"/>
            <a:t>23</a:t>
          </a:r>
        </a:p>
      </dgm:t>
    </dgm:pt>
    <dgm:pt modelId="{724E4BED-4345-48AE-A531-21B6F8107D00}" type="parTrans" cxnId="{274D3608-14EE-4E40-A081-A7F4EE73FA6F}">
      <dgm:prSet/>
      <dgm:spPr/>
      <dgm:t>
        <a:bodyPr/>
        <a:lstStyle/>
        <a:p>
          <a:endParaRPr lang="fr-FR"/>
        </a:p>
      </dgm:t>
    </dgm:pt>
    <dgm:pt modelId="{52979877-A478-4200-BB2D-3A58730F18A1}" type="sibTrans" cxnId="{274D3608-14EE-4E40-A081-A7F4EE73FA6F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8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8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8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8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8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8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 custScaleX="159069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8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8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8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8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8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8"/>
      <dgm:spPr/>
    </dgm:pt>
    <dgm:pt modelId="{CC769286-20D1-4DFE-A4EA-393E1FD8C5CE}" type="pres">
      <dgm:prSet presAssocID="{DB6F7E35-E123-40A8-A822-A6E9D1FBB341}" presName="hierChild3" presStyleCnt="0"/>
      <dgm:spPr/>
    </dgm:pt>
    <dgm:pt modelId="{6EC44B40-0678-42F0-8FD6-E720F323C192}" type="pres">
      <dgm:prSet presAssocID="{A1C4C901-7128-4A4C-A8EB-62BCA0FCA04F}" presName="Name19" presStyleLbl="parChTrans1D3" presStyleIdx="6" presStyleCnt="8"/>
      <dgm:spPr/>
    </dgm:pt>
    <dgm:pt modelId="{6EB51BFD-74C9-49EF-9891-BD8ED71CC8F4}" type="pres">
      <dgm:prSet presAssocID="{678845E3-13AF-425C-AFC9-8E089C69DAD4}" presName="Name21" presStyleCnt="0"/>
      <dgm:spPr/>
    </dgm:pt>
    <dgm:pt modelId="{64A65B33-BFC0-459F-B182-8BBC7716C2A3}" type="pres">
      <dgm:prSet presAssocID="{678845E3-13AF-425C-AFC9-8E089C69DAD4}" presName="level2Shape" presStyleLbl="node3" presStyleIdx="6" presStyleCnt="8"/>
      <dgm:spPr/>
    </dgm:pt>
    <dgm:pt modelId="{7E5A9E40-5E74-4AA2-AD93-05489E6B9292}" type="pres">
      <dgm:prSet presAssocID="{678845E3-13AF-425C-AFC9-8E089C69DAD4}" presName="hierChild3" presStyleCnt="0"/>
      <dgm:spPr/>
    </dgm:pt>
    <dgm:pt modelId="{B6151225-6189-4D77-BBB8-CC217C92AC11}" type="pres">
      <dgm:prSet presAssocID="{724E4BED-4345-48AE-A531-21B6F8107D00}" presName="Name19" presStyleLbl="parChTrans1D3" presStyleIdx="7" presStyleCnt="8"/>
      <dgm:spPr/>
    </dgm:pt>
    <dgm:pt modelId="{A7C1E35A-C5BC-4C44-8551-9ABB1477C6DC}" type="pres">
      <dgm:prSet presAssocID="{8773FBAC-2731-4CDE-96C6-182E91DF0AA5}" presName="Name21" presStyleCnt="0"/>
      <dgm:spPr/>
    </dgm:pt>
    <dgm:pt modelId="{5240AAC3-97A8-4E44-B184-A3E2134F7148}" type="pres">
      <dgm:prSet presAssocID="{8773FBAC-2731-4CDE-96C6-182E91DF0AA5}" presName="level2Shape" presStyleLbl="node3" presStyleIdx="7" presStyleCnt="8"/>
      <dgm:spPr/>
    </dgm:pt>
    <dgm:pt modelId="{54D5EF5B-891C-4E70-956D-B131FDE87460}" type="pres">
      <dgm:prSet presAssocID="{8773FBAC-2731-4CDE-96C6-182E91DF0AA5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274D3608-14EE-4E40-A081-A7F4EE73FA6F}" srcId="{29A5AB12-7052-4015-BD22-7ED93CACD2E7}" destId="{8773FBAC-2731-4CDE-96C6-182E91DF0AA5}" srcOrd="4" destOrd="0" parTransId="{724E4BED-4345-48AE-A531-21B6F8107D00}" sibTransId="{52979877-A478-4200-BB2D-3A58730F18A1}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43070D1A-7BF4-464D-9537-6CC326C34975}" type="presOf" srcId="{678845E3-13AF-425C-AFC9-8E089C69DAD4}" destId="{64A65B33-BFC0-459F-B182-8BBC7716C2A3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93862D89-22A0-4B9C-AA73-E8D89A93F722}" type="presOf" srcId="{8773FBAC-2731-4CDE-96C6-182E91DF0AA5}" destId="{5240AAC3-97A8-4E44-B184-A3E2134F7148}" srcOrd="0" destOrd="0" presId="urn:microsoft.com/office/officeart/2005/8/layout/hierarchy6"/>
    <dgm:cxn modelId="{B9D0DD97-A436-46E9-80B0-A8347D46B4D3}" srcId="{29A5AB12-7052-4015-BD22-7ED93CACD2E7}" destId="{678845E3-13AF-425C-AFC9-8E089C69DAD4}" srcOrd="3" destOrd="0" parTransId="{A1C4C901-7128-4A4C-A8EB-62BCA0FCA04F}" sibTransId="{5A90CAD1-ADC0-4C3C-95CD-4C4C3F2FBDC5}"/>
    <dgm:cxn modelId="{7A46BDA4-1897-48D9-B6C7-9D8CB2898133}" type="presOf" srcId="{A1C4C901-7128-4A4C-A8EB-62BCA0FCA04F}" destId="{6EC44B40-0678-42F0-8FD6-E720F323C192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33E363CB-4BF4-4779-AA35-640E9DE932A4}" type="presOf" srcId="{724E4BED-4345-48AE-A531-21B6F8107D00}" destId="{B6151225-6189-4D77-BBB8-CC217C92AC11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97B31A5-1671-4CE1-9302-4E1FC1330F42}" type="presParOf" srcId="{23918BC7-F624-43B0-8A04-811F74E6A33B}" destId="{6EC44B40-0678-42F0-8FD6-E720F323C192}" srcOrd="6" destOrd="0" presId="urn:microsoft.com/office/officeart/2005/8/layout/hierarchy6"/>
    <dgm:cxn modelId="{1B5203EC-AC3F-43B4-9576-66C57FA9C3F1}" type="presParOf" srcId="{23918BC7-F624-43B0-8A04-811F74E6A33B}" destId="{6EB51BFD-74C9-49EF-9891-BD8ED71CC8F4}" srcOrd="7" destOrd="0" presId="urn:microsoft.com/office/officeart/2005/8/layout/hierarchy6"/>
    <dgm:cxn modelId="{0F5478F9-DD8C-431C-AE7E-E1C604305875}" type="presParOf" srcId="{6EB51BFD-74C9-49EF-9891-BD8ED71CC8F4}" destId="{64A65B33-BFC0-459F-B182-8BBC7716C2A3}" srcOrd="0" destOrd="0" presId="urn:microsoft.com/office/officeart/2005/8/layout/hierarchy6"/>
    <dgm:cxn modelId="{2ACD62E8-C09D-4847-8CFA-A25FCC5F7004}" type="presParOf" srcId="{6EB51BFD-74C9-49EF-9891-BD8ED71CC8F4}" destId="{7E5A9E40-5E74-4AA2-AD93-05489E6B9292}" srcOrd="1" destOrd="0" presId="urn:microsoft.com/office/officeart/2005/8/layout/hierarchy6"/>
    <dgm:cxn modelId="{078C7F9C-159F-4150-AB7D-D36035D45FD9}" type="presParOf" srcId="{23918BC7-F624-43B0-8A04-811F74E6A33B}" destId="{B6151225-6189-4D77-BBB8-CC217C92AC11}" srcOrd="8" destOrd="0" presId="urn:microsoft.com/office/officeart/2005/8/layout/hierarchy6"/>
    <dgm:cxn modelId="{C72CE66D-E077-4C60-A3EB-FBA95992C756}" type="presParOf" srcId="{23918BC7-F624-43B0-8A04-811F74E6A33B}" destId="{A7C1E35A-C5BC-4C44-8551-9ABB1477C6DC}" srcOrd="9" destOrd="0" presId="urn:microsoft.com/office/officeart/2005/8/layout/hierarchy6"/>
    <dgm:cxn modelId="{8A87A39C-D3E1-4B30-BAC2-243C39504433}" type="presParOf" srcId="{A7C1E35A-C5BC-4C44-8551-9ABB1477C6DC}" destId="{5240AAC3-97A8-4E44-B184-A3E2134F7148}" srcOrd="0" destOrd="0" presId="urn:microsoft.com/office/officeart/2005/8/layout/hierarchy6"/>
    <dgm:cxn modelId="{613353BB-D4E9-4F2B-A3D9-3BF2FBFC5574}" type="presParOf" srcId="{A7C1E35A-C5BC-4C44-8551-9ABB1477C6DC}" destId="{54D5EF5B-891C-4E70-956D-B131FDE87460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accent6"/>
              </a:solidFill>
            </a:rPr>
            <a:t>18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18 19 </a:t>
          </a:r>
          <a:r>
            <a:rPr lang="fr-FR" dirty="0">
              <a:solidFill>
                <a:schemeClr val="accent6"/>
              </a:solidFill>
            </a:rPr>
            <a:t>20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  <a:endParaRPr lang="fr-FR" dirty="0">
            <a:solidFill>
              <a:schemeClr val="accent6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</a:t>
          </a:r>
          <a:r>
            <a:rPr lang="fr-FR" dirty="0">
              <a:solidFill>
                <a:schemeClr val="accent6"/>
              </a:solidFill>
            </a:rPr>
            <a:t>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E4B47B33-24DA-4B8B-9275-0963A49F8426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26BDA30B-9538-4DF8-8491-4BBD5DCDEAB8}" type="parTrans" cxnId="{F385D2DC-F5F6-4FF2-BB53-958CC3CFB16D}">
      <dgm:prSet/>
      <dgm:spPr/>
      <dgm:t>
        <a:bodyPr/>
        <a:lstStyle/>
        <a:p>
          <a:endParaRPr lang="fr-FR"/>
        </a:p>
      </dgm:t>
    </dgm:pt>
    <dgm:pt modelId="{91533C92-D09C-4DD3-9212-D775A66A480B}" type="sibTrans" cxnId="{F385D2DC-F5F6-4FF2-BB53-958CC3CFB16D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7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7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7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7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7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7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7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7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7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7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7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7"/>
      <dgm:spPr/>
    </dgm:pt>
    <dgm:pt modelId="{CC769286-20D1-4DFE-A4EA-393E1FD8C5CE}" type="pres">
      <dgm:prSet presAssocID="{DB6F7E35-E123-40A8-A822-A6E9D1FBB341}" presName="hierChild3" presStyleCnt="0"/>
      <dgm:spPr/>
    </dgm:pt>
    <dgm:pt modelId="{C9CB11E1-5409-466A-9ACF-E3FF81F502A1}" type="pres">
      <dgm:prSet presAssocID="{26BDA30B-9538-4DF8-8491-4BBD5DCDEAB8}" presName="Name19" presStyleLbl="parChTrans1D3" presStyleIdx="6" presStyleCnt="7"/>
      <dgm:spPr/>
    </dgm:pt>
    <dgm:pt modelId="{8154BB2D-674B-45BF-B2CB-6047C6FCB2DF}" type="pres">
      <dgm:prSet presAssocID="{E4B47B33-24DA-4B8B-9275-0963A49F8426}" presName="Name21" presStyleCnt="0"/>
      <dgm:spPr/>
    </dgm:pt>
    <dgm:pt modelId="{61673DA0-1950-4D6D-A356-AD3D4A5B32F9}" type="pres">
      <dgm:prSet presAssocID="{E4B47B33-24DA-4B8B-9275-0963A49F8426}" presName="level2Shape" presStyleLbl="node3" presStyleIdx="6" presStyleCnt="7"/>
      <dgm:spPr/>
    </dgm:pt>
    <dgm:pt modelId="{05A07EF9-9627-4B81-8EC7-1B8FDF3A0CB8}" type="pres">
      <dgm:prSet presAssocID="{E4B47B33-24DA-4B8B-9275-0963A49F8426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8290A7A1-E03C-4C3E-9210-E29D6C74C702}" type="presOf" srcId="{26BDA30B-9538-4DF8-8491-4BBD5DCDEAB8}" destId="{C9CB11E1-5409-466A-9ACF-E3FF81F502A1}" srcOrd="0" destOrd="0" presId="urn:microsoft.com/office/officeart/2005/8/layout/hierarchy6"/>
    <dgm:cxn modelId="{A4ADB3A2-99EE-4616-8847-EBBE2DEF0FAF}" type="presOf" srcId="{E4B47B33-24DA-4B8B-9275-0963A49F8426}" destId="{61673DA0-1950-4D6D-A356-AD3D4A5B32F9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F385D2DC-F5F6-4FF2-BB53-958CC3CFB16D}" srcId="{29A5AB12-7052-4015-BD22-7ED93CACD2E7}" destId="{E4B47B33-24DA-4B8B-9275-0963A49F8426}" srcOrd="3" destOrd="0" parTransId="{26BDA30B-9538-4DF8-8491-4BBD5DCDEAB8}" sibTransId="{91533C92-D09C-4DD3-9212-D775A66A480B}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22674DDD-9097-47FF-893A-3E8BAE886779}" type="presParOf" srcId="{23918BC7-F624-43B0-8A04-811F74E6A33B}" destId="{C9CB11E1-5409-466A-9ACF-E3FF81F502A1}" srcOrd="6" destOrd="0" presId="urn:microsoft.com/office/officeart/2005/8/layout/hierarchy6"/>
    <dgm:cxn modelId="{92EBCC67-F082-4D99-8758-511DA95CDA1A}" type="presParOf" srcId="{23918BC7-F624-43B0-8A04-811F74E6A33B}" destId="{8154BB2D-674B-45BF-B2CB-6047C6FCB2DF}" srcOrd="7" destOrd="0" presId="urn:microsoft.com/office/officeart/2005/8/layout/hierarchy6"/>
    <dgm:cxn modelId="{F464BD16-E0AE-4653-8EAA-3AFCF810AA18}" type="presParOf" srcId="{8154BB2D-674B-45BF-B2CB-6047C6FCB2DF}" destId="{61673DA0-1950-4D6D-A356-AD3D4A5B32F9}" srcOrd="0" destOrd="0" presId="urn:microsoft.com/office/officeart/2005/8/layout/hierarchy6"/>
    <dgm:cxn modelId="{A08F8A7C-F9E6-4098-9C8E-2902A42625D8}" type="presParOf" srcId="{8154BB2D-674B-45BF-B2CB-6047C6FCB2DF}" destId="{05A07EF9-9627-4B81-8EC7-1B8FDF3A0CB8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18 </a:t>
          </a:r>
          <a:r>
            <a:rPr lang="fr-FR" dirty="0">
              <a:solidFill>
                <a:srgbClr val="C00000"/>
              </a:solidFill>
            </a:rPr>
            <a:t>19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18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</a:t>
          </a:r>
          <a:r>
            <a:rPr lang="fr-FR" dirty="0">
              <a:solidFill>
                <a:srgbClr val="C00000"/>
              </a:solidFill>
            </a:rPr>
            <a:t>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35EE37C9-C094-4A21-8962-0E2A9ADE0832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69437CFA-0FA1-4A47-85CA-EF88570F049B}" type="parTrans" cxnId="{A3645F72-906C-444D-83F3-A112D960757C}">
      <dgm:prSet/>
      <dgm:spPr/>
      <dgm:t>
        <a:bodyPr/>
        <a:lstStyle/>
        <a:p>
          <a:endParaRPr lang="fr-FR"/>
        </a:p>
      </dgm:t>
    </dgm:pt>
    <dgm:pt modelId="{F565E8A3-ACE6-4BBD-A535-1FF698FD5EF0}" type="sibTrans" cxnId="{A3645F72-906C-444D-83F3-A112D960757C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7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7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7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7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7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7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7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7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7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7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7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7"/>
      <dgm:spPr/>
    </dgm:pt>
    <dgm:pt modelId="{CC769286-20D1-4DFE-A4EA-393E1FD8C5CE}" type="pres">
      <dgm:prSet presAssocID="{DB6F7E35-E123-40A8-A822-A6E9D1FBB341}" presName="hierChild3" presStyleCnt="0"/>
      <dgm:spPr/>
    </dgm:pt>
    <dgm:pt modelId="{419C1AF5-6B5C-406A-B015-9E3E30D830D2}" type="pres">
      <dgm:prSet presAssocID="{69437CFA-0FA1-4A47-85CA-EF88570F049B}" presName="Name19" presStyleLbl="parChTrans1D3" presStyleIdx="6" presStyleCnt="7"/>
      <dgm:spPr/>
    </dgm:pt>
    <dgm:pt modelId="{1F4D292E-BB89-49AD-86CA-DCAC4209F8FB}" type="pres">
      <dgm:prSet presAssocID="{35EE37C9-C094-4A21-8962-0E2A9ADE0832}" presName="Name21" presStyleCnt="0"/>
      <dgm:spPr/>
    </dgm:pt>
    <dgm:pt modelId="{413EFF2C-2779-4FFB-AD45-D4C35FA37EA9}" type="pres">
      <dgm:prSet presAssocID="{35EE37C9-C094-4A21-8962-0E2A9ADE0832}" presName="level2Shape" presStyleLbl="node3" presStyleIdx="6" presStyleCnt="7"/>
      <dgm:spPr/>
    </dgm:pt>
    <dgm:pt modelId="{9FA8C7D6-4F9E-4923-820D-55755CE47092}" type="pres">
      <dgm:prSet presAssocID="{35EE37C9-C094-4A21-8962-0E2A9ADE0832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35D482E-9DF2-4E95-8A41-902FFB983870}" type="presOf" srcId="{35EE37C9-C094-4A21-8962-0E2A9ADE0832}" destId="{413EFF2C-2779-4FFB-AD45-D4C35FA37EA9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A3645F72-906C-444D-83F3-A112D960757C}" srcId="{29A5AB12-7052-4015-BD22-7ED93CACD2E7}" destId="{35EE37C9-C094-4A21-8962-0E2A9ADE0832}" srcOrd="3" destOrd="0" parTransId="{69437CFA-0FA1-4A47-85CA-EF88570F049B}" sibTransId="{F565E8A3-ACE6-4BBD-A535-1FF698FD5EF0}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47D532AE-00A8-42F7-BEB4-C5C52D1D0A4B}" type="presOf" srcId="{69437CFA-0FA1-4A47-85CA-EF88570F049B}" destId="{419C1AF5-6B5C-406A-B015-9E3E30D830D2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2E649735-2646-4AB2-BA3A-5A97994D3403}" type="presParOf" srcId="{23918BC7-F624-43B0-8A04-811F74E6A33B}" destId="{419C1AF5-6B5C-406A-B015-9E3E30D830D2}" srcOrd="6" destOrd="0" presId="urn:microsoft.com/office/officeart/2005/8/layout/hierarchy6"/>
    <dgm:cxn modelId="{52FB09FB-DF9A-49A5-A27F-21511B119E81}" type="presParOf" srcId="{23918BC7-F624-43B0-8A04-811F74E6A33B}" destId="{1F4D292E-BB89-49AD-86CA-DCAC4209F8FB}" srcOrd="7" destOrd="0" presId="urn:microsoft.com/office/officeart/2005/8/layout/hierarchy6"/>
    <dgm:cxn modelId="{2AFE2DC5-F5AB-4D71-B75E-068299A80452}" type="presParOf" srcId="{1F4D292E-BB89-49AD-86CA-DCAC4209F8FB}" destId="{413EFF2C-2779-4FFB-AD45-D4C35FA37EA9}" srcOrd="0" destOrd="0" presId="urn:microsoft.com/office/officeart/2005/8/layout/hierarchy6"/>
    <dgm:cxn modelId="{A7E410B7-4EA7-468B-8DF8-1B85C81BBE1C}" type="presParOf" srcId="{1F4D292E-BB89-49AD-86CA-DCAC4209F8FB}" destId="{9FA8C7D6-4F9E-4923-820D-55755CE47092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10 11 12 13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15 18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2ED1E56C-74C1-4C97-851E-E3E2C1934410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443BA2E3-3C3B-44DC-85ED-C2FF8BAF6206}" type="parTrans" cxnId="{17C937BA-9537-48BC-BA1D-9501EC668323}">
      <dgm:prSet/>
      <dgm:spPr/>
      <dgm:t>
        <a:bodyPr/>
        <a:lstStyle/>
        <a:p>
          <a:endParaRPr lang="fr-FR"/>
        </a:p>
      </dgm:t>
    </dgm:pt>
    <dgm:pt modelId="{96F41707-F7E1-4017-A47E-7E8621A27D2E}" type="sibTrans" cxnId="{17C937BA-9537-48BC-BA1D-9501EC66832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911D6F91-8D32-4817-9C21-E7CC1E02B47A}" type="pres">
      <dgm:prSet presAssocID="{3159D47A-DA18-4464-AAB5-E4BAB768A1B8}" presName="Name19" presStyleLbl="parChTrans1D3" presStyleIdx="4" presStyleCnt="6"/>
      <dgm:spPr/>
    </dgm:pt>
    <dgm:pt modelId="{233E57F5-6296-4DEC-8E28-C11282DD181D}" type="pres">
      <dgm:prSet presAssocID="{DB6F7E35-E123-40A8-A822-A6E9D1FBB341}" presName="Name21" presStyleCnt="0"/>
      <dgm:spPr/>
    </dgm:pt>
    <dgm:pt modelId="{08DDD6B6-F95A-490F-95B0-0B25281DECC6}" type="pres">
      <dgm:prSet presAssocID="{DB6F7E35-E123-40A8-A822-A6E9D1FBB341}" presName="level2Shape" presStyleLbl="node3" presStyleIdx="4" presStyleCnt="6"/>
      <dgm:spPr/>
    </dgm:pt>
    <dgm:pt modelId="{82B609E7-9690-44A5-970F-D1532AB32026}" type="pres">
      <dgm:prSet presAssocID="{DB6F7E35-E123-40A8-A822-A6E9D1FBB341}" presName="hierChild3" presStyleCnt="0"/>
      <dgm:spPr/>
    </dgm:pt>
    <dgm:pt modelId="{B27AB940-47BA-4753-89F6-609C79601776}" type="pres">
      <dgm:prSet presAssocID="{443BA2E3-3C3B-44DC-85ED-C2FF8BAF6206}" presName="Name19" presStyleLbl="parChTrans1D3" presStyleIdx="5" presStyleCnt="6"/>
      <dgm:spPr/>
    </dgm:pt>
    <dgm:pt modelId="{6FE06615-3FFB-4733-8E55-08456697D69E}" type="pres">
      <dgm:prSet presAssocID="{2ED1E56C-74C1-4C97-851E-E3E2C1934410}" presName="Name21" presStyleCnt="0"/>
      <dgm:spPr/>
    </dgm:pt>
    <dgm:pt modelId="{32A11CB7-CECD-47E6-86FE-80FED7B55EC0}" type="pres">
      <dgm:prSet presAssocID="{2ED1E56C-74C1-4C97-851E-E3E2C1934410}" presName="level2Shape" presStyleLbl="node3" presStyleIdx="5" presStyleCnt="6"/>
      <dgm:spPr/>
    </dgm:pt>
    <dgm:pt modelId="{FD055DA7-72DD-4163-9BE7-A63467CD2C1F}" type="pres">
      <dgm:prSet presAssocID="{2ED1E56C-74C1-4C97-851E-E3E2C1934410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B49E1806-BA4B-478B-A0C1-FA2A5F160C55}" type="presOf" srcId="{443BA2E3-3C3B-44DC-85ED-C2FF8BAF6206}" destId="{B27AB940-47BA-4753-89F6-609C79601776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703B225E-AE71-4607-9B7C-6A8DC16F10C2}" type="presOf" srcId="{DB6F7E35-E123-40A8-A822-A6E9D1FBB341}" destId="{08DDD6B6-F95A-490F-95B0-0B25281DECC6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2EEDF4B4-A8E7-45C2-9A7C-DFEB8A49FEE0}" type="presOf" srcId="{3159D47A-DA18-4464-AAB5-E4BAB768A1B8}" destId="{911D6F91-8D32-4817-9C21-E7CC1E02B47A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17C937BA-9537-48BC-BA1D-9501EC668323}" srcId="{29A5AB12-7052-4015-BD22-7ED93CACD2E7}" destId="{2ED1E56C-74C1-4C97-851E-E3E2C1934410}" srcOrd="2" destOrd="0" parTransId="{443BA2E3-3C3B-44DC-85ED-C2FF8BAF6206}" sibTransId="{96F41707-F7E1-4017-A47E-7E8621A27D2E}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9B8522DA-DC8E-4C2D-8703-BF0ECE1CC65B}" type="presOf" srcId="{2ED1E56C-74C1-4C97-851E-E3E2C1934410}" destId="{32A11CB7-CECD-47E6-86FE-80FED7B55EC0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1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BE40066F-E806-4D49-A881-A7F5DC25B4F6}" type="presParOf" srcId="{23918BC7-F624-43B0-8A04-811F74E6A33B}" destId="{911D6F91-8D32-4817-9C21-E7CC1E02B47A}" srcOrd="2" destOrd="0" presId="urn:microsoft.com/office/officeart/2005/8/layout/hierarchy6"/>
    <dgm:cxn modelId="{655A7A28-3E94-4D06-8B94-FCBC723F214C}" type="presParOf" srcId="{23918BC7-F624-43B0-8A04-811F74E6A33B}" destId="{233E57F5-6296-4DEC-8E28-C11282DD181D}" srcOrd="3" destOrd="0" presId="urn:microsoft.com/office/officeart/2005/8/layout/hierarchy6"/>
    <dgm:cxn modelId="{923C96C3-AB30-48F1-A748-677D210724FD}" type="presParOf" srcId="{233E57F5-6296-4DEC-8E28-C11282DD181D}" destId="{08DDD6B6-F95A-490F-95B0-0B25281DECC6}" srcOrd="0" destOrd="0" presId="urn:microsoft.com/office/officeart/2005/8/layout/hierarchy6"/>
    <dgm:cxn modelId="{1736B6F3-1A0D-4282-A93A-15BB2AF58BD5}" type="presParOf" srcId="{233E57F5-6296-4DEC-8E28-C11282DD181D}" destId="{82B609E7-9690-44A5-970F-D1532AB32026}" srcOrd="1" destOrd="0" presId="urn:microsoft.com/office/officeart/2005/8/layout/hierarchy6"/>
    <dgm:cxn modelId="{36FAD7D5-0D65-48B0-A393-2FFE31024F17}" type="presParOf" srcId="{23918BC7-F624-43B0-8A04-811F74E6A33B}" destId="{B27AB940-47BA-4753-89F6-609C79601776}" srcOrd="4" destOrd="0" presId="urn:microsoft.com/office/officeart/2005/8/layout/hierarchy6"/>
    <dgm:cxn modelId="{B9FED7D6-2CA2-4248-836B-ED763125EE59}" type="presParOf" srcId="{23918BC7-F624-43B0-8A04-811F74E6A33B}" destId="{6FE06615-3FFB-4733-8E55-08456697D69E}" srcOrd="5" destOrd="0" presId="urn:microsoft.com/office/officeart/2005/8/layout/hierarchy6"/>
    <dgm:cxn modelId="{3DE94FD5-04A7-41D4-A702-D7691AE36D21}" type="presParOf" srcId="{6FE06615-3FFB-4733-8E55-08456697D69E}" destId="{32A11CB7-CECD-47E6-86FE-80FED7B55EC0}" srcOrd="0" destOrd="0" presId="urn:microsoft.com/office/officeart/2005/8/layout/hierarchy6"/>
    <dgm:cxn modelId="{1271443E-CAB3-4BC6-B0B4-BE883760B0E5}" type="presParOf" srcId="{6FE06615-3FFB-4733-8E55-08456697D69E}" destId="{FD055DA7-72DD-4163-9BE7-A63467CD2C1F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10 11 12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14 </a:t>
          </a:r>
          <a:r>
            <a:rPr lang="fr-FR" dirty="0">
              <a:solidFill>
                <a:srgbClr val="C00000"/>
              </a:solidFill>
            </a:rPr>
            <a:t>15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17 18 19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13 16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>
              <a:solidFill>
                <a:schemeClr val="accent6"/>
              </a:solidFill>
            </a:rPr>
            <a:t>3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</a:t>
          </a:r>
          <a:r>
            <a:rPr lang="fr-FR" dirty="0">
              <a:solidFill>
                <a:srgbClr val="FF0000"/>
              </a:solidFill>
            </a:rPr>
            <a:t>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8E8BED8C-69B9-4748-B1E8-E1C80B19E6BF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38A67E-CFCC-4F3E-B3AB-AD669175755F}" type="pres">
      <dgm:prSet presAssocID="{D859C03E-B59B-4768-9027-B50747FB30EB}" presName="hierFlow" presStyleCnt="0"/>
      <dgm:spPr/>
    </dgm:pt>
    <dgm:pt modelId="{C1C396B2-EF9E-4093-94F8-5BB707E63913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B5141C-049A-41F3-A74A-07B0E7076B7E}" type="pres">
      <dgm:prSet presAssocID="{31054784-519C-4247-8B13-66385AB7854E}" presName="Name14" presStyleCnt="0"/>
      <dgm:spPr/>
    </dgm:pt>
    <dgm:pt modelId="{E88A0D64-9F58-4933-BFF4-77D215C4C67E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6726D7E2-DE80-4D07-80E6-BD6ACE3773FF}" type="pres">
      <dgm:prSet presAssocID="{31054784-519C-4247-8B13-66385AB7854E}" presName="hierChild2" presStyleCnt="0"/>
      <dgm:spPr/>
    </dgm:pt>
    <dgm:pt modelId="{8B7B8E62-0C20-4FB2-8A2D-CB4F6EC693C6}" type="pres">
      <dgm:prSet presAssocID="{10F760DC-A233-4B77-AC53-5812D6945561}" presName="Name19" presStyleLbl="parChTrans1D2" presStyleIdx="0" presStyleCnt="2"/>
      <dgm:spPr/>
    </dgm:pt>
    <dgm:pt modelId="{3325486D-7A0B-49B8-A420-13EEFD1A939C}" type="pres">
      <dgm:prSet presAssocID="{8C8FD12F-B4CA-43F4-BBFC-455B917B0BFA}" presName="Name21" presStyleCnt="0"/>
      <dgm:spPr/>
    </dgm:pt>
    <dgm:pt modelId="{5B6475CA-B809-4D28-9D78-12AA837D941C}" type="pres">
      <dgm:prSet presAssocID="{8C8FD12F-B4CA-43F4-BBFC-455B917B0BFA}" presName="level2Shape" presStyleLbl="node2" presStyleIdx="0" presStyleCnt="2"/>
      <dgm:spPr/>
    </dgm:pt>
    <dgm:pt modelId="{8803453E-BED1-4DDE-9D77-DBC8E2563112}" type="pres">
      <dgm:prSet presAssocID="{8C8FD12F-B4CA-43F4-BBFC-455B917B0BFA}" presName="hierChild3" presStyleCnt="0"/>
      <dgm:spPr/>
    </dgm:pt>
    <dgm:pt modelId="{F6F3B904-697C-4A18-A24F-44A77E9F4D92}" type="pres">
      <dgm:prSet presAssocID="{0A15585E-2434-454A-941B-DAFABF98B53D}" presName="Name19" presStyleLbl="parChTrans1D2" presStyleIdx="1" presStyleCnt="2"/>
      <dgm:spPr/>
    </dgm:pt>
    <dgm:pt modelId="{3D71F668-7FD8-446C-A4B7-90A642E6BE3E}" type="pres">
      <dgm:prSet presAssocID="{138F6BF1-12CF-4720-96DE-43C5973C1161}" presName="Name21" presStyleCnt="0"/>
      <dgm:spPr/>
    </dgm:pt>
    <dgm:pt modelId="{4C4CA4F3-7BAE-42D6-9257-FD36C03C0962}" type="pres">
      <dgm:prSet presAssocID="{138F6BF1-12CF-4720-96DE-43C5973C1161}" presName="level2Shape" presStyleLbl="node2" presStyleIdx="1" presStyleCnt="2"/>
      <dgm:spPr/>
    </dgm:pt>
    <dgm:pt modelId="{028E8F7D-0B0A-42DF-B987-F79A32A4B08A}" type="pres">
      <dgm:prSet presAssocID="{138F6BF1-12CF-4720-96DE-43C5973C1161}" presName="hierChild3" presStyleCnt="0"/>
      <dgm:spPr/>
    </dgm:pt>
    <dgm:pt modelId="{229189B6-D8D0-4B1E-BFB1-764180A269EB}" type="pres">
      <dgm:prSet presAssocID="{D859C03E-B59B-4768-9027-B50747FB30EB}" presName="bgShapesFlow" presStyleCnt="0"/>
      <dgm:spPr/>
    </dgm:pt>
  </dgm:ptLst>
  <dgm:cxnLst>
    <dgm:cxn modelId="{C08F0566-5DE3-4E75-879B-773A46B19E6B}" type="presOf" srcId="{0A15585E-2434-454A-941B-DAFABF98B53D}" destId="{F6F3B904-697C-4A18-A24F-44A77E9F4D92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CBC8E884-4C69-45D4-8BCF-E72653B10949}" type="presOf" srcId="{D859C03E-B59B-4768-9027-B50747FB30EB}" destId="{8E8BED8C-69B9-4748-B1E8-E1C80B19E6BF}" srcOrd="0" destOrd="0" presId="urn:microsoft.com/office/officeart/2005/8/layout/hierarchy6"/>
    <dgm:cxn modelId="{8F0D0CA7-5343-40AC-A1E8-975DE8694571}" type="presOf" srcId="{8C8FD12F-B4CA-43F4-BBFC-455B917B0BFA}" destId="{5B6475CA-B809-4D28-9D78-12AA837D941C}" srcOrd="0" destOrd="0" presId="urn:microsoft.com/office/officeart/2005/8/layout/hierarchy6"/>
    <dgm:cxn modelId="{AB71B7A7-4F91-4594-901F-85FF83C2512E}" type="presOf" srcId="{10F760DC-A233-4B77-AC53-5812D6945561}" destId="{8B7B8E62-0C20-4FB2-8A2D-CB4F6EC693C6}" srcOrd="0" destOrd="0" presId="urn:microsoft.com/office/officeart/2005/8/layout/hierarchy6"/>
    <dgm:cxn modelId="{076A45B7-7433-49CA-80EF-D8F7E14F724D}" type="presOf" srcId="{31054784-519C-4247-8B13-66385AB7854E}" destId="{E88A0D64-9F58-4933-BFF4-77D215C4C67E}" srcOrd="0" destOrd="0" presId="urn:microsoft.com/office/officeart/2005/8/layout/hierarchy6"/>
    <dgm:cxn modelId="{F65B87E3-87F8-4BF6-8ABC-33BF8589A1B4}" type="presOf" srcId="{138F6BF1-12CF-4720-96DE-43C5973C1161}" destId="{4C4CA4F3-7BAE-42D6-9257-FD36C03C0962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F4ED0481-A319-4D62-9E39-1092DF102CA3}" type="presParOf" srcId="{8E8BED8C-69B9-4748-B1E8-E1C80B19E6BF}" destId="{6E38A67E-CFCC-4F3E-B3AB-AD669175755F}" srcOrd="0" destOrd="0" presId="urn:microsoft.com/office/officeart/2005/8/layout/hierarchy6"/>
    <dgm:cxn modelId="{244BFA9C-7C11-4797-9858-15E69987D87A}" type="presParOf" srcId="{6E38A67E-CFCC-4F3E-B3AB-AD669175755F}" destId="{C1C396B2-EF9E-4093-94F8-5BB707E63913}" srcOrd="0" destOrd="0" presId="urn:microsoft.com/office/officeart/2005/8/layout/hierarchy6"/>
    <dgm:cxn modelId="{6673A5DC-E2D2-4E48-9363-AA60928D6600}" type="presParOf" srcId="{C1C396B2-EF9E-4093-94F8-5BB707E63913}" destId="{55B5141C-049A-41F3-A74A-07B0E7076B7E}" srcOrd="0" destOrd="0" presId="urn:microsoft.com/office/officeart/2005/8/layout/hierarchy6"/>
    <dgm:cxn modelId="{67FB0420-5B28-42A0-B274-55E690853192}" type="presParOf" srcId="{55B5141C-049A-41F3-A74A-07B0E7076B7E}" destId="{E88A0D64-9F58-4933-BFF4-77D215C4C67E}" srcOrd="0" destOrd="0" presId="urn:microsoft.com/office/officeart/2005/8/layout/hierarchy6"/>
    <dgm:cxn modelId="{1FBADFBE-64B4-4C69-AB48-D0177031B485}" type="presParOf" srcId="{55B5141C-049A-41F3-A74A-07B0E7076B7E}" destId="{6726D7E2-DE80-4D07-80E6-BD6ACE3773FF}" srcOrd="1" destOrd="0" presId="urn:microsoft.com/office/officeart/2005/8/layout/hierarchy6"/>
    <dgm:cxn modelId="{55AA362D-A945-453C-B52D-EBFAFD4D2807}" type="presParOf" srcId="{6726D7E2-DE80-4D07-80E6-BD6ACE3773FF}" destId="{8B7B8E62-0C20-4FB2-8A2D-CB4F6EC693C6}" srcOrd="0" destOrd="0" presId="urn:microsoft.com/office/officeart/2005/8/layout/hierarchy6"/>
    <dgm:cxn modelId="{EADFB0BB-D454-4E54-8502-7A8E8D3BB135}" type="presParOf" srcId="{6726D7E2-DE80-4D07-80E6-BD6ACE3773FF}" destId="{3325486D-7A0B-49B8-A420-13EEFD1A939C}" srcOrd="1" destOrd="0" presId="urn:microsoft.com/office/officeart/2005/8/layout/hierarchy6"/>
    <dgm:cxn modelId="{18318CAA-004D-4056-B41F-EFB46CD3A20E}" type="presParOf" srcId="{3325486D-7A0B-49B8-A420-13EEFD1A939C}" destId="{5B6475CA-B809-4D28-9D78-12AA837D941C}" srcOrd="0" destOrd="0" presId="urn:microsoft.com/office/officeart/2005/8/layout/hierarchy6"/>
    <dgm:cxn modelId="{881FD939-FDC0-4FE9-9331-C72577554FF9}" type="presParOf" srcId="{3325486D-7A0B-49B8-A420-13EEFD1A939C}" destId="{8803453E-BED1-4DDE-9D77-DBC8E2563112}" srcOrd="1" destOrd="0" presId="urn:microsoft.com/office/officeart/2005/8/layout/hierarchy6"/>
    <dgm:cxn modelId="{4B7B50BE-9030-40CD-892A-6C4E1FAB48BC}" type="presParOf" srcId="{6726D7E2-DE80-4D07-80E6-BD6ACE3773FF}" destId="{F6F3B904-697C-4A18-A24F-44A77E9F4D92}" srcOrd="2" destOrd="0" presId="urn:microsoft.com/office/officeart/2005/8/layout/hierarchy6"/>
    <dgm:cxn modelId="{F539EF1D-876B-493C-8238-AD0FC6949C2B}" type="presParOf" srcId="{6726D7E2-DE80-4D07-80E6-BD6ACE3773FF}" destId="{3D71F668-7FD8-446C-A4B7-90A642E6BE3E}" srcOrd="3" destOrd="0" presId="urn:microsoft.com/office/officeart/2005/8/layout/hierarchy6"/>
    <dgm:cxn modelId="{FC1C3968-53F0-4D39-8E18-5BA0DE7ADE34}" type="presParOf" srcId="{3D71F668-7FD8-446C-A4B7-90A642E6BE3E}" destId="{4C4CA4F3-7BAE-42D6-9257-FD36C03C0962}" srcOrd="0" destOrd="0" presId="urn:microsoft.com/office/officeart/2005/8/layout/hierarchy6"/>
    <dgm:cxn modelId="{F2955C45-9B3E-4D98-A0CB-C809FEA0D684}" type="presParOf" srcId="{3D71F668-7FD8-446C-A4B7-90A642E6BE3E}" destId="{028E8F7D-0B0A-42DF-B987-F79A32A4B08A}" srcOrd="1" destOrd="0" presId="urn:microsoft.com/office/officeart/2005/8/layout/hierarchy6"/>
    <dgm:cxn modelId="{D35D39F3-0EDD-4B5A-8D58-BAA0EFB88973}" type="presParOf" srcId="{8E8BED8C-69B9-4748-B1E8-E1C80B19E6BF}" destId="{229189B6-D8D0-4B1E-BFB1-764180A269E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</a:t>
          </a:r>
          <a:r>
            <a:rPr lang="fr-FR" dirty="0">
              <a:solidFill>
                <a:schemeClr val="accent6"/>
              </a:solidFill>
            </a:rPr>
            <a:t>12</a:t>
          </a:r>
          <a:r>
            <a:rPr lang="fr-FR" dirty="0"/>
            <a:t> 13 14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17 18 19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16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5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5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5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5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5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5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5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5"/>
      <dgm:spPr/>
    </dgm:pt>
    <dgm:pt modelId="{482CC011-C20D-40C0-95BE-4079441CB2AF}" type="pres">
      <dgm:prSet presAssocID="{63E1CF4A-571C-4BD9-9285-0F6591CA58E3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4" presStyleCnt="5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4" presStyleCnt="5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1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E1BEB9FB-4874-4775-8A3B-E78F0F0602A5}" type="presParOf" srcId="{23918BC7-F624-43B0-8A04-811F74E6A33B}" destId="{E63BC0C4-E781-4A97-9D39-7ECA1555B4D1}" srcOrd="2" destOrd="0" presId="urn:microsoft.com/office/officeart/2005/8/layout/hierarchy6"/>
    <dgm:cxn modelId="{5142626E-23F0-41D7-BA8D-F150034D6EA5}" type="presParOf" srcId="{23918BC7-F624-43B0-8A04-811F74E6A33B}" destId="{F3E932B3-65DF-4385-984F-BEE13B9F06EB}" srcOrd="3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17 18 19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12 16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91333EF1-A226-494B-8341-E236EB662551}">
      <dgm:prSet phldrT="[Texte]"/>
      <dgm:spPr/>
      <dgm:t>
        <a:bodyPr/>
        <a:lstStyle/>
        <a:p>
          <a:r>
            <a:rPr lang="fr-FR"/>
            <a:t>13 </a:t>
          </a:r>
          <a:r>
            <a:rPr lang="fr-FR" dirty="0"/>
            <a:t>14</a:t>
          </a:r>
        </a:p>
      </dgm:t>
    </dgm:pt>
    <dgm:pt modelId="{F57F9677-6F63-4B9B-BACC-6E5D04000362}" type="parTrans" cxnId="{4B30490A-01C6-40B2-879F-A03B4D679D92}">
      <dgm:prSet/>
      <dgm:spPr/>
      <dgm:t>
        <a:bodyPr/>
        <a:lstStyle/>
        <a:p>
          <a:endParaRPr lang="fr-FR"/>
        </a:p>
      </dgm:t>
    </dgm:pt>
    <dgm:pt modelId="{FFCF2166-1B58-4837-B740-1DBA45ACAAD6}" type="sibTrans" cxnId="{4B30490A-01C6-40B2-879F-A03B4D679D92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7DDF63EF-8618-41E9-9316-8E55CA403E3A}" type="pres">
      <dgm:prSet presAssocID="{F57F9677-6F63-4B9B-BACC-6E5D04000362}" presName="Name19" presStyleLbl="parChTrans1D3" presStyleIdx="4" presStyleCnt="6"/>
      <dgm:spPr/>
    </dgm:pt>
    <dgm:pt modelId="{996D313E-7744-4CB3-811B-E091E1A5B335}" type="pres">
      <dgm:prSet presAssocID="{91333EF1-A226-494B-8341-E236EB662551}" presName="Name21" presStyleCnt="0"/>
      <dgm:spPr/>
    </dgm:pt>
    <dgm:pt modelId="{1B83928F-72BF-47B4-8F0D-EBD38E538E8C}" type="pres">
      <dgm:prSet presAssocID="{91333EF1-A226-494B-8341-E236EB662551}" presName="level2Shape" presStyleLbl="node3" presStyleIdx="4" presStyleCnt="6"/>
      <dgm:spPr/>
    </dgm:pt>
    <dgm:pt modelId="{591019A3-1EA6-410A-815D-25FB2CFDAA9A}" type="pres">
      <dgm:prSet presAssocID="{91333EF1-A226-494B-8341-E236EB662551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4B30490A-01C6-40B2-879F-A03B4D679D92}" srcId="{29A5AB12-7052-4015-BD22-7ED93CACD2E7}" destId="{91333EF1-A226-494B-8341-E236EB662551}" srcOrd="1" destOrd="0" parTransId="{F57F9677-6F63-4B9B-BACC-6E5D04000362}" sibTransId="{FFCF2166-1B58-4837-B740-1DBA45ACAAD6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9BCACC4B-8078-487D-8341-5CA810796C4C}" type="presOf" srcId="{F57F9677-6F63-4B9B-BACC-6E5D04000362}" destId="{7DDF63EF-8618-41E9-9316-8E55CA403E3A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83CFE1A0-84A2-495C-B847-0DA80CB7289A}" type="presOf" srcId="{91333EF1-A226-494B-8341-E236EB662551}" destId="{1B83928F-72BF-47B4-8F0D-EBD38E538E8C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4FC2A3BB-6EEB-4D6F-96BA-DE7EC7ADC10A}" type="presParOf" srcId="{23918BC7-F624-43B0-8A04-811F74E6A33B}" destId="{7DDF63EF-8618-41E9-9316-8E55CA403E3A}" srcOrd="2" destOrd="0" presId="urn:microsoft.com/office/officeart/2005/8/layout/hierarchy6"/>
    <dgm:cxn modelId="{B6541273-177F-48A6-BFCA-FDFDD2DB7933}" type="presParOf" srcId="{23918BC7-F624-43B0-8A04-811F74E6A33B}" destId="{996D313E-7744-4CB3-811B-E091E1A5B335}" srcOrd="3" destOrd="0" presId="urn:microsoft.com/office/officeart/2005/8/layout/hierarchy6"/>
    <dgm:cxn modelId="{9BB06E98-F840-42ED-8A7E-0A9D00D82B07}" type="presParOf" srcId="{996D313E-7744-4CB3-811B-E091E1A5B335}" destId="{1B83928F-72BF-47B4-8F0D-EBD38E538E8C}" srcOrd="0" destOrd="0" presId="urn:microsoft.com/office/officeart/2005/8/layout/hierarchy6"/>
    <dgm:cxn modelId="{8F7A9162-BE68-4DBA-90EA-BB0FE6F42D5B}" type="presParOf" srcId="{996D313E-7744-4CB3-811B-E091E1A5B335}" destId="{591019A3-1EA6-410A-815D-25FB2CFDAA9A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</a:t>
          </a:r>
          <a:r>
            <a:rPr lang="fr-FR" dirty="0">
              <a:solidFill>
                <a:srgbClr val="FF0000"/>
              </a:solidFill>
            </a:rPr>
            <a:t>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13 14 15 16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12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5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5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5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5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5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5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5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5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5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5"/>
      <dgm:spPr/>
    </dgm:pt>
    <dgm:pt modelId="{12EB6EBD-6340-4632-8786-A4C81CBF2722}" type="pres">
      <dgm:prSet presAssocID="{BCECE2D0-ACCA-484B-B62F-522EC2B6C5C4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13 14 15 16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3 6 9 12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772042-3168-4047-BEA8-DBE809BF1374}" type="pres">
      <dgm:prSet presAssocID="{5FD4D091-C2A0-4C5B-B330-0DCDF7B5554E}" presName="Name14" presStyleCnt="0"/>
      <dgm:spPr/>
    </dgm:pt>
    <dgm:pt modelId="{FF340A64-4D00-4D6E-B423-8184D00A82E2}" type="pres">
      <dgm:prSet presAssocID="{5FD4D091-C2A0-4C5B-B330-0DCDF7B5554E}" presName="level1Shape" presStyleLbl="node0" presStyleIdx="0" presStyleCnt="1">
        <dgm:presLayoutVars>
          <dgm:chPref val="3"/>
        </dgm:presLayoutVars>
      </dgm:prSet>
      <dgm:spPr/>
    </dgm:pt>
    <dgm:pt modelId="{5EC8DDBC-8094-4925-AC31-D780853C14F8}" type="pres">
      <dgm:prSet presAssocID="{5FD4D091-C2A0-4C5B-B330-0DCDF7B5554E}" presName="hierChild2" presStyleCnt="0"/>
      <dgm:spPr/>
    </dgm:pt>
    <dgm:pt modelId="{9566DA35-DCEF-40D5-825E-B45194FE9F2A}" type="pres">
      <dgm:prSet presAssocID="{C6A5832D-1306-4CE7-8D90-F069A29D6C87}" presName="Name19" presStyleLbl="parChTrans1D2" presStyleIdx="0" presStyleCnt="5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2" presStyleIdx="0" presStyleCnt="5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2" presStyleIdx="1" presStyleCnt="5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2" presStyleIdx="1" presStyleCnt="5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2" presStyleIdx="2" presStyleCnt="5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2" presStyleIdx="2" presStyleCnt="5"/>
      <dgm:spPr/>
    </dgm:pt>
    <dgm:pt modelId="{582F9A47-A7A1-425D-899F-1B6EE518A28C}" type="pres">
      <dgm:prSet presAssocID="{B16D69B9-97C5-4B0F-BC24-E3FDA4701E6E}" presName="hierChild3" presStyleCnt="0"/>
      <dgm:spPr/>
    </dgm:pt>
    <dgm:pt modelId="{FF9255A5-E843-450A-95B7-89FC24439094}" type="pres">
      <dgm:prSet presAssocID="{D94CE29A-5AD8-4B0E-BA20-707E73555627}" presName="Name19" presStyleLbl="parChTrans1D2" presStyleIdx="3" presStyleCnt="5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2" presStyleIdx="3" presStyleCnt="5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2" presStyleIdx="4" presStyleCnt="5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2" presStyleIdx="4" presStyleCnt="5"/>
      <dgm:spPr/>
    </dgm:pt>
    <dgm:pt modelId="{12EB6EBD-6340-4632-8786-A4C81CBF2722}" type="pres">
      <dgm:prSet presAssocID="{BCECE2D0-ACCA-484B-B62F-522EC2B6C5C4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5FD4D091-C2A0-4C5B-B330-0DCDF7B5554E}" destId="{63E1CF4A-571C-4BD9-9285-0F6591CA58E3}" srcOrd="3" destOrd="0" parTransId="{D94CE29A-5AD8-4B0E-BA20-707E73555627}" sibTransId="{394217F4-35EA-4CBB-9257-0F77E6C4D3B0}"/>
    <dgm:cxn modelId="{8E179509-7ECD-4266-B04B-1CE6531D26F4}" type="presOf" srcId="{D94CE29A-5AD8-4B0E-BA20-707E73555627}" destId="{FF9255A5-E843-450A-95B7-89FC24439094}" srcOrd="0" destOrd="0" presId="urn:microsoft.com/office/officeart/2005/8/layout/hierarchy6"/>
    <dgm:cxn modelId="{351E1B0A-ECB0-41A7-8135-D79DF46CEB56}" srcId="{D859C03E-B59B-4768-9027-B50747FB30EB}" destId="{5FD4D091-C2A0-4C5B-B330-0DCDF7B5554E}" srcOrd="0" destOrd="0" parTransId="{E8956219-4283-4D13-8EEA-3D9A7DAA8FC3}" sibTransId="{59B4254D-B9DC-45F6-8E71-0CF85DED207B}"/>
    <dgm:cxn modelId="{C4C4CE0B-124E-4913-8304-5718B53C1FB3}" type="presOf" srcId="{C6A5832D-1306-4CE7-8D90-F069A29D6C87}" destId="{9566DA35-DCEF-40D5-825E-B45194FE9F2A}" srcOrd="0" destOrd="0" presId="urn:microsoft.com/office/officeart/2005/8/layout/hierarchy6"/>
    <dgm:cxn modelId="{AB959715-0BC1-4702-8382-260E35E3006F}" type="presOf" srcId="{1DB4FCED-5C94-45E0-9CC0-1D8E6AF0966F}" destId="{70B1045C-A29F-4F37-AAA0-09B13111796A}" srcOrd="0" destOrd="0" presId="urn:microsoft.com/office/officeart/2005/8/layout/hierarchy6"/>
    <dgm:cxn modelId="{2A28FB1B-41DC-4D2B-9ED5-9A9D30339DFF}" type="presOf" srcId="{B16D69B9-97C5-4B0F-BC24-E3FDA4701E6E}" destId="{7EFBB8FA-F582-4863-AEB4-250FD9243911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82683C34-7F9B-49C6-8571-1B3DD7924E43}" type="presOf" srcId="{5FD4D091-C2A0-4C5B-B330-0DCDF7B5554E}" destId="{FF340A64-4D00-4D6E-B423-8184D00A82E2}" srcOrd="0" destOrd="0" presId="urn:microsoft.com/office/officeart/2005/8/layout/hierarchy6"/>
    <dgm:cxn modelId="{35CBF740-1F72-47B1-A643-5E676F4745BE}" type="presOf" srcId="{B977CFD7-7EEB-4BAF-B139-49D81C65AC98}" destId="{496FD3BE-4C71-4279-8C01-A9C78DDB4004}" srcOrd="0" destOrd="0" presId="urn:microsoft.com/office/officeart/2005/8/layout/hierarchy6"/>
    <dgm:cxn modelId="{5141475E-B4B2-48E1-9500-DD4EA99148F4}" srcId="{5FD4D091-C2A0-4C5B-B330-0DCDF7B5554E}" destId="{BCECE2D0-ACCA-484B-B62F-522EC2B6C5C4}" srcOrd="4" destOrd="0" parTransId="{A04642BA-F088-42E4-BCBE-E3A733A95401}" sibTransId="{CE9FEFFD-EB59-4077-B182-F2647C775BF2}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A752E648-0CCD-4BB5-A9B5-BC33953F8BC6}" type="presOf" srcId="{A04642BA-F088-42E4-BCBE-E3A733A95401}" destId="{08708A7D-0969-4443-A40C-9AF645484A6C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7168D99E-49FE-45A0-82D6-8559635445EF}" type="presOf" srcId="{901CE9DF-3137-4588-866F-1F69FB54ADA8}" destId="{12D5D9F7-36FF-4392-9F77-8B680D06FD03}" srcOrd="0" destOrd="0" presId="urn:microsoft.com/office/officeart/2005/8/layout/hierarchy6"/>
    <dgm:cxn modelId="{4D5963A6-BACC-4602-BFC6-768F2798C120}" type="presOf" srcId="{63E1CF4A-571C-4BD9-9285-0F6591CA58E3}" destId="{1E0176A2-035B-4C58-ACAD-78361C3D14C2}" srcOrd="0" destOrd="0" presId="urn:microsoft.com/office/officeart/2005/8/layout/hierarchy6"/>
    <dgm:cxn modelId="{D3EA29C3-5243-43FD-9CB6-A545988D6090}" type="presOf" srcId="{BCECE2D0-ACCA-484B-B62F-522EC2B6C5C4}" destId="{A509BAA9-2486-448B-86E4-246723B1AE6E}" srcOrd="0" destOrd="0" presId="urn:microsoft.com/office/officeart/2005/8/layout/hierarchy6"/>
    <dgm:cxn modelId="{7AEC14CC-E15A-43D7-A8EE-95686E01F5E6}" type="presOf" srcId="{BE4D0B17-6513-4C3E-A6BD-1CE093E90E94}" destId="{7A2B5BFE-487E-4290-A2D5-CC02D7F0BCD6}" srcOrd="0" destOrd="0" presId="urn:microsoft.com/office/officeart/2005/8/layout/hierarchy6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D89C9EE5-A650-4A05-822D-3675B93DCE41}" type="presParOf" srcId="{EABF19F8-414B-4D76-9DE9-23ABB6F3C379}" destId="{5F772042-3168-4047-BEA8-DBE809BF1374}" srcOrd="0" destOrd="0" presId="urn:microsoft.com/office/officeart/2005/8/layout/hierarchy6"/>
    <dgm:cxn modelId="{FFDFDE1C-7B52-4D59-9B1E-3E65B8CA5AA0}" type="presParOf" srcId="{5F772042-3168-4047-BEA8-DBE809BF1374}" destId="{FF340A64-4D00-4D6E-B423-8184D00A82E2}" srcOrd="0" destOrd="0" presId="urn:microsoft.com/office/officeart/2005/8/layout/hierarchy6"/>
    <dgm:cxn modelId="{50E75127-13B3-4D3B-947C-797C1B057D66}" type="presParOf" srcId="{5F772042-3168-4047-BEA8-DBE809BF1374}" destId="{5EC8DDBC-8094-4925-AC31-D780853C14F8}" srcOrd="1" destOrd="0" presId="urn:microsoft.com/office/officeart/2005/8/layout/hierarchy6"/>
    <dgm:cxn modelId="{FC5DB4CF-8AC7-4CBE-9A8E-D91E772954CE}" type="presParOf" srcId="{5EC8DDBC-8094-4925-AC31-D780853C14F8}" destId="{9566DA35-DCEF-40D5-825E-B45194FE9F2A}" srcOrd="0" destOrd="0" presId="urn:microsoft.com/office/officeart/2005/8/layout/hierarchy6"/>
    <dgm:cxn modelId="{62C2A885-6B08-4EAD-88A0-A9C80F2B5A29}" type="presParOf" srcId="{5EC8DDBC-8094-4925-AC31-D780853C14F8}" destId="{BE79D23A-0A8B-4909-9DCF-908562FC975E}" srcOrd="1" destOrd="0" presId="urn:microsoft.com/office/officeart/2005/8/layout/hierarchy6"/>
    <dgm:cxn modelId="{DCD65B56-C64E-49B6-B469-673773BE26D3}" type="presParOf" srcId="{BE79D23A-0A8B-4909-9DCF-908562FC975E}" destId="{496FD3BE-4C71-4279-8C01-A9C78DDB4004}" srcOrd="0" destOrd="0" presId="urn:microsoft.com/office/officeart/2005/8/layout/hierarchy6"/>
    <dgm:cxn modelId="{747B4FB1-0913-444C-B3AD-DDE8A697D840}" type="presParOf" srcId="{BE79D23A-0A8B-4909-9DCF-908562FC975E}" destId="{FD45F57E-3B7D-4F1D-923D-961F71B36F10}" srcOrd="1" destOrd="0" presId="urn:microsoft.com/office/officeart/2005/8/layout/hierarchy6"/>
    <dgm:cxn modelId="{E0B88111-AF57-419A-B68A-A8B3DE2EDC23}" type="presParOf" srcId="{5EC8DDBC-8094-4925-AC31-D780853C14F8}" destId="{12D5D9F7-36FF-4392-9F77-8B680D06FD03}" srcOrd="2" destOrd="0" presId="urn:microsoft.com/office/officeart/2005/8/layout/hierarchy6"/>
    <dgm:cxn modelId="{8B1A3E25-89F9-4347-A557-A189EAD5E87E}" type="presParOf" srcId="{5EC8DDBC-8094-4925-AC31-D780853C14F8}" destId="{CAB10F37-7247-47D8-A37D-FBC3338A8AA0}" srcOrd="3" destOrd="0" presId="urn:microsoft.com/office/officeart/2005/8/layout/hierarchy6"/>
    <dgm:cxn modelId="{2DE46FEE-0EB4-4909-86EE-5C3E8663C459}" type="presParOf" srcId="{CAB10F37-7247-47D8-A37D-FBC3338A8AA0}" destId="{70B1045C-A29F-4F37-AAA0-09B13111796A}" srcOrd="0" destOrd="0" presId="urn:microsoft.com/office/officeart/2005/8/layout/hierarchy6"/>
    <dgm:cxn modelId="{00277C6B-C172-4DA6-89B9-A915390C9B1E}" type="presParOf" srcId="{CAB10F37-7247-47D8-A37D-FBC3338A8AA0}" destId="{CB8675F6-228E-4D35-B556-99DC7AFC421E}" srcOrd="1" destOrd="0" presId="urn:microsoft.com/office/officeart/2005/8/layout/hierarchy6"/>
    <dgm:cxn modelId="{58E4F679-652C-4483-838A-2A58206D1815}" type="presParOf" srcId="{5EC8DDBC-8094-4925-AC31-D780853C14F8}" destId="{7A2B5BFE-487E-4290-A2D5-CC02D7F0BCD6}" srcOrd="4" destOrd="0" presId="urn:microsoft.com/office/officeart/2005/8/layout/hierarchy6"/>
    <dgm:cxn modelId="{24098D25-0AC6-4FE9-8D42-07D37A2063D2}" type="presParOf" srcId="{5EC8DDBC-8094-4925-AC31-D780853C14F8}" destId="{FD1B5626-B2D2-4A7B-8CBD-5E4E43B6C3F6}" srcOrd="5" destOrd="0" presId="urn:microsoft.com/office/officeart/2005/8/layout/hierarchy6"/>
    <dgm:cxn modelId="{93CF6585-6805-4C17-B3FF-FA3A30CC4AF9}" type="presParOf" srcId="{FD1B5626-B2D2-4A7B-8CBD-5E4E43B6C3F6}" destId="{7EFBB8FA-F582-4863-AEB4-250FD9243911}" srcOrd="0" destOrd="0" presId="urn:microsoft.com/office/officeart/2005/8/layout/hierarchy6"/>
    <dgm:cxn modelId="{9CAAF4F5-1F2E-46F8-A531-CDD245EEF42E}" type="presParOf" srcId="{FD1B5626-B2D2-4A7B-8CBD-5E4E43B6C3F6}" destId="{582F9A47-A7A1-425D-899F-1B6EE518A28C}" srcOrd="1" destOrd="0" presId="urn:microsoft.com/office/officeart/2005/8/layout/hierarchy6"/>
    <dgm:cxn modelId="{330C32BC-BD77-473D-8E5A-DC475CA5886A}" type="presParOf" srcId="{5EC8DDBC-8094-4925-AC31-D780853C14F8}" destId="{FF9255A5-E843-450A-95B7-89FC24439094}" srcOrd="6" destOrd="0" presId="urn:microsoft.com/office/officeart/2005/8/layout/hierarchy6"/>
    <dgm:cxn modelId="{B869D63E-E435-4CA2-97E1-041B4519A5A2}" type="presParOf" srcId="{5EC8DDBC-8094-4925-AC31-D780853C14F8}" destId="{7D5546AD-85CD-46C8-BC02-80B8120B2259}" srcOrd="7" destOrd="0" presId="urn:microsoft.com/office/officeart/2005/8/layout/hierarchy6"/>
    <dgm:cxn modelId="{F2B2390D-91E0-433E-BCF4-89FEABA83D11}" type="presParOf" srcId="{7D5546AD-85CD-46C8-BC02-80B8120B2259}" destId="{1E0176A2-035B-4C58-ACAD-78361C3D14C2}" srcOrd="0" destOrd="0" presId="urn:microsoft.com/office/officeart/2005/8/layout/hierarchy6"/>
    <dgm:cxn modelId="{D03CBAD2-B05B-49A5-BCF0-3BB5AE94E0C1}" type="presParOf" srcId="{7D5546AD-85CD-46C8-BC02-80B8120B2259}" destId="{482CC011-C20D-40C0-95BE-4079441CB2AF}" srcOrd="1" destOrd="0" presId="urn:microsoft.com/office/officeart/2005/8/layout/hierarchy6"/>
    <dgm:cxn modelId="{1B67A473-0EEF-4954-9907-67861B00BB59}" type="presParOf" srcId="{5EC8DDBC-8094-4925-AC31-D780853C14F8}" destId="{08708A7D-0969-4443-A40C-9AF645484A6C}" srcOrd="8" destOrd="0" presId="urn:microsoft.com/office/officeart/2005/8/layout/hierarchy6"/>
    <dgm:cxn modelId="{1D76C8A4-AE80-4E2A-8063-62CC246D73C1}" type="presParOf" srcId="{5EC8DDBC-8094-4925-AC31-D780853C14F8}" destId="{5912CDC2-BD42-41DA-BC32-F197E921786B}" srcOrd="9" destOrd="0" presId="urn:microsoft.com/office/officeart/2005/8/layout/hierarchy6"/>
    <dgm:cxn modelId="{C0C936E0-3C25-4DCD-8E80-EF45C3278944}" type="presParOf" srcId="{5912CDC2-BD42-41DA-BC32-F197E921786B}" destId="{A509BAA9-2486-448B-86E4-246723B1AE6E}" srcOrd="0" destOrd="0" presId="urn:microsoft.com/office/officeart/2005/8/layout/hierarchy6"/>
    <dgm:cxn modelId="{98A23BC6-FDFC-4534-B4CA-20E88B62A7BE}" type="presParOf" srcId="{5912CDC2-BD42-41DA-BC32-F197E921786B}" destId="{12EB6EBD-6340-4632-8786-A4C81CBF2722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9 18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</a:t>
          </a:r>
          <a:r>
            <a:rPr lang="fr-FR" dirty="0">
              <a:solidFill>
                <a:schemeClr val="bg1"/>
              </a:solidFill>
            </a:rPr>
            <a:t>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B5E72AB1-79A2-406B-A5E3-7A3DC19019F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 21 24</a:t>
          </a:r>
        </a:p>
      </dgm:t>
    </dgm:pt>
    <dgm:pt modelId="{B8BDA79F-7E7D-4FA3-ABDB-519D8860C221}" type="parTrans" cxnId="{9079EE6B-B692-4572-8687-B34400708588}">
      <dgm:prSet/>
      <dgm:spPr/>
      <dgm:t>
        <a:bodyPr/>
        <a:lstStyle/>
        <a:p>
          <a:endParaRPr lang="fr-FR"/>
        </a:p>
      </dgm:t>
    </dgm:pt>
    <dgm:pt modelId="{58928047-2E38-4A82-9C16-6FD9D39FE423}" type="sibTrans" cxnId="{9079EE6B-B692-4572-8687-B34400708588}">
      <dgm:prSet/>
      <dgm:spPr/>
      <dgm:t>
        <a:bodyPr/>
        <a:lstStyle/>
        <a:p>
          <a:endParaRPr lang="fr-FR"/>
        </a:p>
      </dgm:t>
    </dgm:pt>
    <dgm:pt modelId="{FACE6263-914A-46E2-A81A-39BFAA66C63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68771D91-339B-4FF8-8D01-F473D05E3F31}" type="parTrans" cxnId="{6CEF377F-3682-4E02-94DD-2AF371220AC9}">
      <dgm:prSet/>
      <dgm:spPr/>
      <dgm:t>
        <a:bodyPr/>
        <a:lstStyle/>
        <a:p>
          <a:endParaRPr lang="fr-FR"/>
        </a:p>
      </dgm:t>
    </dgm:pt>
    <dgm:pt modelId="{F0581E6A-1A92-4C9F-967E-B28E521E9B9D}" type="sibTrans" cxnId="{6CEF377F-3682-4E02-94DD-2AF371220AC9}">
      <dgm:prSet/>
      <dgm:spPr/>
      <dgm:t>
        <a:bodyPr/>
        <a:lstStyle/>
        <a:p>
          <a:endParaRPr lang="fr-FR"/>
        </a:p>
      </dgm:t>
    </dgm:pt>
    <dgm:pt modelId="{0572523F-B3F3-489E-83A1-C30FD8CB998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22 23</a:t>
          </a:r>
        </a:p>
      </dgm:t>
    </dgm:pt>
    <dgm:pt modelId="{5E89E9CA-6B5F-41C2-A87C-75D5BC6F56FB}" type="parTrans" cxnId="{FB93B02E-CEA3-434B-8F8E-7FF37152EDB8}">
      <dgm:prSet/>
      <dgm:spPr/>
      <dgm:t>
        <a:bodyPr/>
        <a:lstStyle/>
        <a:p>
          <a:endParaRPr lang="fr-FR"/>
        </a:p>
      </dgm:t>
    </dgm:pt>
    <dgm:pt modelId="{18664D40-86FD-4C56-886E-C67609D77FD9}" type="sibTrans" cxnId="{FB93B02E-CEA3-434B-8F8E-7FF37152EDB8}">
      <dgm:prSet/>
      <dgm:spPr/>
      <dgm:t>
        <a:bodyPr/>
        <a:lstStyle/>
        <a:p>
          <a:endParaRPr lang="fr-FR"/>
        </a:p>
      </dgm:t>
    </dgm:pt>
    <dgm:pt modelId="{21540B1E-F5CE-48B8-AAE7-4C788F0E1429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25</a:t>
          </a:r>
          <a:r>
            <a:rPr lang="fr-FR" dirty="0">
              <a:solidFill>
                <a:schemeClr val="bg1"/>
              </a:solidFill>
            </a:rPr>
            <a:t> 26</a:t>
          </a:r>
        </a:p>
      </dgm:t>
    </dgm:pt>
    <dgm:pt modelId="{7643880F-3A65-47C5-BD5A-AA4E813EB5C4}" type="parTrans" cxnId="{D15D45EC-E73B-4125-BC38-D1A68E56DA3E}">
      <dgm:prSet/>
      <dgm:spPr/>
      <dgm:t>
        <a:bodyPr/>
        <a:lstStyle/>
        <a:p>
          <a:endParaRPr lang="fr-FR"/>
        </a:p>
      </dgm:t>
    </dgm:pt>
    <dgm:pt modelId="{592E9907-B5D6-4420-90D0-43E7022E5780}" type="sibTrans" cxnId="{D15D45EC-E73B-4125-BC38-D1A68E56DA3E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3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3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9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9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9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9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9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9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3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3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9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9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9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9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9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9"/>
      <dgm:spPr/>
    </dgm:pt>
    <dgm:pt modelId="{CC769286-20D1-4DFE-A4EA-393E1FD8C5CE}" type="pres">
      <dgm:prSet presAssocID="{DB6F7E35-E123-40A8-A822-A6E9D1FBB341}" presName="hierChild3" presStyleCnt="0"/>
      <dgm:spPr/>
    </dgm:pt>
    <dgm:pt modelId="{4B3CA599-F981-4B2C-A062-B3DA4B55F23C}" type="pres">
      <dgm:prSet presAssocID="{B8BDA79F-7E7D-4FA3-ABDB-519D8860C221}" presName="Name19" presStyleLbl="parChTrans1D2" presStyleIdx="2" presStyleCnt="3"/>
      <dgm:spPr/>
    </dgm:pt>
    <dgm:pt modelId="{4B9F0B02-9BB4-42CD-AE63-662F39D824CF}" type="pres">
      <dgm:prSet presAssocID="{B5E72AB1-79A2-406B-A5E3-7A3DC19019FD}" presName="Name21" presStyleCnt="0"/>
      <dgm:spPr/>
    </dgm:pt>
    <dgm:pt modelId="{3A2E72BD-BD7F-4A76-8796-B6BF3F0755E6}" type="pres">
      <dgm:prSet presAssocID="{B5E72AB1-79A2-406B-A5E3-7A3DC19019FD}" presName="level2Shape" presStyleLbl="node2" presStyleIdx="2" presStyleCnt="3"/>
      <dgm:spPr/>
    </dgm:pt>
    <dgm:pt modelId="{6B86711C-65F5-4323-9D5D-C768D84549D6}" type="pres">
      <dgm:prSet presAssocID="{B5E72AB1-79A2-406B-A5E3-7A3DC19019FD}" presName="hierChild3" presStyleCnt="0"/>
      <dgm:spPr/>
    </dgm:pt>
    <dgm:pt modelId="{B3564A8D-A3C0-4505-B00E-C2FD49086E34}" type="pres">
      <dgm:prSet presAssocID="{68771D91-339B-4FF8-8D01-F473D05E3F31}" presName="Name19" presStyleLbl="parChTrans1D3" presStyleIdx="6" presStyleCnt="9"/>
      <dgm:spPr/>
    </dgm:pt>
    <dgm:pt modelId="{FBA35CCC-834E-47B8-BDD6-BC8FAC570AB9}" type="pres">
      <dgm:prSet presAssocID="{FACE6263-914A-46E2-A81A-39BFAA66C63B}" presName="Name21" presStyleCnt="0"/>
      <dgm:spPr/>
    </dgm:pt>
    <dgm:pt modelId="{BFF5B4A1-37EF-46AB-B97F-54DAF7ED4379}" type="pres">
      <dgm:prSet presAssocID="{FACE6263-914A-46E2-A81A-39BFAA66C63B}" presName="level2Shape" presStyleLbl="node3" presStyleIdx="6" presStyleCnt="9"/>
      <dgm:spPr/>
    </dgm:pt>
    <dgm:pt modelId="{0CAE228E-7C52-4B1F-9AD1-217B37D75BAD}" type="pres">
      <dgm:prSet presAssocID="{FACE6263-914A-46E2-A81A-39BFAA66C63B}" presName="hierChild3" presStyleCnt="0"/>
      <dgm:spPr/>
    </dgm:pt>
    <dgm:pt modelId="{1FC72BEA-1204-48C3-9514-B1DB2B6257C8}" type="pres">
      <dgm:prSet presAssocID="{5E89E9CA-6B5F-41C2-A87C-75D5BC6F56FB}" presName="Name19" presStyleLbl="parChTrans1D3" presStyleIdx="7" presStyleCnt="9"/>
      <dgm:spPr/>
    </dgm:pt>
    <dgm:pt modelId="{881F7527-0287-41F3-BB3D-792A1CE9BEC7}" type="pres">
      <dgm:prSet presAssocID="{0572523F-B3F3-489E-83A1-C30FD8CB998D}" presName="Name21" presStyleCnt="0"/>
      <dgm:spPr/>
    </dgm:pt>
    <dgm:pt modelId="{CB5B276E-BF55-49A6-B1B8-FDF5260D8A17}" type="pres">
      <dgm:prSet presAssocID="{0572523F-B3F3-489E-83A1-C30FD8CB998D}" presName="level2Shape" presStyleLbl="node3" presStyleIdx="7" presStyleCnt="9"/>
      <dgm:spPr/>
    </dgm:pt>
    <dgm:pt modelId="{34300D28-7941-43FA-9875-BAC8818A3C5E}" type="pres">
      <dgm:prSet presAssocID="{0572523F-B3F3-489E-83A1-C30FD8CB998D}" presName="hierChild3" presStyleCnt="0"/>
      <dgm:spPr/>
    </dgm:pt>
    <dgm:pt modelId="{5543D636-21C6-40D6-8205-5CC620018891}" type="pres">
      <dgm:prSet presAssocID="{7643880F-3A65-47C5-BD5A-AA4E813EB5C4}" presName="Name19" presStyleLbl="parChTrans1D3" presStyleIdx="8" presStyleCnt="9"/>
      <dgm:spPr/>
    </dgm:pt>
    <dgm:pt modelId="{DC2422D5-A5AD-44A2-B4E3-F320631AF9AF}" type="pres">
      <dgm:prSet presAssocID="{21540B1E-F5CE-48B8-AAE7-4C788F0E1429}" presName="Name21" presStyleCnt="0"/>
      <dgm:spPr/>
    </dgm:pt>
    <dgm:pt modelId="{D20D5A57-15E6-4F70-91A5-3B4FD7D84C8C}" type="pres">
      <dgm:prSet presAssocID="{21540B1E-F5CE-48B8-AAE7-4C788F0E1429}" presName="level2Shape" presStyleLbl="node3" presStyleIdx="8" presStyleCnt="9"/>
      <dgm:spPr/>
    </dgm:pt>
    <dgm:pt modelId="{48F86320-DFA5-4ACD-9980-DFFE3B3CE0AC}" type="pres">
      <dgm:prSet presAssocID="{21540B1E-F5CE-48B8-AAE7-4C788F0E1429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E059DE0C-31E8-494F-A227-7623BBAA73DC}" type="presOf" srcId="{5E89E9CA-6B5F-41C2-A87C-75D5BC6F56FB}" destId="{1FC72BEA-1204-48C3-9514-B1DB2B6257C8}" srcOrd="0" destOrd="0" presId="urn:microsoft.com/office/officeart/2005/8/layout/hierarchy6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FB93B02E-CEA3-434B-8F8E-7FF37152EDB8}" srcId="{B5E72AB1-79A2-406B-A5E3-7A3DC19019FD}" destId="{0572523F-B3F3-489E-83A1-C30FD8CB998D}" srcOrd="1" destOrd="0" parTransId="{5E89E9CA-6B5F-41C2-A87C-75D5BC6F56FB}" sibTransId="{18664D40-86FD-4C56-886E-C67609D77FD9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9079EE6B-B692-4572-8687-B34400708588}" srcId="{31054784-519C-4247-8B13-66385AB7854E}" destId="{B5E72AB1-79A2-406B-A5E3-7A3DC19019FD}" srcOrd="2" destOrd="0" parTransId="{B8BDA79F-7E7D-4FA3-ABDB-519D8860C221}" sibTransId="{58928047-2E38-4A82-9C16-6FD9D39FE423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BD392351-4638-4C46-A589-B80AE1E156F4}" type="presOf" srcId="{0572523F-B3F3-489E-83A1-C30FD8CB998D}" destId="{CB5B276E-BF55-49A6-B1B8-FDF5260D8A17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968ED279-CF5A-4EAB-8F82-66EFC55FB071}" type="presOf" srcId="{B8BDA79F-7E7D-4FA3-ABDB-519D8860C221}" destId="{4B3CA599-F981-4B2C-A062-B3DA4B55F23C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6CEF377F-3682-4E02-94DD-2AF371220AC9}" srcId="{B5E72AB1-79A2-406B-A5E3-7A3DC19019FD}" destId="{FACE6263-914A-46E2-A81A-39BFAA66C63B}" srcOrd="0" destOrd="0" parTransId="{68771D91-339B-4FF8-8D01-F473D05E3F31}" sibTransId="{F0581E6A-1A92-4C9F-967E-B28E521E9B9D}"/>
    <dgm:cxn modelId="{94A23C9B-15A6-459E-B7FC-C1B74A23919B}" type="presOf" srcId="{7643880F-3A65-47C5-BD5A-AA4E813EB5C4}" destId="{5543D636-21C6-40D6-8205-5CC620018891}" srcOrd="0" destOrd="0" presId="urn:microsoft.com/office/officeart/2005/8/layout/hierarchy6"/>
    <dgm:cxn modelId="{F2F3CB9B-1491-4D1A-BC70-B89810C1B6F9}" type="presOf" srcId="{FACE6263-914A-46E2-A81A-39BFAA66C63B}" destId="{BFF5B4A1-37EF-46AB-B97F-54DAF7ED4379}" srcOrd="0" destOrd="0" presId="urn:microsoft.com/office/officeart/2005/8/layout/hierarchy6"/>
    <dgm:cxn modelId="{7277A1A1-769E-4219-9518-71A382ADC4BA}" type="presOf" srcId="{B5E72AB1-79A2-406B-A5E3-7A3DC19019FD}" destId="{3A2E72BD-BD7F-4A76-8796-B6BF3F0755E6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8D08BAB3-2085-466E-9AF8-788A30AA6DC1}" type="presOf" srcId="{21540B1E-F5CE-48B8-AAE7-4C788F0E1429}" destId="{D20D5A57-15E6-4F70-91A5-3B4FD7D84C8C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D15D45EC-E73B-4125-BC38-D1A68E56DA3E}" srcId="{B5E72AB1-79A2-406B-A5E3-7A3DC19019FD}" destId="{21540B1E-F5CE-48B8-AAE7-4C788F0E1429}" srcOrd="2" destOrd="0" parTransId="{7643880F-3A65-47C5-BD5A-AA4E813EB5C4}" sibTransId="{592E9907-B5D6-4420-90D0-43E7022E5780}"/>
    <dgm:cxn modelId="{3C3F01F0-8A21-4DB6-8BDE-4D30D4449174}" type="presOf" srcId="{68771D91-339B-4FF8-8D01-F473D05E3F31}" destId="{B3564A8D-A3C0-4505-B00E-C2FD49086E34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42A0E3D3-3B57-4FAE-8425-230A0EB41504}" type="presParOf" srcId="{89CFE524-5CB4-494B-99A5-DFE8E99CED83}" destId="{4B3CA599-F981-4B2C-A062-B3DA4B55F23C}" srcOrd="4" destOrd="0" presId="urn:microsoft.com/office/officeart/2005/8/layout/hierarchy6"/>
    <dgm:cxn modelId="{E28A15FC-4D98-4252-A646-D00F3F0C2BA3}" type="presParOf" srcId="{89CFE524-5CB4-494B-99A5-DFE8E99CED83}" destId="{4B9F0B02-9BB4-42CD-AE63-662F39D824CF}" srcOrd="5" destOrd="0" presId="urn:microsoft.com/office/officeart/2005/8/layout/hierarchy6"/>
    <dgm:cxn modelId="{C3270C90-0F83-4D56-8124-C5630D5083EF}" type="presParOf" srcId="{4B9F0B02-9BB4-42CD-AE63-662F39D824CF}" destId="{3A2E72BD-BD7F-4A76-8796-B6BF3F0755E6}" srcOrd="0" destOrd="0" presId="urn:microsoft.com/office/officeart/2005/8/layout/hierarchy6"/>
    <dgm:cxn modelId="{42840A75-1114-4065-9050-643E2E65E536}" type="presParOf" srcId="{4B9F0B02-9BB4-42CD-AE63-662F39D824CF}" destId="{6B86711C-65F5-4323-9D5D-C768D84549D6}" srcOrd="1" destOrd="0" presId="urn:microsoft.com/office/officeart/2005/8/layout/hierarchy6"/>
    <dgm:cxn modelId="{AA75DE9C-5C34-4D5A-8CB5-3B4FADDFC005}" type="presParOf" srcId="{6B86711C-65F5-4323-9D5D-C768D84549D6}" destId="{B3564A8D-A3C0-4505-B00E-C2FD49086E34}" srcOrd="0" destOrd="0" presId="urn:microsoft.com/office/officeart/2005/8/layout/hierarchy6"/>
    <dgm:cxn modelId="{E8E231C0-7AF0-44AF-A29C-675A9C6B5D83}" type="presParOf" srcId="{6B86711C-65F5-4323-9D5D-C768D84549D6}" destId="{FBA35CCC-834E-47B8-BDD6-BC8FAC570AB9}" srcOrd="1" destOrd="0" presId="urn:microsoft.com/office/officeart/2005/8/layout/hierarchy6"/>
    <dgm:cxn modelId="{6FE528DE-9332-446E-8588-BBBEA731A677}" type="presParOf" srcId="{FBA35CCC-834E-47B8-BDD6-BC8FAC570AB9}" destId="{BFF5B4A1-37EF-46AB-B97F-54DAF7ED4379}" srcOrd="0" destOrd="0" presId="urn:microsoft.com/office/officeart/2005/8/layout/hierarchy6"/>
    <dgm:cxn modelId="{614DDA06-2AD7-4419-B07C-C875F1C77A97}" type="presParOf" srcId="{FBA35CCC-834E-47B8-BDD6-BC8FAC570AB9}" destId="{0CAE228E-7C52-4B1F-9AD1-217B37D75BAD}" srcOrd="1" destOrd="0" presId="urn:microsoft.com/office/officeart/2005/8/layout/hierarchy6"/>
    <dgm:cxn modelId="{2E6D269D-C6A5-4578-9A69-9F1B2178E332}" type="presParOf" srcId="{6B86711C-65F5-4323-9D5D-C768D84549D6}" destId="{1FC72BEA-1204-48C3-9514-B1DB2B6257C8}" srcOrd="2" destOrd="0" presId="urn:microsoft.com/office/officeart/2005/8/layout/hierarchy6"/>
    <dgm:cxn modelId="{2AFCB6DB-A5F9-437B-A321-7FAA1E58344B}" type="presParOf" srcId="{6B86711C-65F5-4323-9D5D-C768D84549D6}" destId="{881F7527-0287-41F3-BB3D-792A1CE9BEC7}" srcOrd="3" destOrd="0" presId="urn:microsoft.com/office/officeart/2005/8/layout/hierarchy6"/>
    <dgm:cxn modelId="{6900FE8C-DEE4-4522-9F29-A2528CA5D096}" type="presParOf" srcId="{881F7527-0287-41F3-BB3D-792A1CE9BEC7}" destId="{CB5B276E-BF55-49A6-B1B8-FDF5260D8A17}" srcOrd="0" destOrd="0" presId="urn:microsoft.com/office/officeart/2005/8/layout/hierarchy6"/>
    <dgm:cxn modelId="{1D5A3CFC-7D42-4430-A834-8618860A3604}" type="presParOf" srcId="{881F7527-0287-41F3-BB3D-792A1CE9BEC7}" destId="{34300D28-7941-43FA-9875-BAC8818A3C5E}" srcOrd="1" destOrd="0" presId="urn:microsoft.com/office/officeart/2005/8/layout/hierarchy6"/>
    <dgm:cxn modelId="{E9CB65E4-AD53-499A-B2A1-17E8DD8822D9}" type="presParOf" srcId="{6B86711C-65F5-4323-9D5D-C768D84549D6}" destId="{5543D636-21C6-40D6-8205-5CC620018891}" srcOrd="4" destOrd="0" presId="urn:microsoft.com/office/officeart/2005/8/layout/hierarchy6"/>
    <dgm:cxn modelId="{F4E14D3E-C603-4B85-BAEC-3A2888DE210F}" type="presParOf" srcId="{6B86711C-65F5-4323-9D5D-C768D84549D6}" destId="{DC2422D5-A5AD-44A2-B4E3-F320631AF9AF}" srcOrd="5" destOrd="0" presId="urn:microsoft.com/office/officeart/2005/8/layout/hierarchy6"/>
    <dgm:cxn modelId="{FF6D8700-BF3E-48B6-B46D-7B3FA160650E}" type="presParOf" srcId="{DC2422D5-A5AD-44A2-B4E3-F320631AF9AF}" destId="{D20D5A57-15E6-4F70-91A5-3B4FD7D84C8C}" srcOrd="0" destOrd="0" presId="urn:microsoft.com/office/officeart/2005/8/layout/hierarchy6"/>
    <dgm:cxn modelId="{E7C6024E-71D1-4C5C-AAA3-AC5BE774EEB7}" type="presParOf" srcId="{DC2422D5-A5AD-44A2-B4E3-F320631AF9AF}" destId="{48F86320-DFA5-4ACD-9980-DFFE3B3CE0AC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9 18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</a:t>
          </a:r>
          <a:r>
            <a:rPr lang="fr-FR" dirty="0">
              <a:solidFill>
                <a:schemeClr val="bg1"/>
              </a:solidFill>
            </a:rPr>
            <a:t>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B5E72AB1-79A2-406B-A5E3-7A3DC19019F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 21</a:t>
          </a:r>
        </a:p>
      </dgm:t>
    </dgm:pt>
    <dgm:pt modelId="{B8BDA79F-7E7D-4FA3-ABDB-519D8860C221}" type="parTrans" cxnId="{9079EE6B-B692-4572-8687-B34400708588}">
      <dgm:prSet/>
      <dgm:spPr/>
      <dgm:t>
        <a:bodyPr/>
        <a:lstStyle/>
        <a:p>
          <a:endParaRPr lang="fr-FR"/>
        </a:p>
      </dgm:t>
    </dgm:pt>
    <dgm:pt modelId="{58928047-2E38-4A82-9C16-6FD9D39FE423}" type="sibTrans" cxnId="{9079EE6B-B692-4572-8687-B34400708588}">
      <dgm:prSet/>
      <dgm:spPr/>
      <dgm:t>
        <a:bodyPr/>
        <a:lstStyle/>
        <a:p>
          <a:endParaRPr lang="fr-FR"/>
        </a:p>
      </dgm:t>
    </dgm:pt>
    <dgm:pt modelId="{FACE6263-914A-46E2-A81A-39BFAA66C63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68771D91-339B-4FF8-8D01-F473D05E3F31}" type="parTrans" cxnId="{6CEF377F-3682-4E02-94DD-2AF371220AC9}">
      <dgm:prSet/>
      <dgm:spPr/>
      <dgm:t>
        <a:bodyPr/>
        <a:lstStyle/>
        <a:p>
          <a:endParaRPr lang="fr-FR"/>
        </a:p>
      </dgm:t>
    </dgm:pt>
    <dgm:pt modelId="{F0581E6A-1A92-4C9F-967E-B28E521E9B9D}" type="sibTrans" cxnId="{6CEF377F-3682-4E02-94DD-2AF371220AC9}">
      <dgm:prSet/>
      <dgm:spPr/>
      <dgm:t>
        <a:bodyPr/>
        <a:lstStyle/>
        <a:p>
          <a:endParaRPr lang="fr-FR"/>
        </a:p>
      </dgm:t>
    </dgm:pt>
    <dgm:pt modelId="{0572523F-B3F3-489E-83A1-C30FD8CB998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22 23 24 26</a:t>
          </a:r>
        </a:p>
      </dgm:t>
    </dgm:pt>
    <dgm:pt modelId="{5E89E9CA-6B5F-41C2-A87C-75D5BC6F56FB}" type="parTrans" cxnId="{FB93B02E-CEA3-434B-8F8E-7FF37152EDB8}">
      <dgm:prSet/>
      <dgm:spPr/>
      <dgm:t>
        <a:bodyPr/>
        <a:lstStyle/>
        <a:p>
          <a:endParaRPr lang="fr-FR"/>
        </a:p>
      </dgm:t>
    </dgm:pt>
    <dgm:pt modelId="{18664D40-86FD-4C56-886E-C67609D77FD9}" type="sibTrans" cxnId="{FB93B02E-CEA3-434B-8F8E-7FF37152EDB8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3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3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8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8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8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8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8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8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3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3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8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8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8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8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8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8"/>
      <dgm:spPr/>
    </dgm:pt>
    <dgm:pt modelId="{CC769286-20D1-4DFE-A4EA-393E1FD8C5CE}" type="pres">
      <dgm:prSet presAssocID="{DB6F7E35-E123-40A8-A822-A6E9D1FBB341}" presName="hierChild3" presStyleCnt="0"/>
      <dgm:spPr/>
    </dgm:pt>
    <dgm:pt modelId="{4B3CA599-F981-4B2C-A062-B3DA4B55F23C}" type="pres">
      <dgm:prSet presAssocID="{B8BDA79F-7E7D-4FA3-ABDB-519D8860C221}" presName="Name19" presStyleLbl="parChTrans1D2" presStyleIdx="2" presStyleCnt="3"/>
      <dgm:spPr/>
    </dgm:pt>
    <dgm:pt modelId="{4B9F0B02-9BB4-42CD-AE63-662F39D824CF}" type="pres">
      <dgm:prSet presAssocID="{B5E72AB1-79A2-406B-A5E3-7A3DC19019FD}" presName="Name21" presStyleCnt="0"/>
      <dgm:spPr/>
    </dgm:pt>
    <dgm:pt modelId="{3A2E72BD-BD7F-4A76-8796-B6BF3F0755E6}" type="pres">
      <dgm:prSet presAssocID="{B5E72AB1-79A2-406B-A5E3-7A3DC19019FD}" presName="level2Shape" presStyleLbl="node2" presStyleIdx="2" presStyleCnt="3"/>
      <dgm:spPr/>
    </dgm:pt>
    <dgm:pt modelId="{6B86711C-65F5-4323-9D5D-C768D84549D6}" type="pres">
      <dgm:prSet presAssocID="{B5E72AB1-79A2-406B-A5E3-7A3DC19019FD}" presName="hierChild3" presStyleCnt="0"/>
      <dgm:spPr/>
    </dgm:pt>
    <dgm:pt modelId="{B3564A8D-A3C0-4505-B00E-C2FD49086E34}" type="pres">
      <dgm:prSet presAssocID="{68771D91-339B-4FF8-8D01-F473D05E3F31}" presName="Name19" presStyleLbl="parChTrans1D3" presStyleIdx="6" presStyleCnt="8"/>
      <dgm:spPr/>
    </dgm:pt>
    <dgm:pt modelId="{FBA35CCC-834E-47B8-BDD6-BC8FAC570AB9}" type="pres">
      <dgm:prSet presAssocID="{FACE6263-914A-46E2-A81A-39BFAA66C63B}" presName="Name21" presStyleCnt="0"/>
      <dgm:spPr/>
    </dgm:pt>
    <dgm:pt modelId="{BFF5B4A1-37EF-46AB-B97F-54DAF7ED4379}" type="pres">
      <dgm:prSet presAssocID="{FACE6263-914A-46E2-A81A-39BFAA66C63B}" presName="level2Shape" presStyleLbl="node3" presStyleIdx="6" presStyleCnt="8"/>
      <dgm:spPr/>
    </dgm:pt>
    <dgm:pt modelId="{0CAE228E-7C52-4B1F-9AD1-217B37D75BAD}" type="pres">
      <dgm:prSet presAssocID="{FACE6263-914A-46E2-A81A-39BFAA66C63B}" presName="hierChild3" presStyleCnt="0"/>
      <dgm:spPr/>
    </dgm:pt>
    <dgm:pt modelId="{1FC72BEA-1204-48C3-9514-B1DB2B6257C8}" type="pres">
      <dgm:prSet presAssocID="{5E89E9CA-6B5F-41C2-A87C-75D5BC6F56FB}" presName="Name19" presStyleLbl="parChTrans1D3" presStyleIdx="7" presStyleCnt="8"/>
      <dgm:spPr/>
    </dgm:pt>
    <dgm:pt modelId="{881F7527-0287-41F3-BB3D-792A1CE9BEC7}" type="pres">
      <dgm:prSet presAssocID="{0572523F-B3F3-489E-83A1-C30FD8CB998D}" presName="Name21" presStyleCnt="0"/>
      <dgm:spPr/>
    </dgm:pt>
    <dgm:pt modelId="{CB5B276E-BF55-49A6-B1B8-FDF5260D8A17}" type="pres">
      <dgm:prSet presAssocID="{0572523F-B3F3-489E-83A1-C30FD8CB998D}" presName="level2Shape" presStyleLbl="node3" presStyleIdx="7" presStyleCnt="8"/>
      <dgm:spPr/>
    </dgm:pt>
    <dgm:pt modelId="{34300D28-7941-43FA-9875-BAC8818A3C5E}" type="pres">
      <dgm:prSet presAssocID="{0572523F-B3F3-489E-83A1-C30FD8CB998D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E059DE0C-31E8-494F-A227-7623BBAA73DC}" type="presOf" srcId="{5E89E9CA-6B5F-41C2-A87C-75D5BC6F56FB}" destId="{1FC72BEA-1204-48C3-9514-B1DB2B6257C8}" srcOrd="0" destOrd="0" presId="urn:microsoft.com/office/officeart/2005/8/layout/hierarchy6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FB93B02E-CEA3-434B-8F8E-7FF37152EDB8}" srcId="{B5E72AB1-79A2-406B-A5E3-7A3DC19019FD}" destId="{0572523F-B3F3-489E-83A1-C30FD8CB998D}" srcOrd="1" destOrd="0" parTransId="{5E89E9CA-6B5F-41C2-A87C-75D5BC6F56FB}" sibTransId="{18664D40-86FD-4C56-886E-C67609D77FD9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9079EE6B-B692-4572-8687-B34400708588}" srcId="{31054784-519C-4247-8B13-66385AB7854E}" destId="{B5E72AB1-79A2-406B-A5E3-7A3DC19019FD}" srcOrd="2" destOrd="0" parTransId="{B8BDA79F-7E7D-4FA3-ABDB-519D8860C221}" sibTransId="{58928047-2E38-4A82-9C16-6FD9D39FE423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BD392351-4638-4C46-A589-B80AE1E156F4}" type="presOf" srcId="{0572523F-B3F3-489E-83A1-C30FD8CB998D}" destId="{CB5B276E-BF55-49A6-B1B8-FDF5260D8A17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968ED279-CF5A-4EAB-8F82-66EFC55FB071}" type="presOf" srcId="{B8BDA79F-7E7D-4FA3-ABDB-519D8860C221}" destId="{4B3CA599-F981-4B2C-A062-B3DA4B55F23C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6CEF377F-3682-4E02-94DD-2AF371220AC9}" srcId="{B5E72AB1-79A2-406B-A5E3-7A3DC19019FD}" destId="{FACE6263-914A-46E2-A81A-39BFAA66C63B}" srcOrd="0" destOrd="0" parTransId="{68771D91-339B-4FF8-8D01-F473D05E3F31}" sibTransId="{F0581E6A-1A92-4C9F-967E-B28E521E9B9D}"/>
    <dgm:cxn modelId="{F2F3CB9B-1491-4D1A-BC70-B89810C1B6F9}" type="presOf" srcId="{FACE6263-914A-46E2-A81A-39BFAA66C63B}" destId="{BFF5B4A1-37EF-46AB-B97F-54DAF7ED4379}" srcOrd="0" destOrd="0" presId="urn:microsoft.com/office/officeart/2005/8/layout/hierarchy6"/>
    <dgm:cxn modelId="{7277A1A1-769E-4219-9518-71A382ADC4BA}" type="presOf" srcId="{B5E72AB1-79A2-406B-A5E3-7A3DC19019FD}" destId="{3A2E72BD-BD7F-4A76-8796-B6BF3F0755E6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3C3F01F0-8A21-4DB6-8BDE-4D30D4449174}" type="presOf" srcId="{68771D91-339B-4FF8-8D01-F473D05E3F31}" destId="{B3564A8D-A3C0-4505-B00E-C2FD49086E34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42A0E3D3-3B57-4FAE-8425-230A0EB41504}" type="presParOf" srcId="{89CFE524-5CB4-494B-99A5-DFE8E99CED83}" destId="{4B3CA599-F981-4B2C-A062-B3DA4B55F23C}" srcOrd="4" destOrd="0" presId="urn:microsoft.com/office/officeart/2005/8/layout/hierarchy6"/>
    <dgm:cxn modelId="{E28A15FC-4D98-4252-A646-D00F3F0C2BA3}" type="presParOf" srcId="{89CFE524-5CB4-494B-99A5-DFE8E99CED83}" destId="{4B9F0B02-9BB4-42CD-AE63-662F39D824CF}" srcOrd="5" destOrd="0" presId="urn:microsoft.com/office/officeart/2005/8/layout/hierarchy6"/>
    <dgm:cxn modelId="{C3270C90-0F83-4D56-8124-C5630D5083EF}" type="presParOf" srcId="{4B9F0B02-9BB4-42CD-AE63-662F39D824CF}" destId="{3A2E72BD-BD7F-4A76-8796-B6BF3F0755E6}" srcOrd="0" destOrd="0" presId="urn:microsoft.com/office/officeart/2005/8/layout/hierarchy6"/>
    <dgm:cxn modelId="{42840A75-1114-4065-9050-643E2E65E536}" type="presParOf" srcId="{4B9F0B02-9BB4-42CD-AE63-662F39D824CF}" destId="{6B86711C-65F5-4323-9D5D-C768D84549D6}" srcOrd="1" destOrd="0" presId="urn:microsoft.com/office/officeart/2005/8/layout/hierarchy6"/>
    <dgm:cxn modelId="{AA75DE9C-5C34-4D5A-8CB5-3B4FADDFC005}" type="presParOf" srcId="{6B86711C-65F5-4323-9D5D-C768D84549D6}" destId="{B3564A8D-A3C0-4505-B00E-C2FD49086E34}" srcOrd="0" destOrd="0" presId="urn:microsoft.com/office/officeart/2005/8/layout/hierarchy6"/>
    <dgm:cxn modelId="{E8E231C0-7AF0-44AF-A29C-675A9C6B5D83}" type="presParOf" srcId="{6B86711C-65F5-4323-9D5D-C768D84549D6}" destId="{FBA35CCC-834E-47B8-BDD6-BC8FAC570AB9}" srcOrd="1" destOrd="0" presId="urn:microsoft.com/office/officeart/2005/8/layout/hierarchy6"/>
    <dgm:cxn modelId="{6FE528DE-9332-446E-8588-BBBEA731A677}" type="presParOf" srcId="{FBA35CCC-834E-47B8-BDD6-BC8FAC570AB9}" destId="{BFF5B4A1-37EF-46AB-B97F-54DAF7ED4379}" srcOrd="0" destOrd="0" presId="urn:microsoft.com/office/officeart/2005/8/layout/hierarchy6"/>
    <dgm:cxn modelId="{614DDA06-2AD7-4419-B07C-C875F1C77A97}" type="presParOf" srcId="{FBA35CCC-834E-47B8-BDD6-BC8FAC570AB9}" destId="{0CAE228E-7C52-4B1F-9AD1-217B37D75BAD}" srcOrd="1" destOrd="0" presId="urn:microsoft.com/office/officeart/2005/8/layout/hierarchy6"/>
    <dgm:cxn modelId="{2E6D269D-C6A5-4578-9A69-9F1B2178E332}" type="presParOf" srcId="{6B86711C-65F5-4323-9D5D-C768D84549D6}" destId="{1FC72BEA-1204-48C3-9514-B1DB2B6257C8}" srcOrd="2" destOrd="0" presId="urn:microsoft.com/office/officeart/2005/8/layout/hierarchy6"/>
    <dgm:cxn modelId="{2AFCB6DB-A5F9-437B-A321-7FAA1E58344B}" type="presParOf" srcId="{6B86711C-65F5-4323-9D5D-C768D84549D6}" destId="{881F7527-0287-41F3-BB3D-792A1CE9BEC7}" srcOrd="3" destOrd="0" presId="urn:microsoft.com/office/officeart/2005/8/layout/hierarchy6"/>
    <dgm:cxn modelId="{6900FE8C-DEE4-4522-9F29-A2528CA5D096}" type="presParOf" srcId="{881F7527-0287-41F3-BB3D-792A1CE9BEC7}" destId="{CB5B276E-BF55-49A6-B1B8-FDF5260D8A17}" srcOrd="0" destOrd="0" presId="urn:microsoft.com/office/officeart/2005/8/layout/hierarchy6"/>
    <dgm:cxn modelId="{1D5A3CFC-7D42-4430-A834-8618860A3604}" type="presParOf" srcId="{881F7527-0287-41F3-BB3D-792A1CE9BEC7}" destId="{34300D28-7941-43FA-9875-BAC8818A3C5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/>
            <a:t>9</a:t>
          </a:r>
          <a:endParaRPr lang="fr-FR" dirty="0"/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</a:t>
          </a:r>
          <a:r>
            <a:rPr lang="fr-FR" dirty="0">
              <a:solidFill>
                <a:schemeClr val="bg1"/>
              </a:solidFill>
            </a:rPr>
            <a:t>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12 15 18 21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FACE6263-914A-46E2-A81A-39BFAA66C63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68771D91-339B-4FF8-8D01-F473D05E3F31}" type="parTrans" cxnId="{6CEF377F-3682-4E02-94DD-2AF371220AC9}">
      <dgm:prSet/>
      <dgm:spPr/>
      <dgm:t>
        <a:bodyPr/>
        <a:lstStyle/>
        <a:p>
          <a:endParaRPr lang="fr-FR"/>
        </a:p>
      </dgm:t>
    </dgm:pt>
    <dgm:pt modelId="{F0581E6A-1A92-4C9F-967E-B28E521E9B9D}" type="sibTrans" cxnId="{6CEF377F-3682-4E02-94DD-2AF371220AC9}">
      <dgm:prSet/>
      <dgm:spPr/>
      <dgm:t>
        <a:bodyPr/>
        <a:lstStyle/>
        <a:p>
          <a:endParaRPr lang="fr-FR"/>
        </a:p>
      </dgm:t>
    </dgm:pt>
    <dgm:pt modelId="{0572523F-B3F3-489E-83A1-C30FD8CB998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22 23 24 26</a:t>
          </a:r>
        </a:p>
      </dgm:t>
    </dgm:pt>
    <dgm:pt modelId="{5E89E9CA-6B5F-41C2-A87C-75D5BC6F56FB}" type="parTrans" cxnId="{FB93B02E-CEA3-434B-8F8E-7FF37152EDB8}">
      <dgm:prSet/>
      <dgm:spPr/>
      <dgm:t>
        <a:bodyPr/>
        <a:lstStyle/>
        <a:p>
          <a:endParaRPr lang="fr-FR"/>
        </a:p>
      </dgm:t>
    </dgm:pt>
    <dgm:pt modelId="{18664D40-86FD-4C56-886E-C67609D77FD9}" type="sibTrans" cxnId="{FB93B02E-CEA3-434B-8F8E-7FF37152EDB8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8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8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8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8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8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8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8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8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8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8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8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8"/>
      <dgm:spPr/>
    </dgm:pt>
    <dgm:pt modelId="{CC769286-20D1-4DFE-A4EA-393E1FD8C5CE}" type="pres">
      <dgm:prSet presAssocID="{DB6F7E35-E123-40A8-A822-A6E9D1FBB341}" presName="hierChild3" presStyleCnt="0"/>
      <dgm:spPr/>
    </dgm:pt>
    <dgm:pt modelId="{87CA9139-7A99-453C-9CBA-368147BF06E3}" type="pres">
      <dgm:prSet presAssocID="{68771D91-339B-4FF8-8D01-F473D05E3F31}" presName="Name19" presStyleLbl="parChTrans1D3" presStyleIdx="6" presStyleCnt="8"/>
      <dgm:spPr/>
    </dgm:pt>
    <dgm:pt modelId="{DA45A534-43E9-4EAB-8C4D-45993CEEB512}" type="pres">
      <dgm:prSet presAssocID="{FACE6263-914A-46E2-A81A-39BFAA66C63B}" presName="Name21" presStyleCnt="0"/>
      <dgm:spPr/>
    </dgm:pt>
    <dgm:pt modelId="{A0FD40DB-4B41-4086-A767-906515589727}" type="pres">
      <dgm:prSet presAssocID="{FACE6263-914A-46E2-A81A-39BFAA66C63B}" presName="level2Shape" presStyleLbl="node3" presStyleIdx="6" presStyleCnt="8"/>
      <dgm:spPr/>
    </dgm:pt>
    <dgm:pt modelId="{A67DD527-DEB4-4BDD-8C56-9BB1C500AF9D}" type="pres">
      <dgm:prSet presAssocID="{FACE6263-914A-46E2-A81A-39BFAA66C63B}" presName="hierChild3" presStyleCnt="0"/>
      <dgm:spPr/>
    </dgm:pt>
    <dgm:pt modelId="{92548B95-A788-4506-AAAA-013F086BB244}" type="pres">
      <dgm:prSet presAssocID="{5E89E9CA-6B5F-41C2-A87C-75D5BC6F56FB}" presName="Name19" presStyleLbl="parChTrans1D3" presStyleIdx="7" presStyleCnt="8"/>
      <dgm:spPr/>
    </dgm:pt>
    <dgm:pt modelId="{9D79A7DC-86D4-4917-AF2D-FFA4FA630635}" type="pres">
      <dgm:prSet presAssocID="{0572523F-B3F3-489E-83A1-C30FD8CB998D}" presName="Name21" presStyleCnt="0"/>
      <dgm:spPr/>
    </dgm:pt>
    <dgm:pt modelId="{655C1549-77C7-4261-B334-8E096CC32889}" type="pres">
      <dgm:prSet presAssocID="{0572523F-B3F3-489E-83A1-C30FD8CB998D}" presName="level2Shape" presStyleLbl="node3" presStyleIdx="7" presStyleCnt="8"/>
      <dgm:spPr/>
    </dgm:pt>
    <dgm:pt modelId="{42123AC0-1909-408E-885F-CDB8A17323C6}" type="pres">
      <dgm:prSet presAssocID="{0572523F-B3F3-489E-83A1-C30FD8CB998D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BA9F830A-BA64-4825-B5A2-31C360399ACF}" type="presOf" srcId="{68771D91-339B-4FF8-8D01-F473D05E3F31}" destId="{87CA9139-7A99-453C-9CBA-368147BF06E3}" srcOrd="0" destOrd="0" presId="urn:microsoft.com/office/officeart/2005/8/layout/hierarchy6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FB93B02E-CEA3-434B-8F8E-7FF37152EDB8}" srcId="{29A5AB12-7052-4015-BD22-7ED93CACD2E7}" destId="{0572523F-B3F3-489E-83A1-C30FD8CB998D}" srcOrd="4" destOrd="0" parTransId="{5E89E9CA-6B5F-41C2-A87C-75D5BC6F56FB}" sibTransId="{18664D40-86FD-4C56-886E-C67609D77FD9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6CEF377F-3682-4E02-94DD-2AF371220AC9}" srcId="{29A5AB12-7052-4015-BD22-7ED93CACD2E7}" destId="{FACE6263-914A-46E2-A81A-39BFAA66C63B}" srcOrd="3" destOrd="0" parTransId="{68771D91-339B-4FF8-8D01-F473D05E3F31}" sibTransId="{F0581E6A-1A92-4C9F-967E-B28E521E9B9D}"/>
    <dgm:cxn modelId="{EE71A687-1316-4C54-8DAC-48687F86D7D6}" type="presOf" srcId="{5E89E9CA-6B5F-41C2-A87C-75D5BC6F56FB}" destId="{92548B95-A788-4506-AAAA-013F086BB244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1D26C5D6-188B-4333-B51F-F6804B202985}" type="presOf" srcId="{FACE6263-914A-46E2-A81A-39BFAA66C63B}" destId="{A0FD40DB-4B41-4086-A767-906515589727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25944E9-A128-4478-BCE4-B0ABD6C70AEB}" type="presOf" srcId="{0572523F-B3F3-489E-83A1-C30FD8CB998D}" destId="{655C1549-77C7-4261-B334-8E096CC32889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BF877714-E943-455A-8F9A-5417D8A4C7F9}" type="presParOf" srcId="{23918BC7-F624-43B0-8A04-811F74E6A33B}" destId="{87CA9139-7A99-453C-9CBA-368147BF06E3}" srcOrd="6" destOrd="0" presId="urn:microsoft.com/office/officeart/2005/8/layout/hierarchy6"/>
    <dgm:cxn modelId="{EFF89ECB-7CF5-4D36-8A8B-99E4454647BB}" type="presParOf" srcId="{23918BC7-F624-43B0-8A04-811F74E6A33B}" destId="{DA45A534-43E9-4EAB-8C4D-45993CEEB512}" srcOrd="7" destOrd="0" presId="urn:microsoft.com/office/officeart/2005/8/layout/hierarchy6"/>
    <dgm:cxn modelId="{3C587395-AE66-4008-A5E6-4F8DB5320D4B}" type="presParOf" srcId="{DA45A534-43E9-4EAB-8C4D-45993CEEB512}" destId="{A0FD40DB-4B41-4086-A767-906515589727}" srcOrd="0" destOrd="0" presId="urn:microsoft.com/office/officeart/2005/8/layout/hierarchy6"/>
    <dgm:cxn modelId="{5B04475C-142E-4A52-845F-DDBCF8AD6B77}" type="presParOf" srcId="{DA45A534-43E9-4EAB-8C4D-45993CEEB512}" destId="{A67DD527-DEB4-4BDD-8C56-9BB1C500AF9D}" srcOrd="1" destOrd="0" presId="urn:microsoft.com/office/officeart/2005/8/layout/hierarchy6"/>
    <dgm:cxn modelId="{2BEF249C-64B7-4F1C-B953-ECC740F2E1EB}" type="presParOf" srcId="{23918BC7-F624-43B0-8A04-811F74E6A33B}" destId="{92548B95-A788-4506-AAAA-013F086BB244}" srcOrd="8" destOrd="0" presId="urn:microsoft.com/office/officeart/2005/8/layout/hierarchy6"/>
    <dgm:cxn modelId="{0D93BAF2-4706-4BD4-924E-D2B9539B84F3}" type="presParOf" srcId="{23918BC7-F624-43B0-8A04-811F74E6A33B}" destId="{9D79A7DC-86D4-4917-AF2D-FFA4FA630635}" srcOrd="9" destOrd="0" presId="urn:microsoft.com/office/officeart/2005/8/layout/hierarchy6"/>
    <dgm:cxn modelId="{357F0DCD-C60B-43F4-9F10-2997C23073FB}" type="presParOf" srcId="{9D79A7DC-86D4-4917-AF2D-FFA4FA630635}" destId="{655C1549-77C7-4261-B334-8E096CC32889}" srcOrd="0" destOrd="0" presId="urn:microsoft.com/office/officeart/2005/8/layout/hierarchy6"/>
    <dgm:cxn modelId="{839C8E33-7BDE-488F-ABA1-3DF77904A85F}" type="presParOf" srcId="{9D79A7DC-86D4-4917-AF2D-FFA4FA630635}" destId="{42123AC0-1909-408E-885F-CDB8A17323C6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 </a:t>
          </a:r>
          <a:r>
            <a:rPr lang="fr-FR" dirty="0">
              <a:solidFill>
                <a:schemeClr val="accent6"/>
              </a:solidFill>
            </a:rPr>
            <a:t>6</a:t>
          </a:r>
          <a:r>
            <a:rPr lang="fr-FR" dirty="0"/>
            <a:t> 7 8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31F1C8AE-0B0B-410D-8474-91C070DEA174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01C91-E0E1-44F7-9107-E7AE77B7D786}" type="pres">
      <dgm:prSet presAssocID="{D859C03E-B59B-4768-9027-B50747FB30EB}" presName="hierFlow" presStyleCnt="0"/>
      <dgm:spPr/>
    </dgm:pt>
    <dgm:pt modelId="{4E45B6E3-6A1D-45C3-B814-92EB833262C6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140668F-7487-4449-BCAC-7AE6C6D7EAE7}" type="pres">
      <dgm:prSet presAssocID="{31054784-519C-4247-8B13-66385AB7854E}" presName="Name14" presStyleCnt="0"/>
      <dgm:spPr/>
    </dgm:pt>
    <dgm:pt modelId="{3F17AFD2-9639-4964-9C76-5629BA1FD680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FFA7B88F-CA2C-4BC1-8BEE-884949944475}" type="pres">
      <dgm:prSet presAssocID="{31054784-519C-4247-8B13-66385AB7854E}" presName="hierChild2" presStyleCnt="0"/>
      <dgm:spPr/>
    </dgm:pt>
    <dgm:pt modelId="{AD08F051-4EC3-4785-9F47-EDBD8C97684B}" type="pres">
      <dgm:prSet presAssocID="{10F760DC-A233-4B77-AC53-5812D6945561}" presName="Name19" presStyleLbl="parChTrans1D2" presStyleIdx="0" presStyleCnt="2"/>
      <dgm:spPr/>
    </dgm:pt>
    <dgm:pt modelId="{49B630CA-9895-46B0-9420-643EA320B272}" type="pres">
      <dgm:prSet presAssocID="{8C8FD12F-B4CA-43F4-BBFC-455B917B0BFA}" presName="Name21" presStyleCnt="0"/>
      <dgm:spPr/>
    </dgm:pt>
    <dgm:pt modelId="{2FF1EAAF-4F05-4E3D-8E2C-3C695872C68D}" type="pres">
      <dgm:prSet presAssocID="{8C8FD12F-B4CA-43F4-BBFC-455B917B0BFA}" presName="level2Shape" presStyleLbl="node2" presStyleIdx="0" presStyleCnt="2"/>
      <dgm:spPr/>
    </dgm:pt>
    <dgm:pt modelId="{99B6C425-1989-4A5F-9BE8-41105D333B51}" type="pres">
      <dgm:prSet presAssocID="{8C8FD12F-B4CA-43F4-BBFC-455B917B0BFA}" presName="hierChild3" presStyleCnt="0"/>
      <dgm:spPr/>
    </dgm:pt>
    <dgm:pt modelId="{FF9253BC-EB81-4633-9EEA-8247B9A2CAC9}" type="pres">
      <dgm:prSet presAssocID="{0A15585E-2434-454A-941B-DAFABF98B53D}" presName="Name19" presStyleLbl="parChTrans1D2" presStyleIdx="1" presStyleCnt="2"/>
      <dgm:spPr/>
    </dgm:pt>
    <dgm:pt modelId="{5E5E762E-FA8A-4A66-844C-4F483CA1E63C}" type="pres">
      <dgm:prSet presAssocID="{138F6BF1-12CF-4720-96DE-43C5973C1161}" presName="Name21" presStyleCnt="0"/>
      <dgm:spPr/>
    </dgm:pt>
    <dgm:pt modelId="{06268CB6-8780-4A2E-BB99-BC4476AAACF8}" type="pres">
      <dgm:prSet presAssocID="{138F6BF1-12CF-4720-96DE-43C5973C1161}" presName="level2Shape" presStyleLbl="node2" presStyleIdx="1" presStyleCnt="2"/>
      <dgm:spPr/>
    </dgm:pt>
    <dgm:pt modelId="{66E48EF7-56A2-4A90-88AD-D4C9C2014B0F}" type="pres">
      <dgm:prSet presAssocID="{138F6BF1-12CF-4720-96DE-43C5973C1161}" presName="hierChild3" presStyleCnt="0"/>
      <dgm:spPr/>
    </dgm:pt>
    <dgm:pt modelId="{190F6764-C850-45F8-B050-76C9D336EA1A}" type="pres">
      <dgm:prSet presAssocID="{D859C03E-B59B-4768-9027-B50747FB30EB}" presName="bgShapesFlow" presStyleCnt="0"/>
      <dgm:spPr/>
    </dgm:pt>
  </dgm:ptLst>
  <dgm:cxnLst>
    <dgm:cxn modelId="{23ABE82F-ECA8-4BB7-AEB9-8D84058AA92C}" type="presOf" srcId="{0A15585E-2434-454A-941B-DAFABF98B53D}" destId="{FF9253BC-EB81-4633-9EEA-8247B9A2CAC9}" srcOrd="0" destOrd="0" presId="urn:microsoft.com/office/officeart/2005/8/layout/hierarchy6"/>
    <dgm:cxn modelId="{C6B57D61-22A3-4BFB-A0E8-66523F6228DC}" type="presOf" srcId="{8C8FD12F-B4CA-43F4-BBFC-455B917B0BFA}" destId="{2FF1EAAF-4F05-4E3D-8E2C-3C695872C68D}" srcOrd="0" destOrd="0" presId="urn:microsoft.com/office/officeart/2005/8/layout/hierarchy6"/>
    <dgm:cxn modelId="{6CFFD158-65A2-4EE0-B8F8-C3E67055CC88}" type="presOf" srcId="{10F760DC-A233-4B77-AC53-5812D6945561}" destId="{AD08F051-4EC3-4785-9F47-EDBD8C97684B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A90DFF91-8253-4EA0-8593-B0DA654B3AD5}" type="presOf" srcId="{31054784-519C-4247-8B13-66385AB7854E}" destId="{3F17AFD2-9639-4964-9C76-5629BA1FD680}" srcOrd="0" destOrd="0" presId="urn:microsoft.com/office/officeart/2005/8/layout/hierarchy6"/>
    <dgm:cxn modelId="{63FCD89E-18D9-4B35-A6EE-1A67AC233304}" type="presOf" srcId="{D859C03E-B59B-4768-9027-B50747FB30EB}" destId="{31F1C8AE-0B0B-410D-8474-91C070DEA174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8E31AEFE-9BFC-4F56-AED8-0D20A157606A}" type="presOf" srcId="{138F6BF1-12CF-4720-96DE-43C5973C1161}" destId="{06268CB6-8780-4A2E-BB99-BC4476AAACF8}" srcOrd="0" destOrd="0" presId="urn:microsoft.com/office/officeart/2005/8/layout/hierarchy6"/>
    <dgm:cxn modelId="{82D3FCBD-2786-473D-9F90-CBDC99767BB8}" type="presParOf" srcId="{31F1C8AE-0B0B-410D-8474-91C070DEA174}" destId="{DE801C91-E0E1-44F7-9107-E7AE77B7D786}" srcOrd="0" destOrd="0" presId="urn:microsoft.com/office/officeart/2005/8/layout/hierarchy6"/>
    <dgm:cxn modelId="{37FC1ABC-D6F9-46E6-9EA9-1AFAB30F7E5C}" type="presParOf" srcId="{DE801C91-E0E1-44F7-9107-E7AE77B7D786}" destId="{4E45B6E3-6A1D-45C3-B814-92EB833262C6}" srcOrd="0" destOrd="0" presId="urn:microsoft.com/office/officeart/2005/8/layout/hierarchy6"/>
    <dgm:cxn modelId="{2A1DF555-0DBE-45AE-8165-C47F5ADB9D61}" type="presParOf" srcId="{4E45B6E3-6A1D-45C3-B814-92EB833262C6}" destId="{A140668F-7487-4449-BCAC-7AE6C6D7EAE7}" srcOrd="0" destOrd="0" presId="urn:microsoft.com/office/officeart/2005/8/layout/hierarchy6"/>
    <dgm:cxn modelId="{318DF640-F4C0-4511-9BA7-47691FACC4C0}" type="presParOf" srcId="{A140668F-7487-4449-BCAC-7AE6C6D7EAE7}" destId="{3F17AFD2-9639-4964-9C76-5629BA1FD680}" srcOrd="0" destOrd="0" presId="urn:microsoft.com/office/officeart/2005/8/layout/hierarchy6"/>
    <dgm:cxn modelId="{8516138C-A706-4E51-998A-F2FA1774E5EA}" type="presParOf" srcId="{A140668F-7487-4449-BCAC-7AE6C6D7EAE7}" destId="{FFA7B88F-CA2C-4BC1-8BEE-884949944475}" srcOrd="1" destOrd="0" presId="urn:microsoft.com/office/officeart/2005/8/layout/hierarchy6"/>
    <dgm:cxn modelId="{17E4B2F9-C806-4CA3-8804-EF6AA3741C1F}" type="presParOf" srcId="{FFA7B88F-CA2C-4BC1-8BEE-884949944475}" destId="{AD08F051-4EC3-4785-9F47-EDBD8C97684B}" srcOrd="0" destOrd="0" presId="urn:microsoft.com/office/officeart/2005/8/layout/hierarchy6"/>
    <dgm:cxn modelId="{286F8037-C7CE-4071-BC6F-83920F228D78}" type="presParOf" srcId="{FFA7B88F-CA2C-4BC1-8BEE-884949944475}" destId="{49B630CA-9895-46B0-9420-643EA320B272}" srcOrd="1" destOrd="0" presId="urn:microsoft.com/office/officeart/2005/8/layout/hierarchy6"/>
    <dgm:cxn modelId="{ABCA5A00-07E7-4D5F-861E-BE8279897A8D}" type="presParOf" srcId="{49B630CA-9895-46B0-9420-643EA320B272}" destId="{2FF1EAAF-4F05-4E3D-8E2C-3C695872C68D}" srcOrd="0" destOrd="0" presId="urn:microsoft.com/office/officeart/2005/8/layout/hierarchy6"/>
    <dgm:cxn modelId="{86489762-7CB3-4201-9D4A-162C34857777}" type="presParOf" srcId="{49B630CA-9895-46B0-9420-643EA320B272}" destId="{99B6C425-1989-4A5F-9BE8-41105D333B51}" srcOrd="1" destOrd="0" presId="urn:microsoft.com/office/officeart/2005/8/layout/hierarchy6"/>
    <dgm:cxn modelId="{6C2FA457-3551-4D03-83D5-F65A321CBC6A}" type="presParOf" srcId="{FFA7B88F-CA2C-4BC1-8BEE-884949944475}" destId="{FF9253BC-EB81-4633-9EEA-8247B9A2CAC9}" srcOrd="2" destOrd="0" presId="urn:microsoft.com/office/officeart/2005/8/layout/hierarchy6"/>
    <dgm:cxn modelId="{43194E6C-EFC0-42E5-ABAB-93A325CF1838}" type="presParOf" srcId="{FFA7B88F-CA2C-4BC1-8BEE-884949944475}" destId="{5E5E762E-FA8A-4A66-844C-4F483CA1E63C}" srcOrd="3" destOrd="0" presId="urn:microsoft.com/office/officeart/2005/8/layout/hierarchy6"/>
    <dgm:cxn modelId="{15D7E4A0-6F57-44A4-8B8A-A9CED5281703}" type="presParOf" srcId="{5E5E762E-FA8A-4A66-844C-4F483CA1E63C}" destId="{06268CB6-8780-4A2E-BB99-BC4476AAACF8}" srcOrd="0" destOrd="0" presId="urn:microsoft.com/office/officeart/2005/8/layout/hierarchy6"/>
    <dgm:cxn modelId="{18699765-FF7B-476A-B2BA-2AF352CB5F30}" type="presParOf" srcId="{5E5E762E-FA8A-4A66-844C-4F483CA1E63C}" destId="{66E48EF7-56A2-4A90-88AD-D4C9C2014B0F}" srcOrd="1" destOrd="0" presId="urn:microsoft.com/office/officeart/2005/8/layout/hierarchy6"/>
    <dgm:cxn modelId="{21CC9B95-808F-45E4-8CEC-BB261E610B2B}" type="presParOf" srcId="{31F1C8AE-0B0B-410D-8474-91C070DEA174}" destId="{190F6764-C850-45F8-B050-76C9D336EA1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 </a:t>
          </a:r>
          <a:r>
            <a:rPr lang="fr-FR" dirty="0">
              <a:solidFill>
                <a:schemeClr val="accent6"/>
              </a:solidFill>
            </a:rPr>
            <a:t>9</a:t>
          </a:r>
          <a:r>
            <a:rPr lang="fr-FR" dirty="0"/>
            <a:t> 10 11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181EB21-BBB0-47EC-9396-71B121743D60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58D7D8-23A4-4303-87BB-1BBDDD061492}" type="pres">
      <dgm:prSet presAssocID="{D859C03E-B59B-4768-9027-B50747FB30EB}" presName="hierFlow" presStyleCnt="0"/>
      <dgm:spPr/>
    </dgm:pt>
    <dgm:pt modelId="{C8FD0345-0D4A-48C0-8A0D-6313CB4B4B32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AFB193-4B4F-4EC1-959E-5331C7649BB8}" type="pres">
      <dgm:prSet presAssocID="{31054784-519C-4247-8B13-66385AB7854E}" presName="Name14" presStyleCnt="0"/>
      <dgm:spPr/>
    </dgm:pt>
    <dgm:pt modelId="{B7442080-8517-4FF0-9B6E-22A59824922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50CC9EF3-C16E-4C2C-8DCB-57A55BB92C5E}" type="pres">
      <dgm:prSet presAssocID="{31054784-519C-4247-8B13-66385AB7854E}" presName="hierChild2" presStyleCnt="0"/>
      <dgm:spPr/>
    </dgm:pt>
    <dgm:pt modelId="{50BF0FD9-4418-4505-BF0F-BFF0F4722D2B}" type="pres">
      <dgm:prSet presAssocID="{10F760DC-A233-4B77-AC53-5812D6945561}" presName="Name19" presStyleLbl="parChTrans1D2" presStyleIdx="0" presStyleCnt="3"/>
      <dgm:spPr/>
    </dgm:pt>
    <dgm:pt modelId="{F0B42A46-7892-4784-A634-89161F0CE1AD}" type="pres">
      <dgm:prSet presAssocID="{8C8FD12F-B4CA-43F4-BBFC-455B917B0BFA}" presName="Name21" presStyleCnt="0"/>
      <dgm:spPr/>
    </dgm:pt>
    <dgm:pt modelId="{9DC87C24-5836-4FB2-8D9C-B411F91949D0}" type="pres">
      <dgm:prSet presAssocID="{8C8FD12F-B4CA-43F4-BBFC-455B917B0BFA}" presName="level2Shape" presStyleLbl="node2" presStyleIdx="0" presStyleCnt="3"/>
      <dgm:spPr/>
    </dgm:pt>
    <dgm:pt modelId="{E94A8D6B-30F0-49CD-BA51-ED664DCFA974}" type="pres">
      <dgm:prSet presAssocID="{8C8FD12F-B4CA-43F4-BBFC-455B917B0BFA}" presName="hierChild3" presStyleCnt="0"/>
      <dgm:spPr/>
    </dgm:pt>
    <dgm:pt modelId="{46AB1FFB-C159-49ED-A295-AD14636B946C}" type="pres">
      <dgm:prSet presAssocID="{0A15585E-2434-454A-941B-DAFABF98B53D}" presName="Name19" presStyleLbl="parChTrans1D2" presStyleIdx="1" presStyleCnt="3"/>
      <dgm:spPr/>
    </dgm:pt>
    <dgm:pt modelId="{88C634F2-DA8D-486D-8EBC-7DAB35ED9814}" type="pres">
      <dgm:prSet presAssocID="{138F6BF1-12CF-4720-96DE-43C5973C1161}" presName="Name21" presStyleCnt="0"/>
      <dgm:spPr/>
    </dgm:pt>
    <dgm:pt modelId="{0614284E-6290-49CA-AA66-2D00D5216941}" type="pres">
      <dgm:prSet presAssocID="{138F6BF1-12CF-4720-96DE-43C5973C1161}" presName="level2Shape" presStyleLbl="node2" presStyleIdx="1" presStyleCnt="3"/>
      <dgm:spPr/>
    </dgm:pt>
    <dgm:pt modelId="{EB7BF2EA-998C-4A75-9348-B8CE8B893682}" type="pres">
      <dgm:prSet presAssocID="{138F6BF1-12CF-4720-96DE-43C5973C1161}" presName="hierChild3" presStyleCnt="0"/>
      <dgm:spPr/>
    </dgm:pt>
    <dgm:pt modelId="{E1E847AB-BEB5-4D0D-A7CC-78D8C10B77C9}" type="pres">
      <dgm:prSet presAssocID="{7B847148-A525-4F82-A597-7DAC5C00DFAD}" presName="Name19" presStyleLbl="parChTrans1D2" presStyleIdx="2" presStyleCnt="3"/>
      <dgm:spPr/>
    </dgm:pt>
    <dgm:pt modelId="{235E2B51-C4D7-4DCF-9D49-A5605D0761FD}" type="pres">
      <dgm:prSet presAssocID="{463CA784-F4B7-4267-B056-7FA3111E10E0}" presName="Name21" presStyleCnt="0"/>
      <dgm:spPr/>
    </dgm:pt>
    <dgm:pt modelId="{5414C9A7-8B79-470C-B372-59D4C5F176AF}" type="pres">
      <dgm:prSet presAssocID="{463CA784-F4B7-4267-B056-7FA3111E10E0}" presName="level2Shape" presStyleLbl="node2" presStyleIdx="2" presStyleCnt="3"/>
      <dgm:spPr/>
    </dgm:pt>
    <dgm:pt modelId="{E4F15C4E-1DA8-47FC-9010-DBF2BF9EEF76}" type="pres">
      <dgm:prSet presAssocID="{463CA784-F4B7-4267-B056-7FA3111E10E0}" presName="hierChild3" presStyleCnt="0"/>
      <dgm:spPr/>
    </dgm:pt>
    <dgm:pt modelId="{D7133895-B2FE-4826-A2D5-AE811E79131B}" type="pres">
      <dgm:prSet presAssocID="{D859C03E-B59B-4768-9027-B50747FB30EB}" presName="bgShapesFlow" presStyleCnt="0"/>
      <dgm:spPr/>
    </dgm:pt>
  </dgm:ptLst>
  <dgm:cxnLst>
    <dgm:cxn modelId="{57C80719-F60C-4BD7-BD76-53E613457110}" type="presOf" srcId="{8C8FD12F-B4CA-43F4-BBFC-455B917B0BFA}" destId="{9DC87C24-5836-4FB2-8D9C-B411F91949D0}" srcOrd="0" destOrd="0" presId="urn:microsoft.com/office/officeart/2005/8/layout/hierarchy6"/>
    <dgm:cxn modelId="{0A580F34-B0D7-4108-87F4-686700FAF979}" type="presOf" srcId="{0A15585E-2434-454A-941B-DAFABF98B53D}" destId="{46AB1FFB-C159-49ED-A295-AD14636B946C}" srcOrd="0" destOrd="0" presId="urn:microsoft.com/office/officeart/2005/8/layout/hierarchy6"/>
    <dgm:cxn modelId="{57AC7844-63EC-4EEE-9A36-B3F6521009BC}" type="presOf" srcId="{31054784-519C-4247-8B13-66385AB7854E}" destId="{B7442080-8517-4FF0-9B6E-22A598249229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17629CB7-E47A-497F-9CDA-CED5D69E8DB9}" type="presOf" srcId="{138F6BF1-12CF-4720-96DE-43C5973C1161}" destId="{0614284E-6290-49CA-AA66-2D00D5216941}" srcOrd="0" destOrd="0" presId="urn:microsoft.com/office/officeart/2005/8/layout/hierarchy6"/>
    <dgm:cxn modelId="{621663D0-8267-4892-9731-D3196DA6511D}" type="presOf" srcId="{D859C03E-B59B-4768-9027-B50747FB30EB}" destId="{6181EB21-BBB0-47EC-9396-71B121743D60}" srcOrd="0" destOrd="0" presId="urn:microsoft.com/office/officeart/2005/8/layout/hierarchy6"/>
    <dgm:cxn modelId="{813B83D3-82C3-4511-80E9-5A70854CCBCC}" type="presOf" srcId="{10F760DC-A233-4B77-AC53-5812D6945561}" destId="{50BF0FD9-4418-4505-BF0F-BFF0F4722D2B}" srcOrd="0" destOrd="0" presId="urn:microsoft.com/office/officeart/2005/8/layout/hierarchy6"/>
    <dgm:cxn modelId="{72CA12DB-C356-4A40-BD4E-45EF47599FD4}" type="presOf" srcId="{463CA784-F4B7-4267-B056-7FA3111E10E0}" destId="{5414C9A7-8B79-470C-B372-59D4C5F176AF}" srcOrd="0" destOrd="0" presId="urn:microsoft.com/office/officeart/2005/8/layout/hierarchy6"/>
    <dgm:cxn modelId="{17776CE2-FCF0-435C-A5B8-23BF159C695D}" type="presOf" srcId="{7B847148-A525-4F82-A597-7DAC5C00DFAD}" destId="{E1E847AB-BEB5-4D0D-A7CC-78D8C10B77C9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9EA96535-F706-4123-A409-459B2E61A38C}" type="presParOf" srcId="{6181EB21-BBB0-47EC-9396-71B121743D60}" destId="{5858D7D8-23A4-4303-87BB-1BBDDD061492}" srcOrd="0" destOrd="0" presId="urn:microsoft.com/office/officeart/2005/8/layout/hierarchy6"/>
    <dgm:cxn modelId="{1603E76D-5B2F-4F26-93F4-E2A706E1348E}" type="presParOf" srcId="{5858D7D8-23A4-4303-87BB-1BBDDD061492}" destId="{C8FD0345-0D4A-48C0-8A0D-6313CB4B4B32}" srcOrd="0" destOrd="0" presId="urn:microsoft.com/office/officeart/2005/8/layout/hierarchy6"/>
    <dgm:cxn modelId="{2F82D7C1-F814-48E1-A18F-AFCDFDD6641A}" type="presParOf" srcId="{C8FD0345-0D4A-48C0-8A0D-6313CB4B4B32}" destId="{1DAFB193-4B4F-4EC1-959E-5331C7649BB8}" srcOrd="0" destOrd="0" presId="urn:microsoft.com/office/officeart/2005/8/layout/hierarchy6"/>
    <dgm:cxn modelId="{CFF425F4-F7CD-4743-8187-52EA1C5527A6}" type="presParOf" srcId="{1DAFB193-4B4F-4EC1-959E-5331C7649BB8}" destId="{B7442080-8517-4FF0-9B6E-22A598249229}" srcOrd="0" destOrd="0" presId="urn:microsoft.com/office/officeart/2005/8/layout/hierarchy6"/>
    <dgm:cxn modelId="{ACCAB667-895B-46C6-B3F6-55EF4F3628F5}" type="presParOf" srcId="{1DAFB193-4B4F-4EC1-959E-5331C7649BB8}" destId="{50CC9EF3-C16E-4C2C-8DCB-57A55BB92C5E}" srcOrd="1" destOrd="0" presId="urn:microsoft.com/office/officeart/2005/8/layout/hierarchy6"/>
    <dgm:cxn modelId="{46C7DE45-BEEF-4888-B21A-7ABB2C9B1C27}" type="presParOf" srcId="{50CC9EF3-C16E-4C2C-8DCB-57A55BB92C5E}" destId="{50BF0FD9-4418-4505-BF0F-BFF0F4722D2B}" srcOrd="0" destOrd="0" presId="urn:microsoft.com/office/officeart/2005/8/layout/hierarchy6"/>
    <dgm:cxn modelId="{430DC33D-3945-4E73-8DFE-30A8BBBC6305}" type="presParOf" srcId="{50CC9EF3-C16E-4C2C-8DCB-57A55BB92C5E}" destId="{F0B42A46-7892-4784-A634-89161F0CE1AD}" srcOrd="1" destOrd="0" presId="urn:microsoft.com/office/officeart/2005/8/layout/hierarchy6"/>
    <dgm:cxn modelId="{76752C29-D3AF-45AB-93D4-4B42FF2D6786}" type="presParOf" srcId="{F0B42A46-7892-4784-A634-89161F0CE1AD}" destId="{9DC87C24-5836-4FB2-8D9C-B411F91949D0}" srcOrd="0" destOrd="0" presId="urn:microsoft.com/office/officeart/2005/8/layout/hierarchy6"/>
    <dgm:cxn modelId="{FA50BE42-A01E-4D1C-8802-309FDAC73406}" type="presParOf" srcId="{F0B42A46-7892-4784-A634-89161F0CE1AD}" destId="{E94A8D6B-30F0-49CD-BA51-ED664DCFA974}" srcOrd="1" destOrd="0" presId="urn:microsoft.com/office/officeart/2005/8/layout/hierarchy6"/>
    <dgm:cxn modelId="{801210DE-AAA0-4110-AD2D-3491F354B917}" type="presParOf" srcId="{50CC9EF3-C16E-4C2C-8DCB-57A55BB92C5E}" destId="{46AB1FFB-C159-49ED-A295-AD14636B946C}" srcOrd="2" destOrd="0" presId="urn:microsoft.com/office/officeart/2005/8/layout/hierarchy6"/>
    <dgm:cxn modelId="{7E9A7886-F18B-46A3-8639-A4E54B7AF82C}" type="presParOf" srcId="{50CC9EF3-C16E-4C2C-8DCB-57A55BB92C5E}" destId="{88C634F2-DA8D-486D-8EBC-7DAB35ED9814}" srcOrd="3" destOrd="0" presId="urn:microsoft.com/office/officeart/2005/8/layout/hierarchy6"/>
    <dgm:cxn modelId="{B17BD13A-E190-4110-BAD4-2F7DF870682F}" type="presParOf" srcId="{88C634F2-DA8D-486D-8EBC-7DAB35ED9814}" destId="{0614284E-6290-49CA-AA66-2D00D5216941}" srcOrd="0" destOrd="0" presId="urn:microsoft.com/office/officeart/2005/8/layout/hierarchy6"/>
    <dgm:cxn modelId="{2B5E5A7D-D4E6-4620-8624-7BB233A38DB8}" type="presParOf" srcId="{88C634F2-DA8D-486D-8EBC-7DAB35ED9814}" destId="{EB7BF2EA-998C-4A75-9348-B8CE8B893682}" srcOrd="1" destOrd="0" presId="urn:microsoft.com/office/officeart/2005/8/layout/hierarchy6"/>
    <dgm:cxn modelId="{1B746639-09FF-4133-96A5-FFD0AE16E337}" type="presParOf" srcId="{50CC9EF3-C16E-4C2C-8DCB-57A55BB92C5E}" destId="{E1E847AB-BEB5-4D0D-A7CC-78D8C10B77C9}" srcOrd="4" destOrd="0" presId="urn:microsoft.com/office/officeart/2005/8/layout/hierarchy6"/>
    <dgm:cxn modelId="{1D5E7A44-B9DB-42B9-B508-F72AB70DE691}" type="presParOf" srcId="{50CC9EF3-C16E-4C2C-8DCB-57A55BB92C5E}" destId="{235E2B51-C4D7-4DCF-9D49-A5605D0761FD}" srcOrd="5" destOrd="0" presId="urn:microsoft.com/office/officeart/2005/8/layout/hierarchy6"/>
    <dgm:cxn modelId="{9CF83EFD-FD7F-447D-BDEA-4CF915F3B3E3}" type="presParOf" srcId="{235E2B51-C4D7-4DCF-9D49-A5605D0761FD}" destId="{5414C9A7-8B79-470C-B372-59D4C5F176AF}" srcOrd="0" destOrd="0" presId="urn:microsoft.com/office/officeart/2005/8/layout/hierarchy6"/>
    <dgm:cxn modelId="{97272DAC-BC3E-4F40-BA70-8FFF9C3CE56C}" type="presParOf" srcId="{235E2B51-C4D7-4DCF-9D49-A5605D0761FD}" destId="{E4F15C4E-1DA8-47FC-9010-DBF2BF9EEF76}" srcOrd="1" destOrd="0" presId="urn:microsoft.com/office/officeart/2005/8/layout/hierarchy6"/>
    <dgm:cxn modelId="{2D96B1A2-FB8C-49AC-A08C-EF132F1A523C}" type="presParOf" srcId="{6181EB21-BBB0-47EC-9396-71B121743D60}" destId="{D7133895-B2FE-4826-A2D5-AE811E7913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3 6 9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</a:t>
          </a:r>
          <a:r>
            <a:rPr lang="fr-FR" dirty="0">
              <a:solidFill>
                <a:schemeClr val="accent6"/>
              </a:solidFill>
            </a:rPr>
            <a:t>12</a:t>
          </a:r>
          <a:r>
            <a:rPr lang="fr-FR" dirty="0"/>
            <a:t> 13 14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598A71ED-1123-4086-B00D-A00E2FA602C9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96911D-C0F2-44FF-BD4C-3A749668B656}" type="pres">
      <dgm:prSet presAssocID="{D859C03E-B59B-4768-9027-B50747FB30EB}" presName="hierFlow" presStyleCnt="0"/>
      <dgm:spPr/>
    </dgm:pt>
    <dgm:pt modelId="{FC9D8CF3-A1D7-4B47-92C1-C324F3ECA40A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97B29D-F4D8-4723-9F2D-3C6C22B1AFD4}" type="pres">
      <dgm:prSet presAssocID="{31054784-519C-4247-8B13-66385AB7854E}" presName="Name14" presStyleCnt="0"/>
      <dgm:spPr/>
    </dgm:pt>
    <dgm:pt modelId="{801420F8-A8BE-4001-B6DC-47F1ABD91D8C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8C80592-24B4-4541-B54B-ABCAC8F25783}" type="pres">
      <dgm:prSet presAssocID="{31054784-519C-4247-8B13-66385AB7854E}" presName="hierChild2" presStyleCnt="0"/>
      <dgm:spPr/>
    </dgm:pt>
    <dgm:pt modelId="{F4F7424F-CCB7-4E06-8B0F-C8538809F04B}" type="pres">
      <dgm:prSet presAssocID="{10F760DC-A233-4B77-AC53-5812D6945561}" presName="Name19" presStyleLbl="parChTrans1D2" presStyleIdx="0" presStyleCnt="4"/>
      <dgm:spPr/>
    </dgm:pt>
    <dgm:pt modelId="{880AEB6D-8A4A-4ABA-A126-86FC57B54416}" type="pres">
      <dgm:prSet presAssocID="{8C8FD12F-B4CA-43F4-BBFC-455B917B0BFA}" presName="Name21" presStyleCnt="0"/>
      <dgm:spPr/>
    </dgm:pt>
    <dgm:pt modelId="{1E532364-D627-400D-8E0A-3819127883F4}" type="pres">
      <dgm:prSet presAssocID="{8C8FD12F-B4CA-43F4-BBFC-455B917B0BFA}" presName="level2Shape" presStyleLbl="node2" presStyleIdx="0" presStyleCnt="4"/>
      <dgm:spPr/>
    </dgm:pt>
    <dgm:pt modelId="{29ECEABF-556F-4561-8C5E-0F33E0E40769}" type="pres">
      <dgm:prSet presAssocID="{8C8FD12F-B4CA-43F4-BBFC-455B917B0BFA}" presName="hierChild3" presStyleCnt="0"/>
      <dgm:spPr/>
    </dgm:pt>
    <dgm:pt modelId="{5D003967-F9C7-44EB-AD8D-6A6FC3A292D6}" type="pres">
      <dgm:prSet presAssocID="{0A15585E-2434-454A-941B-DAFABF98B53D}" presName="Name19" presStyleLbl="parChTrans1D2" presStyleIdx="1" presStyleCnt="4"/>
      <dgm:spPr/>
    </dgm:pt>
    <dgm:pt modelId="{60FE8AB0-7FB0-42DF-8AF7-97EDCD7ADE17}" type="pres">
      <dgm:prSet presAssocID="{138F6BF1-12CF-4720-96DE-43C5973C1161}" presName="Name21" presStyleCnt="0"/>
      <dgm:spPr/>
    </dgm:pt>
    <dgm:pt modelId="{B443432D-5A18-46E2-8265-B109BBEBC3ED}" type="pres">
      <dgm:prSet presAssocID="{138F6BF1-12CF-4720-96DE-43C5973C1161}" presName="level2Shape" presStyleLbl="node2" presStyleIdx="1" presStyleCnt="4"/>
      <dgm:spPr/>
    </dgm:pt>
    <dgm:pt modelId="{4FE81D54-0A32-40DC-B321-FAC10FBF34D0}" type="pres">
      <dgm:prSet presAssocID="{138F6BF1-12CF-4720-96DE-43C5973C1161}" presName="hierChild3" presStyleCnt="0"/>
      <dgm:spPr/>
    </dgm:pt>
    <dgm:pt modelId="{FCF7076F-72E2-4107-8B27-B4BA467A2108}" type="pres">
      <dgm:prSet presAssocID="{7B847148-A525-4F82-A597-7DAC5C00DFAD}" presName="Name19" presStyleLbl="parChTrans1D2" presStyleIdx="2" presStyleCnt="4"/>
      <dgm:spPr/>
    </dgm:pt>
    <dgm:pt modelId="{60579CE4-9AEA-42BA-9F71-9474455D4877}" type="pres">
      <dgm:prSet presAssocID="{463CA784-F4B7-4267-B056-7FA3111E10E0}" presName="Name21" presStyleCnt="0"/>
      <dgm:spPr/>
    </dgm:pt>
    <dgm:pt modelId="{FA6220E5-2F9A-46D3-B272-285D15F79530}" type="pres">
      <dgm:prSet presAssocID="{463CA784-F4B7-4267-B056-7FA3111E10E0}" presName="level2Shape" presStyleLbl="node2" presStyleIdx="2" presStyleCnt="4"/>
      <dgm:spPr/>
    </dgm:pt>
    <dgm:pt modelId="{88366EA0-F1E9-450A-B654-534CE357838F}" type="pres">
      <dgm:prSet presAssocID="{463CA784-F4B7-4267-B056-7FA3111E10E0}" presName="hierChild3" presStyleCnt="0"/>
      <dgm:spPr/>
    </dgm:pt>
    <dgm:pt modelId="{92E59B0F-4B4E-487E-86AB-159B801A0C2D}" type="pres">
      <dgm:prSet presAssocID="{D94CE29A-5AD8-4B0E-BA20-707E73555627}" presName="Name19" presStyleLbl="parChTrans1D2" presStyleIdx="3" presStyleCnt="4"/>
      <dgm:spPr/>
    </dgm:pt>
    <dgm:pt modelId="{7E2911B1-3595-42CF-B542-A36C2D634817}" type="pres">
      <dgm:prSet presAssocID="{63E1CF4A-571C-4BD9-9285-0F6591CA58E3}" presName="Name21" presStyleCnt="0"/>
      <dgm:spPr/>
    </dgm:pt>
    <dgm:pt modelId="{0D85DB52-4C14-409A-9608-DEC42DE642C8}" type="pres">
      <dgm:prSet presAssocID="{63E1CF4A-571C-4BD9-9285-0F6591CA58E3}" presName="level2Shape" presStyleLbl="node2" presStyleIdx="3" presStyleCnt="4"/>
      <dgm:spPr/>
    </dgm:pt>
    <dgm:pt modelId="{0FDCB981-583F-47F2-92A2-3FC97589821C}" type="pres">
      <dgm:prSet presAssocID="{63E1CF4A-571C-4BD9-9285-0F6591CA58E3}" presName="hierChild3" presStyleCnt="0"/>
      <dgm:spPr/>
    </dgm:pt>
    <dgm:pt modelId="{9DD6886F-4C8B-4223-814E-22CD055FE807}" type="pres">
      <dgm:prSet presAssocID="{D859C03E-B59B-4768-9027-B50747FB30EB}" presName="bgShapesFlow" presStyleCnt="0"/>
      <dgm:spPr/>
    </dgm:pt>
  </dgm:ptLst>
  <dgm:cxnLst>
    <dgm:cxn modelId="{3B168801-2793-4EFE-AE34-DD636BF98EFE}" type="presOf" srcId="{7B847148-A525-4F82-A597-7DAC5C00DFAD}" destId="{FCF7076F-72E2-4107-8B27-B4BA467A2108}" srcOrd="0" destOrd="0" presId="urn:microsoft.com/office/officeart/2005/8/layout/hierarchy6"/>
    <dgm:cxn modelId="{B829C901-CBC4-4C67-A3AA-3F6DBEEC101C}" srcId="{31054784-519C-4247-8B13-66385AB7854E}" destId="{63E1CF4A-571C-4BD9-9285-0F6591CA58E3}" srcOrd="3" destOrd="0" parTransId="{D94CE29A-5AD8-4B0E-BA20-707E73555627}" sibTransId="{394217F4-35EA-4CBB-9257-0F77E6C4D3B0}"/>
    <dgm:cxn modelId="{4B7FCA21-F70D-457B-9EFB-783C4DEB6967}" type="presOf" srcId="{0A15585E-2434-454A-941B-DAFABF98B53D}" destId="{5D003967-F9C7-44EB-AD8D-6A6FC3A292D6}" srcOrd="0" destOrd="0" presId="urn:microsoft.com/office/officeart/2005/8/layout/hierarchy6"/>
    <dgm:cxn modelId="{DE420152-74E4-4685-BD0A-3AFBA489161E}" type="presOf" srcId="{463CA784-F4B7-4267-B056-7FA3111E10E0}" destId="{FA6220E5-2F9A-46D3-B272-285D15F79530}" srcOrd="0" destOrd="0" presId="urn:microsoft.com/office/officeart/2005/8/layout/hierarchy6"/>
    <dgm:cxn modelId="{70ABD273-4670-4D44-BF0B-E67A742C2CE9}" type="presOf" srcId="{63E1CF4A-571C-4BD9-9285-0F6591CA58E3}" destId="{0D85DB52-4C14-409A-9608-DEC42DE642C8}" srcOrd="0" destOrd="0" presId="urn:microsoft.com/office/officeart/2005/8/layout/hierarchy6"/>
    <dgm:cxn modelId="{9C5E0874-B6B0-4E95-B04B-002A261B26EA}" type="presOf" srcId="{8C8FD12F-B4CA-43F4-BBFC-455B917B0BFA}" destId="{1E532364-D627-400D-8E0A-3819127883F4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B44FB386-5178-43D4-8584-45A8F42D3E60}" type="presOf" srcId="{10F760DC-A233-4B77-AC53-5812D6945561}" destId="{F4F7424F-CCB7-4E06-8B0F-C8538809F04B}" srcOrd="0" destOrd="0" presId="urn:microsoft.com/office/officeart/2005/8/layout/hierarchy6"/>
    <dgm:cxn modelId="{2C9AEF86-B806-4276-AE2C-93C146A06AB4}" type="presOf" srcId="{D859C03E-B59B-4768-9027-B50747FB30EB}" destId="{598A71ED-1123-4086-B00D-A00E2FA602C9}" srcOrd="0" destOrd="0" presId="urn:microsoft.com/office/officeart/2005/8/layout/hierarchy6"/>
    <dgm:cxn modelId="{2C0DD8B2-B488-4048-B4CA-8CD95365B7A0}" type="presOf" srcId="{31054784-519C-4247-8B13-66385AB7854E}" destId="{801420F8-A8BE-4001-B6DC-47F1ABD91D8C}" srcOrd="0" destOrd="0" presId="urn:microsoft.com/office/officeart/2005/8/layout/hierarchy6"/>
    <dgm:cxn modelId="{9E21AFE5-909D-4C37-A275-11D5EBF1420D}" type="presOf" srcId="{138F6BF1-12CF-4720-96DE-43C5973C1161}" destId="{B443432D-5A18-46E2-8265-B109BBEBC3ED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7A5E5DF2-4951-4E37-8898-605D4582E826}" type="presOf" srcId="{D94CE29A-5AD8-4B0E-BA20-707E73555627}" destId="{92E59B0F-4B4E-487E-86AB-159B801A0C2D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8B3562E-7970-429C-A146-06B8E3C7C810}" type="presParOf" srcId="{598A71ED-1123-4086-B00D-A00E2FA602C9}" destId="{E096911D-C0F2-44FF-BD4C-3A749668B656}" srcOrd="0" destOrd="0" presId="urn:microsoft.com/office/officeart/2005/8/layout/hierarchy6"/>
    <dgm:cxn modelId="{7F22067A-15E0-4851-ADFB-6AA2EE2D5CB8}" type="presParOf" srcId="{E096911D-C0F2-44FF-BD4C-3A749668B656}" destId="{FC9D8CF3-A1D7-4B47-92C1-C324F3ECA40A}" srcOrd="0" destOrd="0" presId="urn:microsoft.com/office/officeart/2005/8/layout/hierarchy6"/>
    <dgm:cxn modelId="{89509776-6AB9-4F6F-8FB4-86D27DCFCFDC}" type="presParOf" srcId="{FC9D8CF3-A1D7-4B47-92C1-C324F3ECA40A}" destId="{3F97B29D-F4D8-4723-9F2D-3C6C22B1AFD4}" srcOrd="0" destOrd="0" presId="urn:microsoft.com/office/officeart/2005/8/layout/hierarchy6"/>
    <dgm:cxn modelId="{26453354-F12B-4E40-B74D-E3DEF83A7541}" type="presParOf" srcId="{3F97B29D-F4D8-4723-9F2D-3C6C22B1AFD4}" destId="{801420F8-A8BE-4001-B6DC-47F1ABD91D8C}" srcOrd="0" destOrd="0" presId="urn:microsoft.com/office/officeart/2005/8/layout/hierarchy6"/>
    <dgm:cxn modelId="{2F421CF5-C226-49BB-9819-DCE1B5D4C2B1}" type="presParOf" srcId="{3F97B29D-F4D8-4723-9F2D-3C6C22B1AFD4}" destId="{88C80592-24B4-4541-B54B-ABCAC8F25783}" srcOrd="1" destOrd="0" presId="urn:microsoft.com/office/officeart/2005/8/layout/hierarchy6"/>
    <dgm:cxn modelId="{31BBAF7D-8A68-41EE-9524-0E0E6A8D7629}" type="presParOf" srcId="{88C80592-24B4-4541-B54B-ABCAC8F25783}" destId="{F4F7424F-CCB7-4E06-8B0F-C8538809F04B}" srcOrd="0" destOrd="0" presId="urn:microsoft.com/office/officeart/2005/8/layout/hierarchy6"/>
    <dgm:cxn modelId="{CF46918A-2366-45F7-94C0-EFE036E05198}" type="presParOf" srcId="{88C80592-24B4-4541-B54B-ABCAC8F25783}" destId="{880AEB6D-8A4A-4ABA-A126-86FC57B54416}" srcOrd="1" destOrd="0" presId="urn:microsoft.com/office/officeart/2005/8/layout/hierarchy6"/>
    <dgm:cxn modelId="{3D474DCA-C1AB-4D3B-967D-664A5688F4E5}" type="presParOf" srcId="{880AEB6D-8A4A-4ABA-A126-86FC57B54416}" destId="{1E532364-D627-400D-8E0A-3819127883F4}" srcOrd="0" destOrd="0" presId="urn:microsoft.com/office/officeart/2005/8/layout/hierarchy6"/>
    <dgm:cxn modelId="{32879780-9842-4E8D-82E0-37E6EFE49248}" type="presParOf" srcId="{880AEB6D-8A4A-4ABA-A126-86FC57B54416}" destId="{29ECEABF-556F-4561-8C5E-0F33E0E40769}" srcOrd="1" destOrd="0" presId="urn:microsoft.com/office/officeart/2005/8/layout/hierarchy6"/>
    <dgm:cxn modelId="{6314B795-BCE5-45BD-B04D-0C90BBF23A68}" type="presParOf" srcId="{88C80592-24B4-4541-B54B-ABCAC8F25783}" destId="{5D003967-F9C7-44EB-AD8D-6A6FC3A292D6}" srcOrd="2" destOrd="0" presId="urn:microsoft.com/office/officeart/2005/8/layout/hierarchy6"/>
    <dgm:cxn modelId="{748A5605-99E1-485B-9457-3416B9116F9A}" type="presParOf" srcId="{88C80592-24B4-4541-B54B-ABCAC8F25783}" destId="{60FE8AB0-7FB0-42DF-8AF7-97EDCD7ADE17}" srcOrd="3" destOrd="0" presId="urn:microsoft.com/office/officeart/2005/8/layout/hierarchy6"/>
    <dgm:cxn modelId="{344D96A7-DE0F-498D-B2EC-4CF1E26E5C14}" type="presParOf" srcId="{60FE8AB0-7FB0-42DF-8AF7-97EDCD7ADE17}" destId="{B443432D-5A18-46E2-8265-B109BBEBC3ED}" srcOrd="0" destOrd="0" presId="urn:microsoft.com/office/officeart/2005/8/layout/hierarchy6"/>
    <dgm:cxn modelId="{6B47F70C-F372-4222-8175-C2B5A5EA974E}" type="presParOf" srcId="{60FE8AB0-7FB0-42DF-8AF7-97EDCD7ADE17}" destId="{4FE81D54-0A32-40DC-B321-FAC10FBF34D0}" srcOrd="1" destOrd="0" presId="urn:microsoft.com/office/officeart/2005/8/layout/hierarchy6"/>
    <dgm:cxn modelId="{5ECC456D-8369-47DD-984D-88A3ABBA4763}" type="presParOf" srcId="{88C80592-24B4-4541-B54B-ABCAC8F25783}" destId="{FCF7076F-72E2-4107-8B27-B4BA467A2108}" srcOrd="4" destOrd="0" presId="urn:microsoft.com/office/officeart/2005/8/layout/hierarchy6"/>
    <dgm:cxn modelId="{CA322F43-B0CE-448E-A923-AC5F48B10C12}" type="presParOf" srcId="{88C80592-24B4-4541-B54B-ABCAC8F25783}" destId="{60579CE4-9AEA-42BA-9F71-9474455D4877}" srcOrd="5" destOrd="0" presId="urn:microsoft.com/office/officeart/2005/8/layout/hierarchy6"/>
    <dgm:cxn modelId="{95AB4F8C-74E4-40AC-9D6E-4093D2DFDFF3}" type="presParOf" srcId="{60579CE4-9AEA-42BA-9F71-9474455D4877}" destId="{FA6220E5-2F9A-46D3-B272-285D15F79530}" srcOrd="0" destOrd="0" presId="urn:microsoft.com/office/officeart/2005/8/layout/hierarchy6"/>
    <dgm:cxn modelId="{9053C84C-C624-4275-A346-2247DB7AC4DE}" type="presParOf" srcId="{60579CE4-9AEA-42BA-9F71-9474455D4877}" destId="{88366EA0-F1E9-450A-B654-534CE357838F}" srcOrd="1" destOrd="0" presId="urn:microsoft.com/office/officeart/2005/8/layout/hierarchy6"/>
    <dgm:cxn modelId="{82EAD9FB-F987-4DA5-9D25-D84F4D3CB4FA}" type="presParOf" srcId="{88C80592-24B4-4541-B54B-ABCAC8F25783}" destId="{92E59B0F-4B4E-487E-86AB-159B801A0C2D}" srcOrd="6" destOrd="0" presId="urn:microsoft.com/office/officeart/2005/8/layout/hierarchy6"/>
    <dgm:cxn modelId="{AAFEA005-2950-4ECF-B4A1-6A370D243321}" type="presParOf" srcId="{88C80592-24B4-4541-B54B-ABCAC8F25783}" destId="{7E2911B1-3595-42CF-B542-A36C2D634817}" srcOrd="7" destOrd="0" presId="urn:microsoft.com/office/officeart/2005/8/layout/hierarchy6"/>
    <dgm:cxn modelId="{940446D1-68B8-4266-9AA7-A0F5340603CC}" type="presParOf" srcId="{7E2911B1-3595-42CF-B542-A36C2D634817}" destId="{0D85DB52-4C14-409A-9608-DEC42DE642C8}" srcOrd="0" destOrd="0" presId="urn:microsoft.com/office/officeart/2005/8/layout/hierarchy6"/>
    <dgm:cxn modelId="{62947C94-25DF-4661-B02B-229C396D4A55}" type="presParOf" srcId="{7E2911B1-3595-42CF-B542-A36C2D634817}" destId="{0FDCB981-583F-47F2-92A2-3FC97589821C}" srcOrd="1" destOrd="0" presId="urn:microsoft.com/office/officeart/2005/8/layout/hierarchy6"/>
    <dgm:cxn modelId="{0D578DB7-D07E-4BF2-A994-2A84183542FD}" type="presParOf" srcId="{598A71ED-1123-4086-B00D-A00E2FA602C9}" destId="{9DD6886F-4C8B-4223-814E-22CD055FE80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3 6 9 12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 </a:t>
          </a:r>
          <a:r>
            <a:rPr lang="fr-FR" dirty="0">
              <a:solidFill>
                <a:schemeClr val="accent6"/>
              </a:solidFill>
            </a:rPr>
            <a:t>15</a:t>
          </a:r>
          <a:r>
            <a:rPr lang="fr-FR" dirty="0"/>
            <a:t> 16 17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E8543AD9-0BA8-4A83-B199-D23560B12F35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D19815-22D3-47D0-9EFA-E7D7435520C7}" type="pres">
      <dgm:prSet presAssocID="{D859C03E-B59B-4768-9027-B50747FB30EB}" presName="hierFlow" presStyleCnt="0"/>
      <dgm:spPr/>
    </dgm:pt>
    <dgm:pt modelId="{75D77464-AD3A-426E-BAFB-45FFCE1322EC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C17E63-ADB6-455F-8CA4-4E66AC396B26}" type="pres">
      <dgm:prSet presAssocID="{31054784-519C-4247-8B13-66385AB7854E}" presName="Name14" presStyleCnt="0"/>
      <dgm:spPr/>
    </dgm:pt>
    <dgm:pt modelId="{566E5955-5D73-41E2-9863-9D04C74D9C1D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BC6AF3BD-5AFC-42FA-B0B6-35F9BD2421A2}" type="pres">
      <dgm:prSet presAssocID="{31054784-519C-4247-8B13-66385AB7854E}" presName="hierChild2" presStyleCnt="0"/>
      <dgm:spPr/>
    </dgm:pt>
    <dgm:pt modelId="{CD0534EB-720D-4ED5-A5BA-0DA7A7E0DD2E}" type="pres">
      <dgm:prSet presAssocID="{10F760DC-A233-4B77-AC53-5812D6945561}" presName="Name19" presStyleLbl="parChTrans1D2" presStyleIdx="0" presStyleCnt="5"/>
      <dgm:spPr/>
    </dgm:pt>
    <dgm:pt modelId="{94B3E5E2-9E32-4F70-8859-AB0E376A0282}" type="pres">
      <dgm:prSet presAssocID="{8C8FD12F-B4CA-43F4-BBFC-455B917B0BFA}" presName="Name21" presStyleCnt="0"/>
      <dgm:spPr/>
    </dgm:pt>
    <dgm:pt modelId="{C15270F6-171D-4018-AB13-DC4A6E28CBBC}" type="pres">
      <dgm:prSet presAssocID="{8C8FD12F-B4CA-43F4-BBFC-455B917B0BFA}" presName="level2Shape" presStyleLbl="node2" presStyleIdx="0" presStyleCnt="5"/>
      <dgm:spPr/>
    </dgm:pt>
    <dgm:pt modelId="{A255AB91-673E-4860-8BC2-3AD7B3E85E4A}" type="pres">
      <dgm:prSet presAssocID="{8C8FD12F-B4CA-43F4-BBFC-455B917B0BFA}" presName="hierChild3" presStyleCnt="0"/>
      <dgm:spPr/>
    </dgm:pt>
    <dgm:pt modelId="{F874D363-38CF-49B4-AC5A-0CEC121CAAFF}" type="pres">
      <dgm:prSet presAssocID="{0A15585E-2434-454A-941B-DAFABF98B53D}" presName="Name19" presStyleLbl="parChTrans1D2" presStyleIdx="1" presStyleCnt="5"/>
      <dgm:spPr/>
    </dgm:pt>
    <dgm:pt modelId="{9D7248A7-5A0B-46CD-B242-D88618FC4A75}" type="pres">
      <dgm:prSet presAssocID="{138F6BF1-12CF-4720-96DE-43C5973C1161}" presName="Name21" presStyleCnt="0"/>
      <dgm:spPr/>
    </dgm:pt>
    <dgm:pt modelId="{06A0C023-F0A0-4A33-91A1-4669BDA5A7BD}" type="pres">
      <dgm:prSet presAssocID="{138F6BF1-12CF-4720-96DE-43C5973C1161}" presName="level2Shape" presStyleLbl="node2" presStyleIdx="1" presStyleCnt="5"/>
      <dgm:spPr/>
    </dgm:pt>
    <dgm:pt modelId="{938B8F51-7978-48E3-815A-65C67AF7A30B}" type="pres">
      <dgm:prSet presAssocID="{138F6BF1-12CF-4720-96DE-43C5973C1161}" presName="hierChild3" presStyleCnt="0"/>
      <dgm:spPr/>
    </dgm:pt>
    <dgm:pt modelId="{D2F074DA-4627-4F19-A31F-691544A12DD9}" type="pres">
      <dgm:prSet presAssocID="{7B847148-A525-4F82-A597-7DAC5C00DFAD}" presName="Name19" presStyleLbl="parChTrans1D2" presStyleIdx="2" presStyleCnt="5"/>
      <dgm:spPr/>
    </dgm:pt>
    <dgm:pt modelId="{B8B2CD84-42D5-4EBB-9454-D9CFE69E9489}" type="pres">
      <dgm:prSet presAssocID="{463CA784-F4B7-4267-B056-7FA3111E10E0}" presName="Name21" presStyleCnt="0"/>
      <dgm:spPr/>
    </dgm:pt>
    <dgm:pt modelId="{4AE833DA-1C07-42C1-B457-A40C3649E979}" type="pres">
      <dgm:prSet presAssocID="{463CA784-F4B7-4267-B056-7FA3111E10E0}" presName="level2Shape" presStyleLbl="node2" presStyleIdx="2" presStyleCnt="5"/>
      <dgm:spPr/>
    </dgm:pt>
    <dgm:pt modelId="{9B9C17B1-F8B9-4BD3-9FB1-D5CC668BCF36}" type="pres">
      <dgm:prSet presAssocID="{463CA784-F4B7-4267-B056-7FA3111E10E0}" presName="hierChild3" presStyleCnt="0"/>
      <dgm:spPr/>
    </dgm:pt>
    <dgm:pt modelId="{A7CF4AF5-1001-4D84-AE85-DCC7A833EB12}" type="pres">
      <dgm:prSet presAssocID="{D94CE29A-5AD8-4B0E-BA20-707E73555627}" presName="Name19" presStyleLbl="parChTrans1D2" presStyleIdx="3" presStyleCnt="5"/>
      <dgm:spPr/>
    </dgm:pt>
    <dgm:pt modelId="{8D2A16E4-AEA0-442C-9BA0-B0ACE9CB5BA3}" type="pres">
      <dgm:prSet presAssocID="{63E1CF4A-571C-4BD9-9285-0F6591CA58E3}" presName="Name21" presStyleCnt="0"/>
      <dgm:spPr/>
    </dgm:pt>
    <dgm:pt modelId="{B659BE7B-3179-4174-8E96-72007E10DBA7}" type="pres">
      <dgm:prSet presAssocID="{63E1CF4A-571C-4BD9-9285-0F6591CA58E3}" presName="level2Shape" presStyleLbl="node2" presStyleIdx="3" presStyleCnt="5"/>
      <dgm:spPr/>
    </dgm:pt>
    <dgm:pt modelId="{B2E5806C-66A7-4C0C-8609-74F63B03B6C6}" type="pres">
      <dgm:prSet presAssocID="{63E1CF4A-571C-4BD9-9285-0F6591CA58E3}" presName="hierChild3" presStyleCnt="0"/>
      <dgm:spPr/>
    </dgm:pt>
    <dgm:pt modelId="{53892CC5-A9D8-4F16-9F68-789B84D1F7C4}" type="pres">
      <dgm:prSet presAssocID="{A04642BA-F088-42E4-BCBE-E3A733A95401}" presName="Name19" presStyleLbl="parChTrans1D2" presStyleIdx="4" presStyleCnt="5"/>
      <dgm:spPr/>
    </dgm:pt>
    <dgm:pt modelId="{B8C98FF8-6C52-498D-A14D-ABC5D7DC6DFA}" type="pres">
      <dgm:prSet presAssocID="{BCECE2D0-ACCA-484B-B62F-522EC2B6C5C4}" presName="Name21" presStyleCnt="0"/>
      <dgm:spPr/>
    </dgm:pt>
    <dgm:pt modelId="{D2BD30B3-9532-4662-972E-6264AC7F0A5F}" type="pres">
      <dgm:prSet presAssocID="{BCECE2D0-ACCA-484B-B62F-522EC2B6C5C4}" presName="level2Shape" presStyleLbl="node2" presStyleIdx="4" presStyleCnt="5"/>
      <dgm:spPr/>
    </dgm:pt>
    <dgm:pt modelId="{1573E03B-CDC2-4C05-9FCF-09FC72F73FBC}" type="pres">
      <dgm:prSet presAssocID="{BCECE2D0-ACCA-484B-B62F-522EC2B6C5C4}" presName="hierChild3" presStyleCnt="0"/>
      <dgm:spPr/>
    </dgm:pt>
    <dgm:pt modelId="{A679D512-4D34-4375-9214-AF5274B821AE}" type="pres">
      <dgm:prSet presAssocID="{D859C03E-B59B-4768-9027-B50747FB30EB}" presName="bgShapesFlow" presStyleCnt="0"/>
      <dgm:spPr/>
    </dgm:pt>
  </dgm:ptLst>
  <dgm:cxnLst>
    <dgm:cxn modelId="{B829C901-CBC4-4C67-A3AA-3F6DBEEC101C}" srcId="{31054784-519C-4247-8B13-66385AB7854E}" destId="{63E1CF4A-571C-4BD9-9285-0F6591CA58E3}" srcOrd="3" destOrd="0" parTransId="{D94CE29A-5AD8-4B0E-BA20-707E73555627}" sibTransId="{394217F4-35EA-4CBB-9257-0F77E6C4D3B0}"/>
    <dgm:cxn modelId="{54468F0D-F04F-4B4E-B424-0B001A02C266}" type="presOf" srcId="{10F760DC-A233-4B77-AC53-5812D6945561}" destId="{CD0534EB-720D-4ED5-A5BA-0DA7A7E0DD2E}" srcOrd="0" destOrd="0" presId="urn:microsoft.com/office/officeart/2005/8/layout/hierarchy6"/>
    <dgm:cxn modelId="{A98FEE35-3599-457A-BEFE-79B4C6033FCF}" type="presOf" srcId="{BCECE2D0-ACCA-484B-B62F-522EC2B6C5C4}" destId="{D2BD30B3-9532-4662-972E-6264AC7F0A5F}" srcOrd="0" destOrd="0" presId="urn:microsoft.com/office/officeart/2005/8/layout/hierarchy6"/>
    <dgm:cxn modelId="{5141475E-B4B2-48E1-9500-DD4EA99148F4}" srcId="{31054784-519C-4247-8B13-66385AB7854E}" destId="{BCECE2D0-ACCA-484B-B62F-522EC2B6C5C4}" srcOrd="4" destOrd="0" parTransId="{A04642BA-F088-42E4-BCBE-E3A733A95401}" sibTransId="{CE9FEFFD-EB59-4077-B182-F2647C775BF2}"/>
    <dgm:cxn modelId="{9B4BD162-A32D-4EC3-A986-32820C6D8686}" type="presOf" srcId="{8C8FD12F-B4CA-43F4-BBFC-455B917B0BFA}" destId="{C15270F6-171D-4018-AB13-DC4A6E28CBBC}" srcOrd="0" destOrd="0" presId="urn:microsoft.com/office/officeart/2005/8/layout/hierarchy6"/>
    <dgm:cxn modelId="{1D573948-12C3-49AE-8792-97BD72FFE9AF}" type="presOf" srcId="{463CA784-F4B7-4267-B056-7FA3111E10E0}" destId="{4AE833DA-1C07-42C1-B457-A40C3649E979}" srcOrd="0" destOrd="0" presId="urn:microsoft.com/office/officeart/2005/8/layout/hierarchy6"/>
    <dgm:cxn modelId="{C9E1F84A-EB12-4006-9CA1-C088A4619A81}" type="presOf" srcId="{0A15585E-2434-454A-941B-DAFABF98B53D}" destId="{F874D363-38CF-49B4-AC5A-0CEC121CAAFF}" srcOrd="0" destOrd="0" presId="urn:microsoft.com/office/officeart/2005/8/layout/hierarchy6"/>
    <dgm:cxn modelId="{89DB026E-350B-42D3-8FD3-B5B44C12D0D0}" type="presOf" srcId="{A04642BA-F088-42E4-BCBE-E3A733A95401}" destId="{53892CC5-A9D8-4F16-9F68-789B84D1F7C4}" srcOrd="0" destOrd="0" presId="urn:microsoft.com/office/officeart/2005/8/layout/hierarchy6"/>
    <dgm:cxn modelId="{683E6E4E-AAA6-4729-B989-FC429FA4967C}" type="presOf" srcId="{7B847148-A525-4F82-A597-7DAC5C00DFAD}" destId="{D2F074DA-4627-4F19-A31F-691544A12DD9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7B7A6580-AF18-49BF-B188-82725E6B8309}" type="presOf" srcId="{D859C03E-B59B-4768-9027-B50747FB30EB}" destId="{E8543AD9-0BA8-4A83-B199-D23560B12F35}" srcOrd="0" destOrd="0" presId="urn:microsoft.com/office/officeart/2005/8/layout/hierarchy6"/>
    <dgm:cxn modelId="{8B74A682-D147-4970-9859-1AC268975A22}" type="presOf" srcId="{D94CE29A-5AD8-4B0E-BA20-707E73555627}" destId="{A7CF4AF5-1001-4D84-AE85-DCC7A833EB12}" srcOrd="0" destOrd="0" presId="urn:microsoft.com/office/officeart/2005/8/layout/hierarchy6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57922A85-8871-42C3-B888-EECE37B01905}" type="presOf" srcId="{138F6BF1-12CF-4720-96DE-43C5973C1161}" destId="{06A0C023-F0A0-4A33-91A1-4669BDA5A7BD}" srcOrd="0" destOrd="0" presId="urn:microsoft.com/office/officeart/2005/8/layout/hierarchy6"/>
    <dgm:cxn modelId="{775A1CC4-FC1F-4203-9BD5-5C59FBA5830C}" type="presOf" srcId="{31054784-519C-4247-8B13-66385AB7854E}" destId="{566E5955-5D73-41E2-9863-9D04C74D9C1D}" srcOrd="0" destOrd="0" presId="urn:microsoft.com/office/officeart/2005/8/layout/hierarchy6"/>
    <dgm:cxn modelId="{FE0171E8-7668-4C4E-B5A6-F9A0A97E5C65}" type="presOf" srcId="{63E1CF4A-571C-4BD9-9285-0F6591CA58E3}" destId="{B659BE7B-3179-4174-8E96-72007E10DBA7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E1F6F9DA-659F-41F1-9240-36A939859501}" type="presParOf" srcId="{E8543AD9-0BA8-4A83-B199-D23560B12F35}" destId="{DBD19815-22D3-47D0-9EFA-E7D7435520C7}" srcOrd="0" destOrd="0" presId="urn:microsoft.com/office/officeart/2005/8/layout/hierarchy6"/>
    <dgm:cxn modelId="{D40AA9A0-C695-4782-8D18-56184FCB19FC}" type="presParOf" srcId="{DBD19815-22D3-47D0-9EFA-E7D7435520C7}" destId="{75D77464-AD3A-426E-BAFB-45FFCE1322EC}" srcOrd="0" destOrd="0" presId="urn:microsoft.com/office/officeart/2005/8/layout/hierarchy6"/>
    <dgm:cxn modelId="{7ABC2530-5F40-48AF-A05F-F20E7BEFE65A}" type="presParOf" srcId="{75D77464-AD3A-426E-BAFB-45FFCE1322EC}" destId="{FDC17E63-ADB6-455F-8CA4-4E66AC396B26}" srcOrd="0" destOrd="0" presId="urn:microsoft.com/office/officeart/2005/8/layout/hierarchy6"/>
    <dgm:cxn modelId="{977D66B3-E59A-4A7A-85EC-06AE8EBD7159}" type="presParOf" srcId="{FDC17E63-ADB6-455F-8CA4-4E66AC396B26}" destId="{566E5955-5D73-41E2-9863-9D04C74D9C1D}" srcOrd="0" destOrd="0" presId="urn:microsoft.com/office/officeart/2005/8/layout/hierarchy6"/>
    <dgm:cxn modelId="{1B153289-67B3-4761-BDE3-8FD3DA5E22A8}" type="presParOf" srcId="{FDC17E63-ADB6-455F-8CA4-4E66AC396B26}" destId="{BC6AF3BD-5AFC-42FA-B0B6-35F9BD2421A2}" srcOrd="1" destOrd="0" presId="urn:microsoft.com/office/officeart/2005/8/layout/hierarchy6"/>
    <dgm:cxn modelId="{E33B685D-8870-415F-BE16-9AF40ACFD897}" type="presParOf" srcId="{BC6AF3BD-5AFC-42FA-B0B6-35F9BD2421A2}" destId="{CD0534EB-720D-4ED5-A5BA-0DA7A7E0DD2E}" srcOrd="0" destOrd="0" presId="urn:microsoft.com/office/officeart/2005/8/layout/hierarchy6"/>
    <dgm:cxn modelId="{F7FF7560-D9D0-492B-91BE-7ED1E929583A}" type="presParOf" srcId="{BC6AF3BD-5AFC-42FA-B0B6-35F9BD2421A2}" destId="{94B3E5E2-9E32-4F70-8859-AB0E376A0282}" srcOrd="1" destOrd="0" presId="urn:microsoft.com/office/officeart/2005/8/layout/hierarchy6"/>
    <dgm:cxn modelId="{B4DB63F5-3C2B-44E4-8245-A2307D5963C8}" type="presParOf" srcId="{94B3E5E2-9E32-4F70-8859-AB0E376A0282}" destId="{C15270F6-171D-4018-AB13-DC4A6E28CBBC}" srcOrd="0" destOrd="0" presId="urn:microsoft.com/office/officeart/2005/8/layout/hierarchy6"/>
    <dgm:cxn modelId="{85B35F5E-BA17-4B9E-A831-F43C2E5CD9E7}" type="presParOf" srcId="{94B3E5E2-9E32-4F70-8859-AB0E376A0282}" destId="{A255AB91-673E-4860-8BC2-3AD7B3E85E4A}" srcOrd="1" destOrd="0" presId="urn:microsoft.com/office/officeart/2005/8/layout/hierarchy6"/>
    <dgm:cxn modelId="{ECD2D35B-4D79-4BB6-BC02-59CB971634B1}" type="presParOf" srcId="{BC6AF3BD-5AFC-42FA-B0B6-35F9BD2421A2}" destId="{F874D363-38CF-49B4-AC5A-0CEC121CAAFF}" srcOrd="2" destOrd="0" presId="urn:microsoft.com/office/officeart/2005/8/layout/hierarchy6"/>
    <dgm:cxn modelId="{D6105AD8-6C84-4902-8050-4D8F4604D7A3}" type="presParOf" srcId="{BC6AF3BD-5AFC-42FA-B0B6-35F9BD2421A2}" destId="{9D7248A7-5A0B-46CD-B242-D88618FC4A75}" srcOrd="3" destOrd="0" presId="urn:microsoft.com/office/officeart/2005/8/layout/hierarchy6"/>
    <dgm:cxn modelId="{BD734B47-40C7-4690-9600-85ABEFC1F71A}" type="presParOf" srcId="{9D7248A7-5A0B-46CD-B242-D88618FC4A75}" destId="{06A0C023-F0A0-4A33-91A1-4669BDA5A7BD}" srcOrd="0" destOrd="0" presId="urn:microsoft.com/office/officeart/2005/8/layout/hierarchy6"/>
    <dgm:cxn modelId="{55625D97-C676-4FBF-8CFF-B939EDB13945}" type="presParOf" srcId="{9D7248A7-5A0B-46CD-B242-D88618FC4A75}" destId="{938B8F51-7978-48E3-815A-65C67AF7A30B}" srcOrd="1" destOrd="0" presId="urn:microsoft.com/office/officeart/2005/8/layout/hierarchy6"/>
    <dgm:cxn modelId="{5C257618-0D2C-45E6-B644-D29C980A9F1D}" type="presParOf" srcId="{BC6AF3BD-5AFC-42FA-B0B6-35F9BD2421A2}" destId="{D2F074DA-4627-4F19-A31F-691544A12DD9}" srcOrd="4" destOrd="0" presId="urn:microsoft.com/office/officeart/2005/8/layout/hierarchy6"/>
    <dgm:cxn modelId="{DA05787A-F7A9-4BB3-B614-9661DDDA74FC}" type="presParOf" srcId="{BC6AF3BD-5AFC-42FA-B0B6-35F9BD2421A2}" destId="{B8B2CD84-42D5-4EBB-9454-D9CFE69E9489}" srcOrd="5" destOrd="0" presId="urn:microsoft.com/office/officeart/2005/8/layout/hierarchy6"/>
    <dgm:cxn modelId="{3E752605-BE99-41AF-9C31-2A18BA88F892}" type="presParOf" srcId="{B8B2CD84-42D5-4EBB-9454-D9CFE69E9489}" destId="{4AE833DA-1C07-42C1-B457-A40C3649E979}" srcOrd="0" destOrd="0" presId="urn:microsoft.com/office/officeart/2005/8/layout/hierarchy6"/>
    <dgm:cxn modelId="{4A0102EE-299E-4AAB-8789-985AE9F953B3}" type="presParOf" srcId="{B8B2CD84-42D5-4EBB-9454-D9CFE69E9489}" destId="{9B9C17B1-F8B9-4BD3-9FB1-D5CC668BCF36}" srcOrd="1" destOrd="0" presId="urn:microsoft.com/office/officeart/2005/8/layout/hierarchy6"/>
    <dgm:cxn modelId="{6BA2B314-6108-4E88-ADCA-D3C42BDE59ED}" type="presParOf" srcId="{BC6AF3BD-5AFC-42FA-B0B6-35F9BD2421A2}" destId="{A7CF4AF5-1001-4D84-AE85-DCC7A833EB12}" srcOrd="6" destOrd="0" presId="urn:microsoft.com/office/officeart/2005/8/layout/hierarchy6"/>
    <dgm:cxn modelId="{A8FEE3E6-5319-41F1-8AC2-C7853DDDAD88}" type="presParOf" srcId="{BC6AF3BD-5AFC-42FA-B0B6-35F9BD2421A2}" destId="{8D2A16E4-AEA0-442C-9BA0-B0ACE9CB5BA3}" srcOrd="7" destOrd="0" presId="urn:microsoft.com/office/officeart/2005/8/layout/hierarchy6"/>
    <dgm:cxn modelId="{FC5821BE-EA7D-400B-8958-F6209FD5A788}" type="presParOf" srcId="{8D2A16E4-AEA0-442C-9BA0-B0ACE9CB5BA3}" destId="{B659BE7B-3179-4174-8E96-72007E10DBA7}" srcOrd="0" destOrd="0" presId="urn:microsoft.com/office/officeart/2005/8/layout/hierarchy6"/>
    <dgm:cxn modelId="{09F089B1-1B3A-4D59-BDD1-E89BDFA0CECB}" type="presParOf" srcId="{8D2A16E4-AEA0-442C-9BA0-B0ACE9CB5BA3}" destId="{B2E5806C-66A7-4C0C-8609-74F63B03B6C6}" srcOrd="1" destOrd="0" presId="urn:microsoft.com/office/officeart/2005/8/layout/hierarchy6"/>
    <dgm:cxn modelId="{62D6AA54-BC56-4BEB-B140-AF6E6C96A0D4}" type="presParOf" srcId="{BC6AF3BD-5AFC-42FA-B0B6-35F9BD2421A2}" destId="{53892CC5-A9D8-4F16-9F68-789B84D1F7C4}" srcOrd="8" destOrd="0" presId="urn:microsoft.com/office/officeart/2005/8/layout/hierarchy6"/>
    <dgm:cxn modelId="{D8D209C8-FD98-485E-80E4-B21D08834960}" type="presParOf" srcId="{BC6AF3BD-5AFC-42FA-B0B6-35F9BD2421A2}" destId="{B8C98FF8-6C52-498D-A14D-ABC5D7DC6DFA}" srcOrd="9" destOrd="0" presId="urn:microsoft.com/office/officeart/2005/8/layout/hierarchy6"/>
    <dgm:cxn modelId="{ECE044B1-8809-4196-8BAB-F2F56405E7DF}" type="presParOf" srcId="{B8C98FF8-6C52-498D-A14D-ABC5D7DC6DFA}" destId="{D2BD30B3-9532-4662-972E-6264AC7F0A5F}" srcOrd="0" destOrd="0" presId="urn:microsoft.com/office/officeart/2005/8/layout/hierarchy6"/>
    <dgm:cxn modelId="{6555605F-7216-4E34-B416-62291F460078}" type="presParOf" srcId="{B8C98FF8-6C52-498D-A14D-ABC5D7DC6DFA}" destId="{1573E03B-CDC2-4C05-9FCF-09FC72F73FBC}" srcOrd="1" destOrd="0" presId="urn:microsoft.com/office/officeart/2005/8/layout/hierarchy6"/>
    <dgm:cxn modelId="{3DDC083A-61D1-452A-94C5-CB04E28D7E38}" type="presParOf" srcId="{E8543AD9-0BA8-4A83-B199-D23560B12F35}" destId="{A679D512-4D34-4375-9214-AF5274B821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 </a:t>
          </a:r>
          <a:r>
            <a:rPr lang="fr-FR" dirty="0">
              <a:solidFill>
                <a:schemeClr val="accent6"/>
              </a:solidFill>
            </a:rPr>
            <a:t>9</a:t>
          </a:r>
          <a:r>
            <a:rPr lang="fr-FR" dirty="0"/>
            <a:t> 12 15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/>
            <a:t>16 </a:t>
          </a:r>
          <a:r>
            <a:rPr lang="fr-FR" dirty="0"/>
            <a:t>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E3B28BBF-B818-426C-9D7A-FAA920A75333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86C5B7-8ADD-430D-A9A6-C211D208E56F}" type="pres">
      <dgm:prSet presAssocID="{D859C03E-B59B-4768-9027-B50747FB30EB}" presName="hierFlow" presStyleCnt="0"/>
      <dgm:spPr/>
    </dgm:pt>
    <dgm:pt modelId="{AD37D1AA-51DE-45E5-B704-375ACAB6245A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433158-E9EA-496E-BECB-2F493A74E006}" type="pres">
      <dgm:prSet presAssocID="{31054784-519C-4247-8B13-66385AB7854E}" presName="Name14" presStyleCnt="0"/>
      <dgm:spPr/>
    </dgm:pt>
    <dgm:pt modelId="{5BDCFFE1-B790-400A-87D7-BCEB13DCCE81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BE80B12E-8062-42A2-A287-A931CE27DAF3}" type="pres">
      <dgm:prSet presAssocID="{31054784-519C-4247-8B13-66385AB7854E}" presName="hierChild2" presStyleCnt="0"/>
      <dgm:spPr/>
    </dgm:pt>
    <dgm:pt modelId="{C21DDD90-8D22-415B-A038-F2670D48C04C}" type="pres">
      <dgm:prSet presAssocID="{10F760DC-A233-4B77-AC53-5812D6945561}" presName="Name19" presStyleLbl="parChTrans1D2" presStyleIdx="0" presStyleCnt="6"/>
      <dgm:spPr/>
    </dgm:pt>
    <dgm:pt modelId="{AD610758-3988-4EF7-AF40-3FA938DD201B}" type="pres">
      <dgm:prSet presAssocID="{8C8FD12F-B4CA-43F4-BBFC-455B917B0BFA}" presName="Name21" presStyleCnt="0"/>
      <dgm:spPr/>
    </dgm:pt>
    <dgm:pt modelId="{45C261F1-7A5F-4321-82B8-FEDDB0C11465}" type="pres">
      <dgm:prSet presAssocID="{8C8FD12F-B4CA-43F4-BBFC-455B917B0BFA}" presName="level2Shape" presStyleLbl="node2" presStyleIdx="0" presStyleCnt="6"/>
      <dgm:spPr/>
    </dgm:pt>
    <dgm:pt modelId="{812ED96C-6BCB-48C6-A213-5742BEC87E2C}" type="pres">
      <dgm:prSet presAssocID="{8C8FD12F-B4CA-43F4-BBFC-455B917B0BFA}" presName="hierChild3" presStyleCnt="0"/>
      <dgm:spPr/>
    </dgm:pt>
    <dgm:pt modelId="{D964CBCE-A2B5-49E2-A760-AF2621B703E6}" type="pres">
      <dgm:prSet presAssocID="{0A15585E-2434-454A-941B-DAFABF98B53D}" presName="Name19" presStyleLbl="parChTrans1D2" presStyleIdx="1" presStyleCnt="6"/>
      <dgm:spPr/>
    </dgm:pt>
    <dgm:pt modelId="{B0331322-0FA7-4B28-B352-F6E25D6A8EE2}" type="pres">
      <dgm:prSet presAssocID="{138F6BF1-12CF-4720-96DE-43C5973C1161}" presName="Name21" presStyleCnt="0"/>
      <dgm:spPr/>
    </dgm:pt>
    <dgm:pt modelId="{B1F20012-A24D-4261-A407-06A0EF81D7BF}" type="pres">
      <dgm:prSet presAssocID="{138F6BF1-12CF-4720-96DE-43C5973C1161}" presName="level2Shape" presStyleLbl="node2" presStyleIdx="1" presStyleCnt="6"/>
      <dgm:spPr/>
    </dgm:pt>
    <dgm:pt modelId="{29E27AF1-1EBD-42EC-A638-0A96532578D1}" type="pres">
      <dgm:prSet presAssocID="{138F6BF1-12CF-4720-96DE-43C5973C1161}" presName="hierChild3" presStyleCnt="0"/>
      <dgm:spPr/>
    </dgm:pt>
    <dgm:pt modelId="{7FBDF3A3-4600-4C9E-B643-6FE498499F12}" type="pres">
      <dgm:prSet presAssocID="{7B847148-A525-4F82-A597-7DAC5C00DFAD}" presName="Name19" presStyleLbl="parChTrans1D2" presStyleIdx="2" presStyleCnt="6"/>
      <dgm:spPr/>
    </dgm:pt>
    <dgm:pt modelId="{9A8EB686-2631-4A6A-8A32-88316C0A0955}" type="pres">
      <dgm:prSet presAssocID="{463CA784-F4B7-4267-B056-7FA3111E10E0}" presName="Name21" presStyleCnt="0"/>
      <dgm:spPr/>
    </dgm:pt>
    <dgm:pt modelId="{A048DF36-1919-45FB-97D2-6986E7C9B4FA}" type="pres">
      <dgm:prSet presAssocID="{463CA784-F4B7-4267-B056-7FA3111E10E0}" presName="level2Shape" presStyleLbl="node2" presStyleIdx="2" presStyleCnt="6"/>
      <dgm:spPr/>
    </dgm:pt>
    <dgm:pt modelId="{CAD3598F-0E75-46D3-9F2B-A768185649D8}" type="pres">
      <dgm:prSet presAssocID="{463CA784-F4B7-4267-B056-7FA3111E10E0}" presName="hierChild3" presStyleCnt="0"/>
      <dgm:spPr/>
    </dgm:pt>
    <dgm:pt modelId="{0B4CB4A2-43B8-4600-BD18-E825DD698EBA}" type="pres">
      <dgm:prSet presAssocID="{D94CE29A-5AD8-4B0E-BA20-707E73555627}" presName="Name19" presStyleLbl="parChTrans1D2" presStyleIdx="3" presStyleCnt="6"/>
      <dgm:spPr/>
    </dgm:pt>
    <dgm:pt modelId="{235C25C3-CDC0-42B9-8DD8-895445CB2F13}" type="pres">
      <dgm:prSet presAssocID="{63E1CF4A-571C-4BD9-9285-0F6591CA58E3}" presName="Name21" presStyleCnt="0"/>
      <dgm:spPr/>
    </dgm:pt>
    <dgm:pt modelId="{752F14F1-D80F-4177-8D02-7D8C472810BC}" type="pres">
      <dgm:prSet presAssocID="{63E1CF4A-571C-4BD9-9285-0F6591CA58E3}" presName="level2Shape" presStyleLbl="node2" presStyleIdx="3" presStyleCnt="6"/>
      <dgm:spPr/>
    </dgm:pt>
    <dgm:pt modelId="{627BE4EA-69C6-4E88-B142-7C2905090F42}" type="pres">
      <dgm:prSet presAssocID="{63E1CF4A-571C-4BD9-9285-0F6591CA58E3}" presName="hierChild3" presStyleCnt="0"/>
      <dgm:spPr/>
    </dgm:pt>
    <dgm:pt modelId="{70D4DFAD-7448-4AF3-9C75-EB0E7E8F03BC}" type="pres">
      <dgm:prSet presAssocID="{A04642BA-F088-42E4-BCBE-E3A733A95401}" presName="Name19" presStyleLbl="parChTrans1D2" presStyleIdx="4" presStyleCnt="6"/>
      <dgm:spPr/>
    </dgm:pt>
    <dgm:pt modelId="{6A26EC99-FB7F-4469-B699-99528655C666}" type="pres">
      <dgm:prSet presAssocID="{BCECE2D0-ACCA-484B-B62F-522EC2B6C5C4}" presName="Name21" presStyleCnt="0"/>
      <dgm:spPr/>
    </dgm:pt>
    <dgm:pt modelId="{A3B8A2AF-1342-4520-9859-2131E6A441C6}" type="pres">
      <dgm:prSet presAssocID="{BCECE2D0-ACCA-484B-B62F-522EC2B6C5C4}" presName="level2Shape" presStyleLbl="node2" presStyleIdx="4" presStyleCnt="6"/>
      <dgm:spPr/>
    </dgm:pt>
    <dgm:pt modelId="{054C1064-7310-47DC-8D27-0A01935D676F}" type="pres">
      <dgm:prSet presAssocID="{BCECE2D0-ACCA-484B-B62F-522EC2B6C5C4}" presName="hierChild3" presStyleCnt="0"/>
      <dgm:spPr/>
    </dgm:pt>
    <dgm:pt modelId="{5902BB59-2962-420C-8DCC-F6E47A77A57E}" type="pres">
      <dgm:prSet presAssocID="{3159D47A-DA18-4464-AAB5-E4BAB768A1B8}" presName="Name19" presStyleLbl="parChTrans1D2" presStyleIdx="5" presStyleCnt="6"/>
      <dgm:spPr/>
    </dgm:pt>
    <dgm:pt modelId="{6FDAAD74-D6F2-4B5D-BEF0-6BFD71F5B7CA}" type="pres">
      <dgm:prSet presAssocID="{DB6F7E35-E123-40A8-A822-A6E9D1FBB341}" presName="Name21" presStyleCnt="0"/>
      <dgm:spPr/>
    </dgm:pt>
    <dgm:pt modelId="{C257EA9A-7117-40E9-8240-96E5895E3C90}" type="pres">
      <dgm:prSet presAssocID="{DB6F7E35-E123-40A8-A822-A6E9D1FBB341}" presName="level2Shape" presStyleLbl="node2" presStyleIdx="5" presStyleCnt="6"/>
      <dgm:spPr/>
    </dgm:pt>
    <dgm:pt modelId="{378A9668-2128-4BD7-B283-D1DB564468C0}" type="pres">
      <dgm:prSet presAssocID="{DB6F7E35-E123-40A8-A822-A6E9D1FBB341}" presName="hierChild3" presStyleCnt="0"/>
      <dgm:spPr/>
    </dgm:pt>
    <dgm:pt modelId="{78BB8DD5-F812-4D3F-8841-F44D3C9073C6}" type="pres">
      <dgm:prSet presAssocID="{D859C03E-B59B-4768-9027-B50747FB30EB}" presName="bgShapesFlow" presStyleCnt="0"/>
      <dgm:spPr/>
    </dgm:pt>
  </dgm:ptLst>
  <dgm:cxnLst>
    <dgm:cxn modelId="{B829C901-CBC4-4C67-A3AA-3F6DBEEC101C}" srcId="{31054784-519C-4247-8B13-66385AB7854E}" destId="{63E1CF4A-571C-4BD9-9285-0F6591CA58E3}" srcOrd="3" destOrd="0" parTransId="{D94CE29A-5AD8-4B0E-BA20-707E73555627}" sibTransId="{394217F4-35EA-4CBB-9257-0F77E6C4D3B0}"/>
    <dgm:cxn modelId="{09192418-F8E5-4125-ACD0-63CB4CA7365C}" type="presOf" srcId="{10F760DC-A233-4B77-AC53-5812D6945561}" destId="{C21DDD90-8D22-415B-A038-F2670D48C04C}" srcOrd="0" destOrd="0" presId="urn:microsoft.com/office/officeart/2005/8/layout/hierarchy6"/>
    <dgm:cxn modelId="{2E87A21E-98CD-4CFA-A25E-13108A21B507}" type="presOf" srcId="{138F6BF1-12CF-4720-96DE-43C5973C1161}" destId="{B1F20012-A24D-4261-A407-06A0EF81D7BF}" srcOrd="0" destOrd="0" presId="urn:microsoft.com/office/officeart/2005/8/layout/hierarchy6"/>
    <dgm:cxn modelId="{4D07E433-9F1A-41D6-A01E-ABC168E3065A}" type="presOf" srcId="{463CA784-F4B7-4267-B056-7FA3111E10E0}" destId="{A048DF36-1919-45FB-97D2-6986E7C9B4FA}" srcOrd="0" destOrd="0" presId="urn:microsoft.com/office/officeart/2005/8/layout/hierarchy6"/>
    <dgm:cxn modelId="{45856935-89A3-4E07-9585-8F4CCB78B029}" type="presOf" srcId="{DB6F7E35-E123-40A8-A822-A6E9D1FBB341}" destId="{C257EA9A-7117-40E9-8240-96E5895E3C90}" srcOrd="0" destOrd="0" presId="urn:microsoft.com/office/officeart/2005/8/layout/hierarchy6"/>
    <dgm:cxn modelId="{5141475E-B4B2-48E1-9500-DD4EA99148F4}" srcId="{31054784-519C-4247-8B13-66385AB7854E}" destId="{BCECE2D0-ACCA-484B-B62F-522EC2B6C5C4}" srcOrd="4" destOrd="0" parTransId="{A04642BA-F088-42E4-BCBE-E3A733A95401}" sibTransId="{CE9FEFFD-EB59-4077-B182-F2647C775BF2}"/>
    <dgm:cxn modelId="{E307CC48-C759-454A-8C94-B4A9A36AE561}" type="presOf" srcId="{BCECE2D0-ACCA-484B-B62F-522EC2B6C5C4}" destId="{A3B8A2AF-1342-4520-9859-2131E6A441C6}" srcOrd="0" destOrd="0" presId="urn:microsoft.com/office/officeart/2005/8/layout/hierarchy6"/>
    <dgm:cxn modelId="{100EAE4E-6F19-4E89-9E03-EE76F9AEAA78}" type="presOf" srcId="{0A15585E-2434-454A-941B-DAFABF98B53D}" destId="{D964CBCE-A2B5-49E2-A760-AF2621B703E6}" srcOrd="0" destOrd="0" presId="urn:microsoft.com/office/officeart/2005/8/layout/hierarchy6"/>
    <dgm:cxn modelId="{C8785556-CF10-49BD-BB02-0F2DA85116C8}" type="presOf" srcId="{A04642BA-F088-42E4-BCBE-E3A733A95401}" destId="{70D4DFAD-7448-4AF3-9C75-EB0E7E8F03BC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23EEDB81-F827-4E3C-8C00-3D0508BCDF20}" type="presOf" srcId="{31054784-519C-4247-8B13-66385AB7854E}" destId="{5BDCFFE1-B790-400A-87D7-BCEB13DCCE81}" srcOrd="0" destOrd="0" presId="urn:microsoft.com/office/officeart/2005/8/layout/hierarchy6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C1CD1D8B-B1A2-40A9-8E35-EB11F106A535}" type="presOf" srcId="{D859C03E-B59B-4768-9027-B50747FB30EB}" destId="{E3B28BBF-B818-426C-9D7A-FAA920A75333}" srcOrd="0" destOrd="0" presId="urn:microsoft.com/office/officeart/2005/8/layout/hierarchy6"/>
    <dgm:cxn modelId="{9FE46598-4E2D-4327-89B0-3DAE0670DFE4}" type="presOf" srcId="{7B847148-A525-4F82-A597-7DAC5C00DFAD}" destId="{7FBDF3A3-4600-4C9E-B643-6FE498499F12}" srcOrd="0" destOrd="0" presId="urn:microsoft.com/office/officeart/2005/8/layout/hierarchy6"/>
    <dgm:cxn modelId="{C35AA7C0-6DE4-4543-9A57-CC207489332B}" type="presOf" srcId="{8C8FD12F-B4CA-43F4-BBFC-455B917B0BFA}" destId="{45C261F1-7A5F-4321-82B8-FEDDB0C11465}" srcOrd="0" destOrd="0" presId="urn:microsoft.com/office/officeart/2005/8/layout/hierarchy6"/>
    <dgm:cxn modelId="{4B22E9D1-BBD0-4F62-B761-63C8EF8D9896}" type="presOf" srcId="{3159D47A-DA18-4464-AAB5-E4BAB768A1B8}" destId="{5902BB59-2962-420C-8DCC-F6E47A77A57E}" srcOrd="0" destOrd="0" presId="urn:microsoft.com/office/officeart/2005/8/layout/hierarchy6"/>
    <dgm:cxn modelId="{65477ADE-92D4-41FF-BDFB-B1A4D3BE13BD}" srcId="{31054784-519C-4247-8B13-66385AB7854E}" destId="{DB6F7E35-E123-40A8-A822-A6E9D1FBB341}" srcOrd="5" destOrd="0" parTransId="{3159D47A-DA18-4464-AAB5-E4BAB768A1B8}" sibTransId="{685141BE-2338-4984-9232-4FF3EA4F7D26}"/>
    <dgm:cxn modelId="{4902AAE3-7504-45EB-AF47-823520CE5795}" type="presOf" srcId="{D94CE29A-5AD8-4B0E-BA20-707E73555627}" destId="{0B4CB4A2-43B8-4600-BD18-E825DD698EBA}" srcOrd="0" destOrd="0" presId="urn:microsoft.com/office/officeart/2005/8/layout/hierarchy6"/>
    <dgm:cxn modelId="{6E3C11EC-9343-48CB-9C7B-702B94B7D099}" type="presOf" srcId="{63E1CF4A-571C-4BD9-9285-0F6591CA58E3}" destId="{752F14F1-D80F-4177-8D02-7D8C472810BC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A1179345-E1FF-4B26-B747-7AD2341E5A6D}" type="presParOf" srcId="{E3B28BBF-B818-426C-9D7A-FAA920A75333}" destId="{F586C5B7-8ADD-430D-A9A6-C211D208E56F}" srcOrd="0" destOrd="0" presId="urn:microsoft.com/office/officeart/2005/8/layout/hierarchy6"/>
    <dgm:cxn modelId="{46D4D1F8-1B9B-486D-936D-38AB12929836}" type="presParOf" srcId="{F586C5B7-8ADD-430D-A9A6-C211D208E56F}" destId="{AD37D1AA-51DE-45E5-B704-375ACAB6245A}" srcOrd="0" destOrd="0" presId="urn:microsoft.com/office/officeart/2005/8/layout/hierarchy6"/>
    <dgm:cxn modelId="{65EFC589-9E69-4906-B153-7498BADE42D9}" type="presParOf" srcId="{AD37D1AA-51DE-45E5-B704-375ACAB6245A}" destId="{06433158-E9EA-496E-BECB-2F493A74E006}" srcOrd="0" destOrd="0" presId="urn:microsoft.com/office/officeart/2005/8/layout/hierarchy6"/>
    <dgm:cxn modelId="{6C64265F-25D7-42D3-85E9-ADEACFB2A9C5}" type="presParOf" srcId="{06433158-E9EA-496E-BECB-2F493A74E006}" destId="{5BDCFFE1-B790-400A-87D7-BCEB13DCCE81}" srcOrd="0" destOrd="0" presId="urn:microsoft.com/office/officeart/2005/8/layout/hierarchy6"/>
    <dgm:cxn modelId="{BD4EA544-5DD0-492B-89BA-3E7411BF0B8B}" type="presParOf" srcId="{06433158-E9EA-496E-BECB-2F493A74E006}" destId="{BE80B12E-8062-42A2-A287-A931CE27DAF3}" srcOrd="1" destOrd="0" presId="urn:microsoft.com/office/officeart/2005/8/layout/hierarchy6"/>
    <dgm:cxn modelId="{8F7DBF66-94A0-4973-8547-A75A3FCE5816}" type="presParOf" srcId="{BE80B12E-8062-42A2-A287-A931CE27DAF3}" destId="{C21DDD90-8D22-415B-A038-F2670D48C04C}" srcOrd="0" destOrd="0" presId="urn:microsoft.com/office/officeart/2005/8/layout/hierarchy6"/>
    <dgm:cxn modelId="{F62E621D-A41B-4453-9858-84BF39BC78DB}" type="presParOf" srcId="{BE80B12E-8062-42A2-A287-A931CE27DAF3}" destId="{AD610758-3988-4EF7-AF40-3FA938DD201B}" srcOrd="1" destOrd="0" presId="urn:microsoft.com/office/officeart/2005/8/layout/hierarchy6"/>
    <dgm:cxn modelId="{429696B1-EAFF-4E2C-87BB-1227E62ED306}" type="presParOf" srcId="{AD610758-3988-4EF7-AF40-3FA938DD201B}" destId="{45C261F1-7A5F-4321-82B8-FEDDB0C11465}" srcOrd="0" destOrd="0" presId="urn:microsoft.com/office/officeart/2005/8/layout/hierarchy6"/>
    <dgm:cxn modelId="{8EFC7B88-1037-46FC-973A-C8B43A6300DD}" type="presParOf" srcId="{AD610758-3988-4EF7-AF40-3FA938DD201B}" destId="{812ED96C-6BCB-48C6-A213-5742BEC87E2C}" srcOrd="1" destOrd="0" presId="urn:microsoft.com/office/officeart/2005/8/layout/hierarchy6"/>
    <dgm:cxn modelId="{D15F8ECE-D88C-4A5C-89B7-6CF239730BDF}" type="presParOf" srcId="{BE80B12E-8062-42A2-A287-A931CE27DAF3}" destId="{D964CBCE-A2B5-49E2-A760-AF2621B703E6}" srcOrd="2" destOrd="0" presId="urn:microsoft.com/office/officeart/2005/8/layout/hierarchy6"/>
    <dgm:cxn modelId="{6A3F1743-1977-4218-B9E4-29651CE40890}" type="presParOf" srcId="{BE80B12E-8062-42A2-A287-A931CE27DAF3}" destId="{B0331322-0FA7-4B28-B352-F6E25D6A8EE2}" srcOrd="3" destOrd="0" presId="urn:microsoft.com/office/officeart/2005/8/layout/hierarchy6"/>
    <dgm:cxn modelId="{B45492F8-E009-4629-93DD-86DA7317531F}" type="presParOf" srcId="{B0331322-0FA7-4B28-B352-F6E25D6A8EE2}" destId="{B1F20012-A24D-4261-A407-06A0EF81D7BF}" srcOrd="0" destOrd="0" presId="urn:microsoft.com/office/officeart/2005/8/layout/hierarchy6"/>
    <dgm:cxn modelId="{CE6B9B8C-FBF2-402B-B364-5F3AF6D7E5E0}" type="presParOf" srcId="{B0331322-0FA7-4B28-B352-F6E25D6A8EE2}" destId="{29E27AF1-1EBD-42EC-A638-0A96532578D1}" srcOrd="1" destOrd="0" presId="urn:microsoft.com/office/officeart/2005/8/layout/hierarchy6"/>
    <dgm:cxn modelId="{02B5170C-9FCC-4DBA-8748-0B3B73AA76B9}" type="presParOf" srcId="{BE80B12E-8062-42A2-A287-A931CE27DAF3}" destId="{7FBDF3A3-4600-4C9E-B643-6FE498499F12}" srcOrd="4" destOrd="0" presId="urn:microsoft.com/office/officeart/2005/8/layout/hierarchy6"/>
    <dgm:cxn modelId="{1D07AE55-A3BB-4B8E-BDAE-108DCD57408A}" type="presParOf" srcId="{BE80B12E-8062-42A2-A287-A931CE27DAF3}" destId="{9A8EB686-2631-4A6A-8A32-88316C0A0955}" srcOrd="5" destOrd="0" presId="urn:microsoft.com/office/officeart/2005/8/layout/hierarchy6"/>
    <dgm:cxn modelId="{C368B2C1-D20B-4991-A057-71E0E4261BF5}" type="presParOf" srcId="{9A8EB686-2631-4A6A-8A32-88316C0A0955}" destId="{A048DF36-1919-45FB-97D2-6986E7C9B4FA}" srcOrd="0" destOrd="0" presId="urn:microsoft.com/office/officeart/2005/8/layout/hierarchy6"/>
    <dgm:cxn modelId="{CE5A5A09-8B18-4293-AB93-23AF0DA11E21}" type="presParOf" srcId="{9A8EB686-2631-4A6A-8A32-88316C0A0955}" destId="{CAD3598F-0E75-46D3-9F2B-A768185649D8}" srcOrd="1" destOrd="0" presId="urn:microsoft.com/office/officeart/2005/8/layout/hierarchy6"/>
    <dgm:cxn modelId="{D2372BB8-BE96-4467-A577-4FCD7AA46F50}" type="presParOf" srcId="{BE80B12E-8062-42A2-A287-A931CE27DAF3}" destId="{0B4CB4A2-43B8-4600-BD18-E825DD698EBA}" srcOrd="6" destOrd="0" presId="urn:microsoft.com/office/officeart/2005/8/layout/hierarchy6"/>
    <dgm:cxn modelId="{09376D01-FCD9-4709-B510-8853E4F7C2FB}" type="presParOf" srcId="{BE80B12E-8062-42A2-A287-A931CE27DAF3}" destId="{235C25C3-CDC0-42B9-8DD8-895445CB2F13}" srcOrd="7" destOrd="0" presId="urn:microsoft.com/office/officeart/2005/8/layout/hierarchy6"/>
    <dgm:cxn modelId="{8132ED0C-FB40-47B4-8A43-347D122C622F}" type="presParOf" srcId="{235C25C3-CDC0-42B9-8DD8-895445CB2F13}" destId="{752F14F1-D80F-4177-8D02-7D8C472810BC}" srcOrd="0" destOrd="0" presId="urn:microsoft.com/office/officeart/2005/8/layout/hierarchy6"/>
    <dgm:cxn modelId="{741B0DA4-BA8D-44AE-8577-34EA317D1AF8}" type="presParOf" srcId="{235C25C3-CDC0-42B9-8DD8-895445CB2F13}" destId="{627BE4EA-69C6-4E88-B142-7C2905090F42}" srcOrd="1" destOrd="0" presId="urn:microsoft.com/office/officeart/2005/8/layout/hierarchy6"/>
    <dgm:cxn modelId="{31CAED24-E1B4-4BB8-AB09-36150810B675}" type="presParOf" srcId="{BE80B12E-8062-42A2-A287-A931CE27DAF3}" destId="{70D4DFAD-7448-4AF3-9C75-EB0E7E8F03BC}" srcOrd="8" destOrd="0" presId="urn:microsoft.com/office/officeart/2005/8/layout/hierarchy6"/>
    <dgm:cxn modelId="{BDD2BE3A-B4C2-4B25-9EA4-EE4B83392290}" type="presParOf" srcId="{BE80B12E-8062-42A2-A287-A931CE27DAF3}" destId="{6A26EC99-FB7F-4469-B699-99528655C666}" srcOrd="9" destOrd="0" presId="urn:microsoft.com/office/officeart/2005/8/layout/hierarchy6"/>
    <dgm:cxn modelId="{27755FF0-1EA2-4287-9FB0-863DD8998048}" type="presParOf" srcId="{6A26EC99-FB7F-4469-B699-99528655C666}" destId="{A3B8A2AF-1342-4520-9859-2131E6A441C6}" srcOrd="0" destOrd="0" presId="urn:microsoft.com/office/officeart/2005/8/layout/hierarchy6"/>
    <dgm:cxn modelId="{21B68833-039D-42FE-89FA-8DC49FFF18E1}" type="presParOf" srcId="{6A26EC99-FB7F-4469-B699-99528655C666}" destId="{054C1064-7310-47DC-8D27-0A01935D676F}" srcOrd="1" destOrd="0" presId="urn:microsoft.com/office/officeart/2005/8/layout/hierarchy6"/>
    <dgm:cxn modelId="{C089B2B9-90D6-42C2-8BAD-364A08511254}" type="presParOf" srcId="{BE80B12E-8062-42A2-A287-A931CE27DAF3}" destId="{5902BB59-2962-420C-8DCC-F6E47A77A57E}" srcOrd="10" destOrd="0" presId="urn:microsoft.com/office/officeart/2005/8/layout/hierarchy6"/>
    <dgm:cxn modelId="{F92DB68E-DF3B-4477-A607-A36FE30BC302}" type="presParOf" srcId="{BE80B12E-8062-42A2-A287-A931CE27DAF3}" destId="{6FDAAD74-D6F2-4B5D-BEF0-6BFD71F5B7CA}" srcOrd="11" destOrd="0" presId="urn:microsoft.com/office/officeart/2005/8/layout/hierarchy6"/>
    <dgm:cxn modelId="{F8CA5595-22FC-431B-BBC4-D3D7B18D9B35}" type="presParOf" srcId="{6FDAAD74-D6F2-4B5D-BEF0-6BFD71F5B7CA}" destId="{C257EA9A-7117-40E9-8240-96E5895E3C90}" srcOrd="0" destOrd="0" presId="urn:microsoft.com/office/officeart/2005/8/layout/hierarchy6"/>
    <dgm:cxn modelId="{D277353C-BE5E-472E-A2DE-D32E0640A435}" type="presParOf" srcId="{6FDAAD74-D6F2-4B5D-BEF0-6BFD71F5B7CA}" destId="{378A9668-2128-4BD7-B283-D1DB564468C0}" srcOrd="1" destOrd="0" presId="urn:microsoft.com/office/officeart/2005/8/layout/hierarchy6"/>
    <dgm:cxn modelId="{F9EAD798-ED87-47F7-8C62-A42EC1F30F6D}" type="presParOf" srcId="{E3B28BBF-B818-426C-9D7A-FAA920A75333}" destId="{78BB8DD5-F812-4D3F-8841-F44D3C9073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accent6"/>
              </a:solidFill>
            </a:rPr>
            <a:t>18</a:t>
          </a:r>
          <a:r>
            <a:rPr lang="fr-FR" dirty="0"/>
            <a:t> 19 20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D13BF-49BB-4D61-A6FB-B5118CB82B89}">
      <dsp:nvSpPr>
        <dsp:cNvPr id="0" name=""/>
        <dsp:cNvSpPr/>
      </dsp:nvSpPr>
      <dsp:spPr>
        <a:xfrm>
          <a:off x="1997347" y="2034"/>
          <a:ext cx="6520904" cy="434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1 2 </a:t>
          </a:r>
          <a:r>
            <a:rPr lang="fr-FR" sz="6500" kern="1200" dirty="0">
              <a:solidFill>
                <a:schemeClr val="accent6"/>
              </a:solidFill>
            </a:rPr>
            <a:t>3</a:t>
          </a:r>
          <a:r>
            <a:rPr lang="fr-FR" sz="6500" kern="1200" dirty="0"/>
            <a:t> 4 </a:t>
          </a:r>
          <a:r>
            <a:rPr lang="fr-FR" sz="6500" kern="1200" dirty="0">
              <a:solidFill>
                <a:srgbClr val="FF0000"/>
              </a:solidFill>
            </a:rPr>
            <a:t>5</a:t>
          </a:r>
        </a:p>
      </dsp:txBody>
      <dsp:txXfrm>
        <a:off x="2124674" y="129361"/>
        <a:ext cx="6266250" cy="40926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72925" y="663538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9</a:t>
          </a:r>
        </a:p>
      </dsp:txBody>
      <dsp:txXfrm>
        <a:off x="4296235" y="686848"/>
        <a:ext cx="1147167" cy="749238"/>
      </dsp:txXfrm>
    </dsp:sp>
    <dsp:sp modelId="{82C06C7D-8D4D-41D5-9F4E-286D59A13ED4}">
      <dsp:nvSpPr>
        <dsp:cNvPr id="0" name=""/>
        <dsp:cNvSpPr/>
      </dsp:nvSpPr>
      <dsp:spPr>
        <a:xfrm>
          <a:off x="2153952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2715866" y="0"/>
              </a:moveTo>
              <a:lnTo>
                <a:pt x="2715866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557058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3 6</a:t>
          </a:r>
        </a:p>
      </dsp:txBody>
      <dsp:txXfrm>
        <a:off x="1580368" y="1801049"/>
        <a:ext cx="1147167" cy="749238"/>
      </dsp:txXfrm>
    </dsp:sp>
    <dsp:sp modelId="{9566DA35-DCEF-40D5-825E-B45194FE9F2A}">
      <dsp:nvSpPr>
        <dsp:cNvPr id="0" name=""/>
        <dsp:cNvSpPr/>
      </dsp:nvSpPr>
      <dsp:spPr>
        <a:xfrm>
          <a:off x="602028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1551923" y="0"/>
              </a:moveTo>
              <a:lnTo>
                <a:pt x="1551923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1 2</a:t>
          </a:r>
        </a:p>
      </dsp:txBody>
      <dsp:txXfrm>
        <a:off x="28444" y="2915251"/>
        <a:ext cx="1147167" cy="749238"/>
      </dsp:txXfrm>
    </dsp:sp>
    <dsp:sp modelId="{12D5D9F7-36FF-4392-9F77-8B680D06FD03}">
      <dsp:nvSpPr>
        <dsp:cNvPr id="0" name=""/>
        <dsp:cNvSpPr/>
      </dsp:nvSpPr>
      <dsp:spPr>
        <a:xfrm>
          <a:off x="2108232" y="2573598"/>
          <a:ext cx="91440" cy="318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557058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4 5</a:t>
          </a:r>
        </a:p>
      </dsp:txBody>
      <dsp:txXfrm>
        <a:off x="1580368" y="2915251"/>
        <a:ext cx="1147167" cy="749238"/>
      </dsp:txXfrm>
    </dsp:sp>
    <dsp:sp modelId="{7A2B5BFE-487E-4290-A2D5-CC02D7F0BCD6}">
      <dsp:nvSpPr>
        <dsp:cNvPr id="0" name=""/>
        <dsp:cNvSpPr/>
      </dsp:nvSpPr>
      <dsp:spPr>
        <a:xfrm>
          <a:off x="2153952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1551923" y="159171"/>
              </a:lnTo>
              <a:lnTo>
                <a:pt x="1551923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108982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7 8</a:t>
          </a:r>
        </a:p>
      </dsp:txBody>
      <dsp:txXfrm>
        <a:off x="3132292" y="2915251"/>
        <a:ext cx="1147167" cy="749238"/>
      </dsp:txXfrm>
    </dsp:sp>
    <dsp:sp modelId="{8DC2A573-22E0-48D8-9C82-3E29C67DC43D}">
      <dsp:nvSpPr>
        <dsp:cNvPr id="0" name=""/>
        <dsp:cNvSpPr/>
      </dsp:nvSpPr>
      <dsp:spPr>
        <a:xfrm>
          <a:off x="4869819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715866" y="159171"/>
              </a:lnTo>
              <a:lnTo>
                <a:pt x="2715866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988792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12 15 18</a:t>
          </a:r>
        </a:p>
      </dsp:txBody>
      <dsp:txXfrm>
        <a:off x="7012102" y="1801049"/>
        <a:ext cx="1147167" cy="749238"/>
      </dsp:txXfrm>
    </dsp:sp>
    <dsp:sp modelId="{FF9255A5-E843-450A-95B7-89FC24439094}">
      <dsp:nvSpPr>
        <dsp:cNvPr id="0" name=""/>
        <dsp:cNvSpPr/>
      </dsp:nvSpPr>
      <dsp:spPr>
        <a:xfrm>
          <a:off x="5257800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2327885" y="0"/>
              </a:moveTo>
              <a:lnTo>
                <a:pt x="2327885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660906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10 11</a:t>
          </a:r>
        </a:p>
      </dsp:txBody>
      <dsp:txXfrm>
        <a:off x="4684216" y="2915251"/>
        <a:ext cx="1147167" cy="749238"/>
      </dsp:txXfrm>
    </dsp:sp>
    <dsp:sp modelId="{08708A7D-0969-4443-A40C-9AF645484A6C}">
      <dsp:nvSpPr>
        <dsp:cNvPr id="0" name=""/>
        <dsp:cNvSpPr/>
      </dsp:nvSpPr>
      <dsp:spPr>
        <a:xfrm>
          <a:off x="6809723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775961" y="0"/>
              </a:moveTo>
              <a:lnTo>
                <a:pt x="775961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6212830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13 14</a:t>
          </a:r>
        </a:p>
      </dsp:txBody>
      <dsp:txXfrm>
        <a:off x="6236140" y="2915251"/>
        <a:ext cx="1147167" cy="749238"/>
      </dsp:txXfrm>
    </dsp:sp>
    <dsp:sp modelId="{E63BC0C4-E781-4A97-9D39-7ECA1555B4D1}">
      <dsp:nvSpPr>
        <dsp:cNvPr id="0" name=""/>
        <dsp:cNvSpPr/>
      </dsp:nvSpPr>
      <dsp:spPr>
        <a:xfrm>
          <a:off x="7585685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775961" y="159171"/>
              </a:lnTo>
              <a:lnTo>
                <a:pt x="775961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7764753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16 17</a:t>
          </a:r>
        </a:p>
      </dsp:txBody>
      <dsp:txXfrm>
        <a:off x="7788063" y="2915251"/>
        <a:ext cx="1147167" cy="749238"/>
      </dsp:txXfrm>
    </dsp:sp>
    <dsp:sp modelId="{6EC44B40-0678-42F0-8FD6-E720F323C192}">
      <dsp:nvSpPr>
        <dsp:cNvPr id="0" name=""/>
        <dsp:cNvSpPr/>
      </dsp:nvSpPr>
      <dsp:spPr>
        <a:xfrm>
          <a:off x="7585685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327885" y="159171"/>
              </a:lnTo>
              <a:lnTo>
                <a:pt x="2327885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5B33-BFC0-459F-B182-8BBC7716C2A3}">
      <dsp:nvSpPr>
        <dsp:cNvPr id="0" name=""/>
        <dsp:cNvSpPr/>
      </dsp:nvSpPr>
      <dsp:spPr>
        <a:xfrm>
          <a:off x="9316677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19 20 </a:t>
          </a:r>
          <a:r>
            <a:rPr lang="fr-FR" sz="2100" kern="1200" dirty="0">
              <a:solidFill>
                <a:schemeClr val="accent6"/>
              </a:solidFill>
            </a:rPr>
            <a:t>21</a:t>
          </a:r>
          <a:r>
            <a:rPr lang="fr-FR" sz="2100" kern="1200" dirty="0"/>
            <a:t> 22 23</a:t>
          </a:r>
        </a:p>
      </dsp:txBody>
      <dsp:txXfrm>
        <a:off x="9339987" y="2915251"/>
        <a:ext cx="1147167" cy="7492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14342" y="857025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9</a:t>
          </a:r>
        </a:p>
      </dsp:txBody>
      <dsp:txXfrm>
        <a:off x="4234669" y="877352"/>
        <a:ext cx="1000380" cy="653368"/>
      </dsp:txXfrm>
    </dsp:sp>
    <dsp:sp modelId="{82C06C7D-8D4D-41D5-9F4E-286D59A13ED4}">
      <dsp:nvSpPr>
        <dsp:cNvPr id="0" name=""/>
        <dsp:cNvSpPr/>
      </dsp:nvSpPr>
      <dsp:spPr>
        <a:xfrm>
          <a:off x="1874439" y="1551048"/>
          <a:ext cx="2860420" cy="277609"/>
        </a:xfrm>
        <a:custGeom>
          <a:avLst/>
          <a:gdLst/>
          <a:ahLst/>
          <a:cxnLst/>
          <a:rect l="0" t="0" r="0" b="0"/>
          <a:pathLst>
            <a:path>
              <a:moveTo>
                <a:pt x="2860420" y="0"/>
              </a:moveTo>
              <a:lnTo>
                <a:pt x="2860420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353922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3 6</a:t>
          </a:r>
        </a:p>
      </dsp:txBody>
      <dsp:txXfrm>
        <a:off x="1374249" y="1848984"/>
        <a:ext cx="1000380" cy="653368"/>
      </dsp:txXfrm>
    </dsp:sp>
    <dsp:sp modelId="{9566DA35-DCEF-40D5-825E-B45194FE9F2A}">
      <dsp:nvSpPr>
        <dsp:cNvPr id="0" name=""/>
        <dsp:cNvSpPr/>
      </dsp:nvSpPr>
      <dsp:spPr>
        <a:xfrm>
          <a:off x="521094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77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1 2</a:t>
          </a:r>
        </a:p>
      </dsp:txBody>
      <dsp:txXfrm>
        <a:off x="20904" y="2820616"/>
        <a:ext cx="1000380" cy="653368"/>
      </dsp:txXfrm>
    </dsp:sp>
    <dsp:sp modelId="{12D5D9F7-36FF-4392-9F77-8B680D06FD03}">
      <dsp:nvSpPr>
        <dsp:cNvPr id="0" name=""/>
        <dsp:cNvSpPr/>
      </dsp:nvSpPr>
      <dsp:spPr>
        <a:xfrm>
          <a:off x="1828719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353922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4 5</a:t>
          </a:r>
        </a:p>
      </dsp:txBody>
      <dsp:txXfrm>
        <a:off x="1374249" y="2820616"/>
        <a:ext cx="1000380" cy="653368"/>
      </dsp:txXfrm>
    </dsp:sp>
    <dsp:sp modelId="{7A2B5BFE-487E-4290-A2D5-CC02D7F0BCD6}">
      <dsp:nvSpPr>
        <dsp:cNvPr id="0" name=""/>
        <dsp:cNvSpPr/>
      </dsp:nvSpPr>
      <dsp:spPr>
        <a:xfrm>
          <a:off x="1874439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2707266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7 8</a:t>
          </a:r>
        </a:p>
      </dsp:txBody>
      <dsp:txXfrm>
        <a:off x="2727593" y="2820616"/>
        <a:ext cx="1000380" cy="653368"/>
      </dsp:txXfrm>
    </dsp:sp>
    <dsp:sp modelId="{8DC2A573-22E0-48D8-9C82-3E29C67DC43D}">
      <dsp:nvSpPr>
        <dsp:cNvPr id="0" name=""/>
        <dsp:cNvSpPr/>
      </dsp:nvSpPr>
      <dsp:spPr>
        <a:xfrm>
          <a:off x="4734859" y="1551048"/>
          <a:ext cx="2552956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552956" y="138804"/>
              </a:lnTo>
              <a:lnTo>
                <a:pt x="2552956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459835" y="1828657"/>
          <a:ext cx="1655962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12 15 18 21</a:t>
          </a:r>
        </a:p>
      </dsp:txBody>
      <dsp:txXfrm>
        <a:off x="6480162" y="1848984"/>
        <a:ext cx="1615308" cy="653368"/>
      </dsp:txXfrm>
    </dsp:sp>
    <dsp:sp modelId="{FF9255A5-E843-450A-95B7-89FC24439094}">
      <dsp:nvSpPr>
        <dsp:cNvPr id="0" name=""/>
        <dsp:cNvSpPr/>
      </dsp:nvSpPr>
      <dsp:spPr>
        <a:xfrm>
          <a:off x="4581127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2706688" y="0"/>
              </a:moveTo>
              <a:lnTo>
                <a:pt x="2706688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060610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10 11</a:t>
          </a:r>
        </a:p>
      </dsp:txBody>
      <dsp:txXfrm>
        <a:off x="4080937" y="2820616"/>
        <a:ext cx="1000380" cy="653368"/>
      </dsp:txXfrm>
    </dsp:sp>
    <dsp:sp modelId="{08708A7D-0969-4443-A40C-9AF645484A6C}">
      <dsp:nvSpPr>
        <dsp:cNvPr id="0" name=""/>
        <dsp:cNvSpPr/>
      </dsp:nvSpPr>
      <dsp:spPr>
        <a:xfrm>
          <a:off x="5934472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5413955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13 14</a:t>
          </a:r>
        </a:p>
      </dsp:txBody>
      <dsp:txXfrm>
        <a:off x="5434282" y="2820616"/>
        <a:ext cx="1000380" cy="653368"/>
      </dsp:txXfrm>
    </dsp:sp>
    <dsp:sp modelId="{E63BC0C4-E781-4A97-9D39-7ECA1555B4D1}">
      <dsp:nvSpPr>
        <dsp:cNvPr id="0" name=""/>
        <dsp:cNvSpPr/>
      </dsp:nvSpPr>
      <dsp:spPr>
        <a:xfrm>
          <a:off x="7242096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6767299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16 17</a:t>
          </a:r>
        </a:p>
      </dsp:txBody>
      <dsp:txXfrm>
        <a:off x="6787626" y="2820616"/>
        <a:ext cx="1000380" cy="653368"/>
      </dsp:txXfrm>
    </dsp:sp>
    <dsp:sp modelId="{6EC44B40-0678-42F0-8FD6-E720F323C192}">
      <dsp:nvSpPr>
        <dsp:cNvPr id="0" name=""/>
        <dsp:cNvSpPr/>
      </dsp:nvSpPr>
      <dsp:spPr>
        <a:xfrm>
          <a:off x="7287816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5B33-BFC0-459F-B182-8BBC7716C2A3}">
      <dsp:nvSpPr>
        <dsp:cNvPr id="0" name=""/>
        <dsp:cNvSpPr/>
      </dsp:nvSpPr>
      <dsp:spPr>
        <a:xfrm>
          <a:off x="8120643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19 20</a:t>
          </a:r>
        </a:p>
      </dsp:txBody>
      <dsp:txXfrm>
        <a:off x="8140970" y="2820616"/>
        <a:ext cx="1000380" cy="653368"/>
      </dsp:txXfrm>
    </dsp:sp>
    <dsp:sp modelId="{B6151225-6189-4D77-BBB8-CC217C92AC11}">
      <dsp:nvSpPr>
        <dsp:cNvPr id="0" name=""/>
        <dsp:cNvSpPr/>
      </dsp:nvSpPr>
      <dsp:spPr>
        <a:xfrm>
          <a:off x="7287816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706688" y="138804"/>
              </a:lnTo>
              <a:lnTo>
                <a:pt x="2706688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0AAC3-97A8-4E44-B184-A3E2134F7148}">
      <dsp:nvSpPr>
        <dsp:cNvPr id="0" name=""/>
        <dsp:cNvSpPr/>
      </dsp:nvSpPr>
      <dsp:spPr>
        <a:xfrm>
          <a:off x="9473988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22 </a:t>
          </a:r>
          <a:r>
            <a:rPr lang="fr-FR" sz="2300" kern="1200" dirty="0"/>
            <a:t>23</a:t>
          </a:r>
        </a:p>
      </dsp:txBody>
      <dsp:txXfrm>
        <a:off x="9494315" y="2820616"/>
        <a:ext cx="1000380" cy="6533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16 17 </a:t>
          </a:r>
          <a:r>
            <a:rPr lang="fr-FR" sz="2500" kern="1200" dirty="0">
              <a:solidFill>
                <a:schemeClr val="accent6"/>
              </a:solidFill>
            </a:rPr>
            <a:t>18</a:t>
          </a:r>
        </a:p>
      </dsp:txBody>
      <dsp:txXfrm>
        <a:off x="9139948" y="3044081"/>
        <a:ext cx="1346997" cy="8797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bg1"/>
              </a:solidFill>
            </a:rPr>
            <a:t>18 19 </a:t>
          </a:r>
          <a:r>
            <a:rPr lang="fr-FR" sz="2400" kern="1200" dirty="0">
              <a:solidFill>
                <a:schemeClr val="accent6"/>
              </a:solidFill>
            </a:rPr>
            <a:t>20</a:t>
          </a:r>
        </a:p>
      </dsp:txBody>
      <dsp:txXfrm>
        <a:off x="9139948" y="3044081"/>
        <a:ext cx="1346997" cy="8797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72925" y="663538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9</a:t>
          </a:r>
        </a:p>
      </dsp:txBody>
      <dsp:txXfrm>
        <a:off x="4296235" y="686848"/>
        <a:ext cx="1147167" cy="749238"/>
      </dsp:txXfrm>
    </dsp:sp>
    <dsp:sp modelId="{82C06C7D-8D4D-41D5-9F4E-286D59A13ED4}">
      <dsp:nvSpPr>
        <dsp:cNvPr id="0" name=""/>
        <dsp:cNvSpPr/>
      </dsp:nvSpPr>
      <dsp:spPr>
        <a:xfrm>
          <a:off x="2153952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2715866" y="0"/>
              </a:moveTo>
              <a:lnTo>
                <a:pt x="2715866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557058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3 6</a:t>
          </a:r>
        </a:p>
      </dsp:txBody>
      <dsp:txXfrm>
        <a:off x="1580368" y="1801049"/>
        <a:ext cx="1147167" cy="749238"/>
      </dsp:txXfrm>
    </dsp:sp>
    <dsp:sp modelId="{9566DA35-DCEF-40D5-825E-B45194FE9F2A}">
      <dsp:nvSpPr>
        <dsp:cNvPr id="0" name=""/>
        <dsp:cNvSpPr/>
      </dsp:nvSpPr>
      <dsp:spPr>
        <a:xfrm>
          <a:off x="602028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1551923" y="0"/>
              </a:moveTo>
              <a:lnTo>
                <a:pt x="1551923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1 2</a:t>
          </a:r>
        </a:p>
      </dsp:txBody>
      <dsp:txXfrm>
        <a:off x="28444" y="2915251"/>
        <a:ext cx="1147167" cy="749238"/>
      </dsp:txXfrm>
    </dsp:sp>
    <dsp:sp modelId="{12D5D9F7-36FF-4392-9F77-8B680D06FD03}">
      <dsp:nvSpPr>
        <dsp:cNvPr id="0" name=""/>
        <dsp:cNvSpPr/>
      </dsp:nvSpPr>
      <dsp:spPr>
        <a:xfrm>
          <a:off x="2108232" y="2573598"/>
          <a:ext cx="91440" cy="318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557058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4 5</a:t>
          </a:r>
        </a:p>
      </dsp:txBody>
      <dsp:txXfrm>
        <a:off x="1580368" y="2915251"/>
        <a:ext cx="1147167" cy="749238"/>
      </dsp:txXfrm>
    </dsp:sp>
    <dsp:sp modelId="{7A2B5BFE-487E-4290-A2D5-CC02D7F0BCD6}">
      <dsp:nvSpPr>
        <dsp:cNvPr id="0" name=""/>
        <dsp:cNvSpPr/>
      </dsp:nvSpPr>
      <dsp:spPr>
        <a:xfrm>
          <a:off x="2153952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1551923" y="159171"/>
              </a:lnTo>
              <a:lnTo>
                <a:pt x="1551923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108982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7 8</a:t>
          </a:r>
        </a:p>
      </dsp:txBody>
      <dsp:txXfrm>
        <a:off x="3132292" y="2915251"/>
        <a:ext cx="1147167" cy="749238"/>
      </dsp:txXfrm>
    </dsp:sp>
    <dsp:sp modelId="{8DC2A573-22E0-48D8-9C82-3E29C67DC43D}">
      <dsp:nvSpPr>
        <dsp:cNvPr id="0" name=""/>
        <dsp:cNvSpPr/>
      </dsp:nvSpPr>
      <dsp:spPr>
        <a:xfrm>
          <a:off x="4869819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715866" y="159171"/>
              </a:lnTo>
              <a:lnTo>
                <a:pt x="2715866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988792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12 15 </a:t>
          </a:r>
          <a:r>
            <a:rPr lang="fr-FR" sz="2200" kern="1200" dirty="0">
              <a:solidFill>
                <a:schemeClr val="accent6"/>
              </a:solidFill>
            </a:rPr>
            <a:t>18</a:t>
          </a:r>
        </a:p>
      </dsp:txBody>
      <dsp:txXfrm>
        <a:off x="7012102" y="1801049"/>
        <a:ext cx="1147167" cy="749238"/>
      </dsp:txXfrm>
    </dsp:sp>
    <dsp:sp modelId="{FF9255A5-E843-450A-95B7-89FC24439094}">
      <dsp:nvSpPr>
        <dsp:cNvPr id="0" name=""/>
        <dsp:cNvSpPr/>
      </dsp:nvSpPr>
      <dsp:spPr>
        <a:xfrm>
          <a:off x="5257800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2327885" y="0"/>
              </a:moveTo>
              <a:lnTo>
                <a:pt x="2327885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660906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10 11</a:t>
          </a:r>
        </a:p>
      </dsp:txBody>
      <dsp:txXfrm>
        <a:off x="4684216" y="2915251"/>
        <a:ext cx="1147167" cy="749238"/>
      </dsp:txXfrm>
    </dsp:sp>
    <dsp:sp modelId="{08708A7D-0969-4443-A40C-9AF645484A6C}">
      <dsp:nvSpPr>
        <dsp:cNvPr id="0" name=""/>
        <dsp:cNvSpPr/>
      </dsp:nvSpPr>
      <dsp:spPr>
        <a:xfrm>
          <a:off x="6809723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775961" y="0"/>
              </a:moveTo>
              <a:lnTo>
                <a:pt x="775961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6212830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13 14</a:t>
          </a:r>
        </a:p>
      </dsp:txBody>
      <dsp:txXfrm>
        <a:off x="6236140" y="2915251"/>
        <a:ext cx="1147167" cy="749238"/>
      </dsp:txXfrm>
    </dsp:sp>
    <dsp:sp modelId="{E63BC0C4-E781-4A97-9D39-7ECA1555B4D1}">
      <dsp:nvSpPr>
        <dsp:cNvPr id="0" name=""/>
        <dsp:cNvSpPr/>
      </dsp:nvSpPr>
      <dsp:spPr>
        <a:xfrm>
          <a:off x="7585685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775961" y="159171"/>
              </a:lnTo>
              <a:lnTo>
                <a:pt x="775961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7764753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16 17</a:t>
          </a:r>
          <a:endParaRPr lang="fr-FR" sz="2200" kern="1200" dirty="0">
            <a:solidFill>
              <a:schemeClr val="accent6"/>
            </a:solidFill>
          </a:endParaRPr>
        </a:p>
      </dsp:txBody>
      <dsp:txXfrm>
        <a:off x="7788063" y="2915251"/>
        <a:ext cx="1147167" cy="749238"/>
      </dsp:txXfrm>
    </dsp:sp>
    <dsp:sp modelId="{C9CB11E1-5409-466A-9ACF-E3FF81F502A1}">
      <dsp:nvSpPr>
        <dsp:cNvPr id="0" name=""/>
        <dsp:cNvSpPr/>
      </dsp:nvSpPr>
      <dsp:spPr>
        <a:xfrm>
          <a:off x="7585685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327885" y="159171"/>
              </a:lnTo>
              <a:lnTo>
                <a:pt x="2327885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73DA0-1950-4D6D-A356-AD3D4A5B32F9}">
      <dsp:nvSpPr>
        <dsp:cNvPr id="0" name=""/>
        <dsp:cNvSpPr/>
      </dsp:nvSpPr>
      <dsp:spPr>
        <a:xfrm>
          <a:off x="9316677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19 20</a:t>
          </a:r>
        </a:p>
      </dsp:txBody>
      <dsp:txXfrm>
        <a:off x="9339987" y="2915251"/>
        <a:ext cx="1147167" cy="7492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bg1"/>
              </a:solidFill>
            </a:rPr>
            <a:t>18 </a:t>
          </a:r>
          <a:r>
            <a:rPr lang="fr-FR" sz="2400" kern="1200" dirty="0">
              <a:solidFill>
                <a:srgbClr val="C00000"/>
              </a:solidFill>
            </a:rPr>
            <a:t>19</a:t>
          </a:r>
        </a:p>
      </dsp:txBody>
      <dsp:txXfrm>
        <a:off x="9139948" y="3044081"/>
        <a:ext cx="1346997" cy="8797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16 17 </a:t>
          </a:r>
          <a:r>
            <a:rPr lang="fr-FR" sz="2500" kern="1200" dirty="0">
              <a:solidFill>
                <a:schemeClr val="bg1"/>
              </a:solidFill>
            </a:rPr>
            <a:t>18</a:t>
          </a:r>
          <a:endParaRPr lang="fr-FR" sz="2500" kern="1200" dirty="0">
            <a:solidFill>
              <a:srgbClr val="C00000"/>
            </a:solidFill>
          </a:endParaRPr>
        </a:p>
      </dsp:txBody>
      <dsp:txXfrm>
        <a:off x="9139948" y="3044081"/>
        <a:ext cx="1346997" cy="8797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72925" y="663538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9</a:t>
          </a:r>
        </a:p>
      </dsp:txBody>
      <dsp:txXfrm>
        <a:off x="4296235" y="686848"/>
        <a:ext cx="1147167" cy="749238"/>
      </dsp:txXfrm>
    </dsp:sp>
    <dsp:sp modelId="{82C06C7D-8D4D-41D5-9F4E-286D59A13ED4}">
      <dsp:nvSpPr>
        <dsp:cNvPr id="0" name=""/>
        <dsp:cNvSpPr/>
      </dsp:nvSpPr>
      <dsp:spPr>
        <a:xfrm>
          <a:off x="2153952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2715866" y="0"/>
              </a:moveTo>
              <a:lnTo>
                <a:pt x="2715866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557058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3 6</a:t>
          </a:r>
        </a:p>
      </dsp:txBody>
      <dsp:txXfrm>
        <a:off x="1580368" y="1801049"/>
        <a:ext cx="1147167" cy="749238"/>
      </dsp:txXfrm>
    </dsp:sp>
    <dsp:sp modelId="{9566DA35-DCEF-40D5-825E-B45194FE9F2A}">
      <dsp:nvSpPr>
        <dsp:cNvPr id="0" name=""/>
        <dsp:cNvSpPr/>
      </dsp:nvSpPr>
      <dsp:spPr>
        <a:xfrm>
          <a:off x="602028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1551923" y="0"/>
              </a:moveTo>
              <a:lnTo>
                <a:pt x="1551923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1 2</a:t>
          </a:r>
        </a:p>
      </dsp:txBody>
      <dsp:txXfrm>
        <a:off x="28444" y="2915251"/>
        <a:ext cx="1147167" cy="749238"/>
      </dsp:txXfrm>
    </dsp:sp>
    <dsp:sp modelId="{12D5D9F7-36FF-4392-9F77-8B680D06FD03}">
      <dsp:nvSpPr>
        <dsp:cNvPr id="0" name=""/>
        <dsp:cNvSpPr/>
      </dsp:nvSpPr>
      <dsp:spPr>
        <a:xfrm>
          <a:off x="2108232" y="2573598"/>
          <a:ext cx="91440" cy="318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557058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4 5</a:t>
          </a:r>
        </a:p>
      </dsp:txBody>
      <dsp:txXfrm>
        <a:off x="1580368" y="2915251"/>
        <a:ext cx="1147167" cy="749238"/>
      </dsp:txXfrm>
    </dsp:sp>
    <dsp:sp modelId="{7A2B5BFE-487E-4290-A2D5-CC02D7F0BCD6}">
      <dsp:nvSpPr>
        <dsp:cNvPr id="0" name=""/>
        <dsp:cNvSpPr/>
      </dsp:nvSpPr>
      <dsp:spPr>
        <a:xfrm>
          <a:off x="2153952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1551923" y="159171"/>
              </a:lnTo>
              <a:lnTo>
                <a:pt x="1551923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108982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7 8</a:t>
          </a:r>
        </a:p>
      </dsp:txBody>
      <dsp:txXfrm>
        <a:off x="3132292" y="2915251"/>
        <a:ext cx="1147167" cy="749238"/>
      </dsp:txXfrm>
    </dsp:sp>
    <dsp:sp modelId="{8DC2A573-22E0-48D8-9C82-3E29C67DC43D}">
      <dsp:nvSpPr>
        <dsp:cNvPr id="0" name=""/>
        <dsp:cNvSpPr/>
      </dsp:nvSpPr>
      <dsp:spPr>
        <a:xfrm>
          <a:off x="4869819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715866" y="159171"/>
              </a:lnTo>
              <a:lnTo>
                <a:pt x="2715866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988792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12 15 18</a:t>
          </a:r>
        </a:p>
      </dsp:txBody>
      <dsp:txXfrm>
        <a:off x="7012102" y="1801049"/>
        <a:ext cx="1147167" cy="749238"/>
      </dsp:txXfrm>
    </dsp:sp>
    <dsp:sp modelId="{FF9255A5-E843-450A-95B7-89FC24439094}">
      <dsp:nvSpPr>
        <dsp:cNvPr id="0" name=""/>
        <dsp:cNvSpPr/>
      </dsp:nvSpPr>
      <dsp:spPr>
        <a:xfrm>
          <a:off x="5257800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2327885" y="0"/>
              </a:moveTo>
              <a:lnTo>
                <a:pt x="2327885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660906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10 11</a:t>
          </a:r>
        </a:p>
      </dsp:txBody>
      <dsp:txXfrm>
        <a:off x="4684216" y="2915251"/>
        <a:ext cx="1147167" cy="749238"/>
      </dsp:txXfrm>
    </dsp:sp>
    <dsp:sp modelId="{08708A7D-0969-4443-A40C-9AF645484A6C}">
      <dsp:nvSpPr>
        <dsp:cNvPr id="0" name=""/>
        <dsp:cNvSpPr/>
      </dsp:nvSpPr>
      <dsp:spPr>
        <a:xfrm>
          <a:off x="6809723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775961" y="0"/>
              </a:moveTo>
              <a:lnTo>
                <a:pt x="775961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6212830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13 </a:t>
          </a:r>
          <a:r>
            <a:rPr lang="fr-FR" sz="2200" kern="1200" dirty="0">
              <a:solidFill>
                <a:srgbClr val="C00000"/>
              </a:solidFill>
            </a:rPr>
            <a:t>14</a:t>
          </a:r>
        </a:p>
      </dsp:txBody>
      <dsp:txXfrm>
        <a:off x="6236140" y="2915251"/>
        <a:ext cx="1147167" cy="749238"/>
      </dsp:txXfrm>
    </dsp:sp>
    <dsp:sp modelId="{E63BC0C4-E781-4A97-9D39-7ECA1555B4D1}">
      <dsp:nvSpPr>
        <dsp:cNvPr id="0" name=""/>
        <dsp:cNvSpPr/>
      </dsp:nvSpPr>
      <dsp:spPr>
        <a:xfrm>
          <a:off x="7585685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775961" y="159171"/>
              </a:lnTo>
              <a:lnTo>
                <a:pt x="775961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7764753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16 17 </a:t>
          </a:r>
          <a:r>
            <a:rPr lang="fr-FR" sz="2200" kern="1200" dirty="0">
              <a:solidFill>
                <a:schemeClr val="bg1"/>
              </a:solidFill>
            </a:rPr>
            <a:t> </a:t>
          </a:r>
          <a:endParaRPr lang="fr-FR" sz="2200" kern="1200" dirty="0">
            <a:solidFill>
              <a:srgbClr val="C00000"/>
            </a:solidFill>
          </a:endParaRPr>
        </a:p>
      </dsp:txBody>
      <dsp:txXfrm>
        <a:off x="7788063" y="2915251"/>
        <a:ext cx="1147167" cy="749238"/>
      </dsp:txXfrm>
    </dsp:sp>
    <dsp:sp modelId="{419C1AF5-6B5C-406A-B015-9E3E30D830D2}">
      <dsp:nvSpPr>
        <dsp:cNvPr id="0" name=""/>
        <dsp:cNvSpPr/>
      </dsp:nvSpPr>
      <dsp:spPr>
        <a:xfrm>
          <a:off x="7585685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327885" y="159171"/>
              </a:lnTo>
              <a:lnTo>
                <a:pt x="2327885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EFF2C-2779-4FFB-AD45-D4C35FA37EA9}">
      <dsp:nvSpPr>
        <dsp:cNvPr id="0" name=""/>
        <dsp:cNvSpPr/>
      </dsp:nvSpPr>
      <dsp:spPr>
        <a:xfrm>
          <a:off x="9316677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19 20</a:t>
          </a:r>
        </a:p>
      </dsp:txBody>
      <dsp:txXfrm>
        <a:off x="9339987" y="2915251"/>
        <a:ext cx="1147167" cy="74923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15 18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10 11 12 13</a:t>
          </a:r>
        </a:p>
      </dsp:txBody>
      <dsp:txXfrm>
        <a:off x="5495430" y="3044081"/>
        <a:ext cx="1346997" cy="879751"/>
      </dsp:txXfrm>
    </dsp:sp>
    <dsp:sp modelId="{911D6F91-8D32-4817-9C21-E7CC1E02B47A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D6B6-F95A-490F-95B0-0B25281DECC6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bg1"/>
              </a:solidFill>
            </a:rPr>
            <a:t> </a:t>
          </a:r>
          <a:endParaRPr lang="fr-FR" sz="2400" kern="1200" dirty="0">
            <a:solidFill>
              <a:srgbClr val="C00000"/>
            </a:solidFill>
          </a:endParaRPr>
        </a:p>
      </dsp:txBody>
      <dsp:txXfrm>
        <a:off x="7317689" y="3044081"/>
        <a:ext cx="1346997" cy="879751"/>
      </dsp:txXfrm>
    </dsp:sp>
    <dsp:sp modelId="{B27AB940-47BA-4753-89F6-609C79601776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11CB7-CECD-47E6-86FE-80FED7B55EC0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19 20</a:t>
          </a:r>
        </a:p>
      </dsp:txBody>
      <dsp:txXfrm>
        <a:off x="9139948" y="3044081"/>
        <a:ext cx="1346997" cy="8797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13 16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10 11 12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14 </a:t>
          </a:r>
          <a:r>
            <a:rPr lang="fr-FR" sz="2500" kern="1200" dirty="0">
              <a:solidFill>
                <a:srgbClr val="C00000"/>
              </a:solidFill>
            </a:rPr>
            <a:t>15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17 18 19</a:t>
          </a:r>
          <a:r>
            <a:rPr lang="fr-FR" sz="2500" kern="1200" dirty="0">
              <a:solidFill>
                <a:schemeClr val="bg1"/>
              </a:solidFill>
            </a:rPr>
            <a:t> </a:t>
          </a:r>
          <a:endParaRPr lang="fr-FR" sz="2500" kern="1200" dirty="0">
            <a:solidFill>
              <a:srgbClr val="C00000"/>
            </a:solidFill>
          </a:endParaRPr>
        </a:p>
      </dsp:txBody>
      <dsp:txXfrm>
        <a:off x="9139948" y="3044081"/>
        <a:ext cx="1346997" cy="879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A0D64-9F58-4933-BFF4-77D215C4C67E}">
      <dsp:nvSpPr>
        <dsp:cNvPr id="0" name=""/>
        <dsp:cNvSpPr/>
      </dsp:nvSpPr>
      <dsp:spPr>
        <a:xfrm>
          <a:off x="3899706" y="2718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accent6"/>
              </a:solidFill>
            </a:rPr>
            <a:t>3</a:t>
          </a:r>
        </a:p>
      </dsp:txBody>
      <dsp:txXfrm>
        <a:off x="3952742" y="55754"/>
        <a:ext cx="2610115" cy="1704719"/>
      </dsp:txXfrm>
    </dsp:sp>
    <dsp:sp modelId="{8B7B8E62-0C20-4FB2-8A2D-CB4F6EC693C6}">
      <dsp:nvSpPr>
        <dsp:cNvPr id="0" name=""/>
        <dsp:cNvSpPr/>
      </dsp:nvSpPr>
      <dsp:spPr>
        <a:xfrm>
          <a:off x="3492277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1765522" y="0"/>
              </a:moveTo>
              <a:lnTo>
                <a:pt x="1765522" y="362158"/>
              </a:lnTo>
              <a:lnTo>
                <a:pt x="0" y="362158"/>
              </a:lnTo>
              <a:lnTo>
                <a:pt x="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475CA-B809-4D28-9D78-12AA837D941C}">
      <dsp:nvSpPr>
        <dsp:cNvPr id="0" name=""/>
        <dsp:cNvSpPr/>
      </dsp:nvSpPr>
      <dsp:spPr>
        <a:xfrm>
          <a:off x="2134184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1 2</a:t>
          </a:r>
        </a:p>
      </dsp:txBody>
      <dsp:txXfrm>
        <a:off x="2187220" y="2590863"/>
        <a:ext cx="2610115" cy="1704719"/>
      </dsp:txXfrm>
    </dsp:sp>
    <dsp:sp modelId="{F6F3B904-697C-4A18-A24F-44A77E9F4D92}">
      <dsp:nvSpPr>
        <dsp:cNvPr id="0" name=""/>
        <dsp:cNvSpPr/>
      </dsp:nvSpPr>
      <dsp:spPr>
        <a:xfrm>
          <a:off x="5257800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158"/>
              </a:lnTo>
              <a:lnTo>
                <a:pt x="1765522" y="362158"/>
              </a:lnTo>
              <a:lnTo>
                <a:pt x="1765522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CA4F3-7BAE-42D6-9257-FD36C03C0962}">
      <dsp:nvSpPr>
        <dsp:cNvPr id="0" name=""/>
        <dsp:cNvSpPr/>
      </dsp:nvSpPr>
      <dsp:spPr>
        <a:xfrm>
          <a:off x="5665228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4 </a:t>
          </a:r>
          <a:r>
            <a:rPr lang="fr-FR" sz="6500" kern="1200" dirty="0">
              <a:solidFill>
                <a:srgbClr val="FF0000"/>
              </a:solidFill>
            </a:rPr>
            <a:t>5</a:t>
          </a:r>
        </a:p>
      </dsp:txBody>
      <dsp:txXfrm>
        <a:off x="5718264" y="2590863"/>
        <a:ext cx="2610115" cy="170471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961278" y="29418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9</a:t>
          </a:r>
        </a:p>
      </dsp:txBody>
      <dsp:txXfrm>
        <a:off x="4994363" y="62503"/>
        <a:ext cx="1628238" cy="1063435"/>
      </dsp:txXfrm>
    </dsp:sp>
    <dsp:sp modelId="{82C06C7D-8D4D-41D5-9F4E-286D59A13ED4}">
      <dsp:nvSpPr>
        <dsp:cNvPr id="0" name=""/>
        <dsp:cNvSpPr/>
      </dsp:nvSpPr>
      <dsp:spPr>
        <a:xfrm>
          <a:off x="3055069" y="1159024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2753413" y="0"/>
              </a:moveTo>
              <a:lnTo>
                <a:pt x="2753413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2207865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3 6</a:t>
          </a:r>
        </a:p>
      </dsp:txBody>
      <dsp:txXfrm>
        <a:off x="2240950" y="1643951"/>
        <a:ext cx="1628238" cy="1063435"/>
      </dsp:txXfrm>
    </dsp:sp>
    <dsp:sp modelId="{9566DA35-DCEF-40D5-825E-B45194FE9F2A}">
      <dsp:nvSpPr>
        <dsp:cNvPr id="0" name=""/>
        <dsp:cNvSpPr/>
      </dsp:nvSpPr>
      <dsp:spPr>
        <a:xfrm>
          <a:off x="852338" y="2740471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2202730" y="0"/>
              </a:moveTo>
              <a:lnTo>
                <a:pt x="2202730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1 2</a:t>
          </a:r>
        </a:p>
      </dsp:txBody>
      <dsp:txXfrm>
        <a:off x="38219" y="3225398"/>
        <a:ext cx="1628238" cy="1063435"/>
      </dsp:txXfrm>
    </dsp:sp>
    <dsp:sp modelId="{12D5D9F7-36FF-4392-9F77-8B680D06FD03}">
      <dsp:nvSpPr>
        <dsp:cNvPr id="0" name=""/>
        <dsp:cNvSpPr/>
      </dsp:nvSpPr>
      <dsp:spPr>
        <a:xfrm>
          <a:off x="3009349" y="27404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220786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4 5</a:t>
          </a:r>
        </a:p>
      </dsp:txBody>
      <dsp:txXfrm>
        <a:off x="2240950" y="3225398"/>
        <a:ext cx="1628238" cy="1063435"/>
      </dsp:txXfrm>
    </dsp:sp>
    <dsp:sp modelId="{7A2B5BFE-487E-4290-A2D5-CC02D7F0BCD6}">
      <dsp:nvSpPr>
        <dsp:cNvPr id="0" name=""/>
        <dsp:cNvSpPr/>
      </dsp:nvSpPr>
      <dsp:spPr>
        <a:xfrm>
          <a:off x="3055069" y="2740471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441059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7 8</a:t>
          </a:r>
        </a:p>
      </dsp:txBody>
      <dsp:txXfrm>
        <a:off x="4443680" y="3225398"/>
        <a:ext cx="1628238" cy="1063435"/>
      </dsp:txXfrm>
    </dsp:sp>
    <dsp:sp modelId="{8DC2A573-22E0-48D8-9C82-3E29C67DC43D}">
      <dsp:nvSpPr>
        <dsp:cNvPr id="0" name=""/>
        <dsp:cNvSpPr/>
      </dsp:nvSpPr>
      <dsp:spPr>
        <a:xfrm>
          <a:off x="5808482" y="1159024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753413" y="225921"/>
              </a:lnTo>
              <a:lnTo>
                <a:pt x="2753413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714691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16</a:t>
          </a:r>
        </a:p>
      </dsp:txBody>
      <dsp:txXfrm>
        <a:off x="7747776" y="1643951"/>
        <a:ext cx="1628238" cy="1063435"/>
      </dsp:txXfrm>
    </dsp:sp>
    <dsp:sp modelId="{FF9255A5-E843-450A-95B7-89FC24439094}">
      <dsp:nvSpPr>
        <dsp:cNvPr id="0" name=""/>
        <dsp:cNvSpPr/>
      </dsp:nvSpPr>
      <dsp:spPr>
        <a:xfrm>
          <a:off x="7460530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6613326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10 11 </a:t>
          </a:r>
          <a:r>
            <a:rPr lang="fr-FR" sz="2900" kern="1200" dirty="0">
              <a:solidFill>
                <a:schemeClr val="accent6"/>
              </a:solidFill>
            </a:rPr>
            <a:t>12</a:t>
          </a:r>
          <a:r>
            <a:rPr lang="fr-FR" sz="2900" kern="1200" dirty="0"/>
            <a:t> 13 14</a:t>
          </a:r>
        </a:p>
      </dsp:txBody>
      <dsp:txXfrm>
        <a:off x="6646411" y="3225398"/>
        <a:ext cx="1628238" cy="1063435"/>
      </dsp:txXfrm>
    </dsp:sp>
    <dsp:sp modelId="{E63BC0C4-E781-4A97-9D39-7ECA1555B4D1}">
      <dsp:nvSpPr>
        <dsp:cNvPr id="0" name=""/>
        <dsp:cNvSpPr/>
      </dsp:nvSpPr>
      <dsp:spPr>
        <a:xfrm>
          <a:off x="8561895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1101365" y="225921"/>
              </a:lnTo>
              <a:lnTo>
                <a:pt x="110136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8816057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17 18 19</a:t>
          </a:r>
          <a:r>
            <a:rPr lang="fr-FR" sz="2900" kern="1200" dirty="0">
              <a:solidFill>
                <a:schemeClr val="bg1"/>
              </a:solidFill>
            </a:rPr>
            <a:t> </a:t>
          </a:r>
          <a:endParaRPr lang="fr-FR" sz="2900" kern="1200" dirty="0">
            <a:solidFill>
              <a:srgbClr val="C00000"/>
            </a:solidFill>
          </a:endParaRPr>
        </a:p>
      </dsp:txBody>
      <dsp:txXfrm>
        <a:off x="8849142" y="3225398"/>
        <a:ext cx="1628238" cy="10634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12 16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</a:t>
          </a:r>
        </a:p>
      </dsp:txBody>
      <dsp:txXfrm>
        <a:off x="5495430" y="3044081"/>
        <a:ext cx="1346997" cy="879751"/>
      </dsp:txXfrm>
    </dsp:sp>
    <dsp:sp modelId="{7DDF63EF-8618-41E9-9316-8E55CA403E3A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3928F-72BF-47B4-8F0D-EBD38E538E8C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13 </a:t>
          </a:r>
          <a:r>
            <a:rPr lang="fr-FR" sz="2500" kern="1200" dirty="0"/>
            <a:t>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17 18 19</a:t>
          </a:r>
          <a:r>
            <a:rPr lang="fr-FR" sz="2500" kern="1200" dirty="0">
              <a:solidFill>
                <a:schemeClr val="bg1"/>
              </a:solidFill>
            </a:rPr>
            <a:t> </a:t>
          </a:r>
          <a:endParaRPr lang="fr-FR" sz="2500" kern="1200" dirty="0">
            <a:solidFill>
              <a:srgbClr val="C00000"/>
            </a:solidFill>
          </a:endParaRPr>
        </a:p>
      </dsp:txBody>
      <dsp:txXfrm>
        <a:off x="9139948" y="3044081"/>
        <a:ext cx="1346997" cy="87975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16 </a:t>
          </a:r>
          <a:r>
            <a:rPr lang="fr-FR" sz="3700" kern="1200" dirty="0">
              <a:solidFill>
                <a:srgbClr val="FF0000"/>
              </a:solidFill>
            </a:rPr>
            <a:t>17</a:t>
          </a:r>
        </a:p>
      </dsp:txBody>
      <dsp:txXfrm>
        <a:off x="9139948" y="3044081"/>
        <a:ext cx="1346997" cy="87975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961278" y="29418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9</a:t>
          </a:r>
        </a:p>
      </dsp:txBody>
      <dsp:txXfrm>
        <a:off x="4994363" y="62503"/>
        <a:ext cx="1628238" cy="1063435"/>
      </dsp:txXfrm>
    </dsp:sp>
    <dsp:sp modelId="{82C06C7D-8D4D-41D5-9F4E-286D59A13ED4}">
      <dsp:nvSpPr>
        <dsp:cNvPr id="0" name=""/>
        <dsp:cNvSpPr/>
      </dsp:nvSpPr>
      <dsp:spPr>
        <a:xfrm>
          <a:off x="3055069" y="1159024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2753413" y="0"/>
              </a:moveTo>
              <a:lnTo>
                <a:pt x="2753413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2207865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3 6</a:t>
          </a:r>
        </a:p>
      </dsp:txBody>
      <dsp:txXfrm>
        <a:off x="2240950" y="1643951"/>
        <a:ext cx="1628238" cy="1063435"/>
      </dsp:txXfrm>
    </dsp:sp>
    <dsp:sp modelId="{9566DA35-DCEF-40D5-825E-B45194FE9F2A}">
      <dsp:nvSpPr>
        <dsp:cNvPr id="0" name=""/>
        <dsp:cNvSpPr/>
      </dsp:nvSpPr>
      <dsp:spPr>
        <a:xfrm>
          <a:off x="852338" y="2740471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2202730" y="0"/>
              </a:moveTo>
              <a:lnTo>
                <a:pt x="2202730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1 2</a:t>
          </a:r>
        </a:p>
      </dsp:txBody>
      <dsp:txXfrm>
        <a:off x="38219" y="3225398"/>
        <a:ext cx="1628238" cy="1063435"/>
      </dsp:txXfrm>
    </dsp:sp>
    <dsp:sp modelId="{12D5D9F7-36FF-4392-9F77-8B680D06FD03}">
      <dsp:nvSpPr>
        <dsp:cNvPr id="0" name=""/>
        <dsp:cNvSpPr/>
      </dsp:nvSpPr>
      <dsp:spPr>
        <a:xfrm>
          <a:off x="3009349" y="27404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220786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4 5</a:t>
          </a:r>
        </a:p>
      </dsp:txBody>
      <dsp:txXfrm>
        <a:off x="2240950" y="3225398"/>
        <a:ext cx="1628238" cy="1063435"/>
      </dsp:txXfrm>
    </dsp:sp>
    <dsp:sp modelId="{7A2B5BFE-487E-4290-A2D5-CC02D7F0BCD6}">
      <dsp:nvSpPr>
        <dsp:cNvPr id="0" name=""/>
        <dsp:cNvSpPr/>
      </dsp:nvSpPr>
      <dsp:spPr>
        <a:xfrm>
          <a:off x="3055069" y="2740471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441059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7 8</a:t>
          </a:r>
        </a:p>
      </dsp:txBody>
      <dsp:txXfrm>
        <a:off x="4443680" y="3225398"/>
        <a:ext cx="1628238" cy="1063435"/>
      </dsp:txXfrm>
    </dsp:sp>
    <dsp:sp modelId="{8DC2A573-22E0-48D8-9C82-3E29C67DC43D}">
      <dsp:nvSpPr>
        <dsp:cNvPr id="0" name=""/>
        <dsp:cNvSpPr/>
      </dsp:nvSpPr>
      <dsp:spPr>
        <a:xfrm>
          <a:off x="5808482" y="1159024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753413" y="225921"/>
              </a:lnTo>
              <a:lnTo>
                <a:pt x="2753413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714691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accent2"/>
              </a:solidFill>
            </a:rPr>
            <a:t>12</a:t>
          </a:r>
        </a:p>
      </dsp:txBody>
      <dsp:txXfrm>
        <a:off x="7747776" y="1643951"/>
        <a:ext cx="1628238" cy="1063435"/>
      </dsp:txXfrm>
    </dsp:sp>
    <dsp:sp modelId="{FF9255A5-E843-450A-95B7-89FC24439094}">
      <dsp:nvSpPr>
        <dsp:cNvPr id="0" name=""/>
        <dsp:cNvSpPr/>
      </dsp:nvSpPr>
      <dsp:spPr>
        <a:xfrm>
          <a:off x="7460530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6613326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10 11</a:t>
          </a:r>
        </a:p>
      </dsp:txBody>
      <dsp:txXfrm>
        <a:off x="6646411" y="3225398"/>
        <a:ext cx="1628238" cy="1063435"/>
      </dsp:txXfrm>
    </dsp:sp>
    <dsp:sp modelId="{08708A7D-0969-4443-A40C-9AF645484A6C}">
      <dsp:nvSpPr>
        <dsp:cNvPr id="0" name=""/>
        <dsp:cNvSpPr/>
      </dsp:nvSpPr>
      <dsp:spPr>
        <a:xfrm>
          <a:off x="8561895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1101365" y="225921"/>
              </a:lnTo>
              <a:lnTo>
                <a:pt x="110136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8816057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13 14 15 16</a:t>
          </a:r>
        </a:p>
      </dsp:txBody>
      <dsp:txXfrm>
        <a:off x="8849142" y="3225398"/>
        <a:ext cx="1628238" cy="10634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40A64-4D00-4D6E-B423-8184D00A82E2}">
      <dsp:nvSpPr>
        <dsp:cNvPr id="0" name=""/>
        <dsp:cNvSpPr/>
      </dsp:nvSpPr>
      <dsp:spPr>
        <a:xfrm>
          <a:off x="4410595" y="820142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3 6 9 12</a:t>
          </a:r>
        </a:p>
      </dsp:txBody>
      <dsp:txXfrm>
        <a:off x="4443680" y="853227"/>
        <a:ext cx="1628238" cy="1063435"/>
      </dsp:txXfrm>
    </dsp:sp>
    <dsp:sp modelId="{9566DA35-DCEF-40D5-825E-B45194FE9F2A}">
      <dsp:nvSpPr>
        <dsp:cNvPr id="0" name=""/>
        <dsp:cNvSpPr/>
      </dsp:nvSpPr>
      <dsp:spPr>
        <a:xfrm>
          <a:off x="852338" y="1949747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4405461" y="0"/>
              </a:moveTo>
              <a:lnTo>
                <a:pt x="4405461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1 2</a:t>
          </a:r>
        </a:p>
      </dsp:txBody>
      <dsp:txXfrm>
        <a:off x="38219" y="2434675"/>
        <a:ext cx="1628238" cy="1063435"/>
      </dsp:txXfrm>
    </dsp:sp>
    <dsp:sp modelId="{12D5D9F7-36FF-4392-9F77-8B680D06FD03}">
      <dsp:nvSpPr>
        <dsp:cNvPr id="0" name=""/>
        <dsp:cNvSpPr/>
      </dsp:nvSpPr>
      <dsp:spPr>
        <a:xfrm>
          <a:off x="3055069" y="1949747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2202730" y="0"/>
              </a:moveTo>
              <a:lnTo>
                <a:pt x="2202730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2207865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4 5</a:t>
          </a:r>
        </a:p>
      </dsp:txBody>
      <dsp:txXfrm>
        <a:off x="2240950" y="2434675"/>
        <a:ext cx="1628238" cy="1063435"/>
      </dsp:txXfrm>
    </dsp:sp>
    <dsp:sp modelId="{7A2B5BFE-487E-4290-A2D5-CC02D7F0BCD6}">
      <dsp:nvSpPr>
        <dsp:cNvPr id="0" name=""/>
        <dsp:cNvSpPr/>
      </dsp:nvSpPr>
      <dsp:spPr>
        <a:xfrm>
          <a:off x="5212080" y="1949747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4410595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7 8</a:t>
          </a:r>
        </a:p>
      </dsp:txBody>
      <dsp:txXfrm>
        <a:off x="4443680" y="2434675"/>
        <a:ext cx="1628238" cy="1063435"/>
      </dsp:txXfrm>
    </dsp:sp>
    <dsp:sp modelId="{FF9255A5-E843-450A-95B7-89FC24439094}">
      <dsp:nvSpPr>
        <dsp:cNvPr id="0" name=""/>
        <dsp:cNvSpPr/>
      </dsp:nvSpPr>
      <dsp:spPr>
        <a:xfrm>
          <a:off x="5257800" y="1949747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6613326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10 11</a:t>
          </a:r>
        </a:p>
      </dsp:txBody>
      <dsp:txXfrm>
        <a:off x="6646411" y="2434675"/>
        <a:ext cx="1628238" cy="1063435"/>
      </dsp:txXfrm>
    </dsp:sp>
    <dsp:sp modelId="{08708A7D-0969-4443-A40C-9AF645484A6C}">
      <dsp:nvSpPr>
        <dsp:cNvPr id="0" name=""/>
        <dsp:cNvSpPr/>
      </dsp:nvSpPr>
      <dsp:spPr>
        <a:xfrm>
          <a:off x="5257800" y="1949747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4405461" y="225921"/>
              </a:lnTo>
              <a:lnTo>
                <a:pt x="4405461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8816057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13 14 15 16</a:t>
          </a:r>
        </a:p>
      </dsp:txBody>
      <dsp:txXfrm>
        <a:off x="8849142" y="2434675"/>
        <a:ext cx="1628238" cy="10634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796972" y="1008238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9 18</a:t>
          </a:r>
        </a:p>
      </dsp:txBody>
      <dsp:txXfrm>
        <a:off x="4814968" y="1026234"/>
        <a:ext cx="885663" cy="578444"/>
      </dsp:txXfrm>
    </dsp:sp>
    <dsp:sp modelId="{82C06C7D-8D4D-41D5-9F4E-286D59A13ED4}">
      <dsp:nvSpPr>
        <dsp:cNvPr id="0" name=""/>
        <dsp:cNvSpPr/>
      </dsp:nvSpPr>
      <dsp:spPr>
        <a:xfrm>
          <a:off x="1663344" y="1622675"/>
          <a:ext cx="3594455" cy="245774"/>
        </a:xfrm>
        <a:custGeom>
          <a:avLst/>
          <a:gdLst/>
          <a:ahLst/>
          <a:cxnLst/>
          <a:rect l="0" t="0" r="0" b="0"/>
          <a:pathLst>
            <a:path>
              <a:moveTo>
                <a:pt x="3594455" y="0"/>
              </a:moveTo>
              <a:lnTo>
                <a:pt x="3594455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202516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3 6</a:t>
          </a:r>
        </a:p>
      </dsp:txBody>
      <dsp:txXfrm>
        <a:off x="1220512" y="1886446"/>
        <a:ext cx="885663" cy="578444"/>
      </dsp:txXfrm>
    </dsp:sp>
    <dsp:sp modelId="{9566DA35-DCEF-40D5-825E-B45194FE9F2A}">
      <dsp:nvSpPr>
        <dsp:cNvPr id="0" name=""/>
        <dsp:cNvSpPr/>
      </dsp:nvSpPr>
      <dsp:spPr>
        <a:xfrm>
          <a:off x="465192" y="2482887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1198151" y="0"/>
              </a:moveTo>
              <a:lnTo>
                <a:pt x="1198151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4364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1 2</a:t>
          </a:r>
        </a:p>
      </dsp:txBody>
      <dsp:txXfrm>
        <a:off x="22360" y="2746658"/>
        <a:ext cx="885663" cy="578444"/>
      </dsp:txXfrm>
    </dsp:sp>
    <dsp:sp modelId="{12D5D9F7-36FF-4392-9F77-8B680D06FD03}">
      <dsp:nvSpPr>
        <dsp:cNvPr id="0" name=""/>
        <dsp:cNvSpPr/>
      </dsp:nvSpPr>
      <dsp:spPr>
        <a:xfrm>
          <a:off x="1617624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202516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4 5</a:t>
          </a:r>
        </a:p>
      </dsp:txBody>
      <dsp:txXfrm>
        <a:off x="1220512" y="2746658"/>
        <a:ext cx="885663" cy="578444"/>
      </dsp:txXfrm>
    </dsp:sp>
    <dsp:sp modelId="{7A2B5BFE-487E-4290-A2D5-CC02D7F0BCD6}">
      <dsp:nvSpPr>
        <dsp:cNvPr id="0" name=""/>
        <dsp:cNvSpPr/>
      </dsp:nvSpPr>
      <dsp:spPr>
        <a:xfrm>
          <a:off x="1663344" y="2482887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1198151" y="122887"/>
              </a:lnTo>
              <a:lnTo>
                <a:pt x="1198151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2400668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7 8</a:t>
          </a:r>
        </a:p>
      </dsp:txBody>
      <dsp:txXfrm>
        <a:off x="2418664" y="2746658"/>
        <a:ext cx="885663" cy="578444"/>
      </dsp:txXfrm>
    </dsp:sp>
    <dsp:sp modelId="{8DC2A573-22E0-48D8-9C82-3E29C67DC43D}">
      <dsp:nvSpPr>
        <dsp:cNvPr id="0" name=""/>
        <dsp:cNvSpPr/>
      </dsp:nvSpPr>
      <dsp:spPr>
        <a:xfrm>
          <a:off x="5212080" y="1622675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4796972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12 15</a:t>
          </a:r>
        </a:p>
      </dsp:txBody>
      <dsp:txXfrm>
        <a:off x="4814968" y="1886446"/>
        <a:ext cx="885663" cy="578444"/>
      </dsp:txXfrm>
    </dsp:sp>
    <dsp:sp modelId="{FF9255A5-E843-450A-95B7-89FC24439094}">
      <dsp:nvSpPr>
        <dsp:cNvPr id="0" name=""/>
        <dsp:cNvSpPr/>
      </dsp:nvSpPr>
      <dsp:spPr>
        <a:xfrm>
          <a:off x="4059648" y="2482887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1198151" y="0"/>
              </a:moveTo>
              <a:lnTo>
                <a:pt x="1198151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3598820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10 11</a:t>
          </a:r>
        </a:p>
      </dsp:txBody>
      <dsp:txXfrm>
        <a:off x="3616816" y="2746658"/>
        <a:ext cx="885663" cy="578444"/>
      </dsp:txXfrm>
    </dsp:sp>
    <dsp:sp modelId="{08708A7D-0969-4443-A40C-9AF645484A6C}">
      <dsp:nvSpPr>
        <dsp:cNvPr id="0" name=""/>
        <dsp:cNvSpPr/>
      </dsp:nvSpPr>
      <dsp:spPr>
        <a:xfrm>
          <a:off x="5212080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4796972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13 14</a:t>
          </a:r>
        </a:p>
      </dsp:txBody>
      <dsp:txXfrm>
        <a:off x="4814968" y="2746658"/>
        <a:ext cx="885663" cy="578444"/>
      </dsp:txXfrm>
    </dsp:sp>
    <dsp:sp modelId="{E63BC0C4-E781-4A97-9D39-7ECA1555B4D1}">
      <dsp:nvSpPr>
        <dsp:cNvPr id="0" name=""/>
        <dsp:cNvSpPr/>
      </dsp:nvSpPr>
      <dsp:spPr>
        <a:xfrm>
          <a:off x="5257800" y="2482887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1198151" y="122887"/>
              </a:lnTo>
              <a:lnTo>
                <a:pt x="1198151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5995124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16 </a:t>
          </a:r>
          <a:r>
            <a:rPr lang="fr-FR" sz="2200" kern="1200" dirty="0">
              <a:solidFill>
                <a:schemeClr val="bg1"/>
              </a:solidFill>
            </a:rPr>
            <a:t>17</a:t>
          </a:r>
        </a:p>
      </dsp:txBody>
      <dsp:txXfrm>
        <a:off x="6013120" y="2746658"/>
        <a:ext cx="885663" cy="578444"/>
      </dsp:txXfrm>
    </dsp:sp>
    <dsp:sp modelId="{4B3CA599-F981-4B2C-A062-B3DA4B55F23C}">
      <dsp:nvSpPr>
        <dsp:cNvPr id="0" name=""/>
        <dsp:cNvSpPr/>
      </dsp:nvSpPr>
      <dsp:spPr>
        <a:xfrm>
          <a:off x="5257800" y="1622675"/>
          <a:ext cx="3594455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3594455" y="122887"/>
              </a:lnTo>
              <a:lnTo>
                <a:pt x="3594455" y="245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E72BD-BD7F-4A76-8796-B6BF3F0755E6}">
      <dsp:nvSpPr>
        <dsp:cNvPr id="0" name=""/>
        <dsp:cNvSpPr/>
      </dsp:nvSpPr>
      <dsp:spPr>
        <a:xfrm>
          <a:off x="8391428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 21 24</a:t>
          </a:r>
        </a:p>
      </dsp:txBody>
      <dsp:txXfrm>
        <a:off x="8409424" y="1886446"/>
        <a:ext cx="885663" cy="578444"/>
      </dsp:txXfrm>
    </dsp:sp>
    <dsp:sp modelId="{B3564A8D-A3C0-4505-B00E-C2FD49086E34}">
      <dsp:nvSpPr>
        <dsp:cNvPr id="0" name=""/>
        <dsp:cNvSpPr/>
      </dsp:nvSpPr>
      <dsp:spPr>
        <a:xfrm>
          <a:off x="7654103" y="2482887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1198151" y="0"/>
              </a:moveTo>
              <a:lnTo>
                <a:pt x="1198151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5B4A1-37EF-46AB-B97F-54DAF7ED4379}">
      <dsp:nvSpPr>
        <dsp:cNvPr id="0" name=""/>
        <dsp:cNvSpPr/>
      </dsp:nvSpPr>
      <dsp:spPr>
        <a:xfrm>
          <a:off x="7193276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19 20</a:t>
          </a:r>
        </a:p>
      </dsp:txBody>
      <dsp:txXfrm>
        <a:off x="7211272" y="2746658"/>
        <a:ext cx="885663" cy="578444"/>
      </dsp:txXfrm>
    </dsp:sp>
    <dsp:sp modelId="{1FC72BEA-1204-48C3-9514-B1DB2B6257C8}">
      <dsp:nvSpPr>
        <dsp:cNvPr id="0" name=""/>
        <dsp:cNvSpPr/>
      </dsp:nvSpPr>
      <dsp:spPr>
        <a:xfrm>
          <a:off x="8806535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276E-BF55-49A6-B1B8-FDF5260D8A17}">
      <dsp:nvSpPr>
        <dsp:cNvPr id="0" name=""/>
        <dsp:cNvSpPr/>
      </dsp:nvSpPr>
      <dsp:spPr>
        <a:xfrm>
          <a:off x="8391428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22 23</a:t>
          </a:r>
        </a:p>
      </dsp:txBody>
      <dsp:txXfrm>
        <a:off x="8409424" y="2746658"/>
        <a:ext cx="885663" cy="578444"/>
      </dsp:txXfrm>
    </dsp:sp>
    <dsp:sp modelId="{5543D636-21C6-40D6-8205-5CC620018891}">
      <dsp:nvSpPr>
        <dsp:cNvPr id="0" name=""/>
        <dsp:cNvSpPr/>
      </dsp:nvSpPr>
      <dsp:spPr>
        <a:xfrm>
          <a:off x="8852255" y="2482887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1198151" y="122887"/>
              </a:lnTo>
              <a:lnTo>
                <a:pt x="1198151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D5A57-15E6-4F70-91A5-3B4FD7D84C8C}">
      <dsp:nvSpPr>
        <dsp:cNvPr id="0" name=""/>
        <dsp:cNvSpPr/>
      </dsp:nvSpPr>
      <dsp:spPr>
        <a:xfrm>
          <a:off x="9589580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rgbClr val="FF0000"/>
              </a:solidFill>
            </a:rPr>
            <a:t>25</a:t>
          </a:r>
          <a:r>
            <a:rPr lang="fr-FR" sz="2200" kern="1200" dirty="0">
              <a:solidFill>
                <a:schemeClr val="bg1"/>
              </a:solidFill>
            </a:rPr>
            <a:t> 26</a:t>
          </a:r>
        </a:p>
      </dsp:txBody>
      <dsp:txXfrm>
        <a:off x="9607576" y="2746658"/>
        <a:ext cx="885663" cy="57844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5075619" y="857025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9 18</a:t>
          </a:r>
        </a:p>
      </dsp:txBody>
      <dsp:txXfrm>
        <a:off x="5095946" y="877352"/>
        <a:ext cx="1000380" cy="653368"/>
      </dsp:txXfrm>
    </dsp:sp>
    <dsp:sp modelId="{82C06C7D-8D4D-41D5-9F4E-286D59A13ED4}">
      <dsp:nvSpPr>
        <dsp:cNvPr id="0" name=""/>
        <dsp:cNvSpPr/>
      </dsp:nvSpPr>
      <dsp:spPr>
        <a:xfrm>
          <a:off x="1874439" y="1551048"/>
          <a:ext cx="3721697" cy="277609"/>
        </a:xfrm>
        <a:custGeom>
          <a:avLst/>
          <a:gdLst/>
          <a:ahLst/>
          <a:cxnLst/>
          <a:rect l="0" t="0" r="0" b="0"/>
          <a:pathLst>
            <a:path>
              <a:moveTo>
                <a:pt x="3721697" y="0"/>
              </a:moveTo>
              <a:lnTo>
                <a:pt x="3721697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353922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3 6</a:t>
          </a:r>
        </a:p>
      </dsp:txBody>
      <dsp:txXfrm>
        <a:off x="1374249" y="1848984"/>
        <a:ext cx="1000380" cy="653368"/>
      </dsp:txXfrm>
    </dsp:sp>
    <dsp:sp modelId="{9566DA35-DCEF-40D5-825E-B45194FE9F2A}">
      <dsp:nvSpPr>
        <dsp:cNvPr id="0" name=""/>
        <dsp:cNvSpPr/>
      </dsp:nvSpPr>
      <dsp:spPr>
        <a:xfrm>
          <a:off x="521094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77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</a:t>
          </a:r>
        </a:p>
      </dsp:txBody>
      <dsp:txXfrm>
        <a:off x="20904" y="2820616"/>
        <a:ext cx="1000380" cy="653368"/>
      </dsp:txXfrm>
    </dsp:sp>
    <dsp:sp modelId="{12D5D9F7-36FF-4392-9F77-8B680D06FD03}">
      <dsp:nvSpPr>
        <dsp:cNvPr id="0" name=""/>
        <dsp:cNvSpPr/>
      </dsp:nvSpPr>
      <dsp:spPr>
        <a:xfrm>
          <a:off x="1828719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353922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4 5</a:t>
          </a:r>
        </a:p>
      </dsp:txBody>
      <dsp:txXfrm>
        <a:off x="1374249" y="2820616"/>
        <a:ext cx="1000380" cy="653368"/>
      </dsp:txXfrm>
    </dsp:sp>
    <dsp:sp modelId="{7A2B5BFE-487E-4290-A2D5-CC02D7F0BCD6}">
      <dsp:nvSpPr>
        <dsp:cNvPr id="0" name=""/>
        <dsp:cNvSpPr/>
      </dsp:nvSpPr>
      <dsp:spPr>
        <a:xfrm>
          <a:off x="1874439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2707266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7 8</a:t>
          </a:r>
        </a:p>
      </dsp:txBody>
      <dsp:txXfrm>
        <a:off x="2727593" y="2820616"/>
        <a:ext cx="1000380" cy="653368"/>
      </dsp:txXfrm>
    </dsp:sp>
    <dsp:sp modelId="{8DC2A573-22E0-48D8-9C82-3E29C67DC43D}">
      <dsp:nvSpPr>
        <dsp:cNvPr id="0" name=""/>
        <dsp:cNvSpPr/>
      </dsp:nvSpPr>
      <dsp:spPr>
        <a:xfrm>
          <a:off x="5596136" y="1551048"/>
          <a:ext cx="338336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338336" y="138804"/>
              </a:lnTo>
              <a:lnTo>
                <a:pt x="338336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5413955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12 15</a:t>
          </a:r>
        </a:p>
      </dsp:txBody>
      <dsp:txXfrm>
        <a:off x="5434282" y="1848984"/>
        <a:ext cx="1000380" cy="653368"/>
      </dsp:txXfrm>
    </dsp:sp>
    <dsp:sp modelId="{FF9255A5-E843-450A-95B7-89FC24439094}">
      <dsp:nvSpPr>
        <dsp:cNvPr id="0" name=""/>
        <dsp:cNvSpPr/>
      </dsp:nvSpPr>
      <dsp:spPr>
        <a:xfrm>
          <a:off x="4581127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060610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10 11</a:t>
          </a:r>
        </a:p>
      </dsp:txBody>
      <dsp:txXfrm>
        <a:off x="4080937" y="2820616"/>
        <a:ext cx="1000380" cy="653368"/>
      </dsp:txXfrm>
    </dsp:sp>
    <dsp:sp modelId="{08708A7D-0969-4443-A40C-9AF645484A6C}">
      <dsp:nvSpPr>
        <dsp:cNvPr id="0" name=""/>
        <dsp:cNvSpPr/>
      </dsp:nvSpPr>
      <dsp:spPr>
        <a:xfrm>
          <a:off x="5888752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5413955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13 14</a:t>
          </a:r>
        </a:p>
      </dsp:txBody>
      <dsp:txXfrm>
        <a:off x="5434282" y="2820616"/>
        <a:ext cx="1000380" cy="653368"/>
      </dsp:txXfrm>
    </dsp:sp>
    <dsp:sp modelId="{E63BC0C4-E781-4A97-9D39-7ECA1555B4D1}">
      <dsp:nvSpPr>
        <dsp:cNvPr id="0" name=""/>
        <dsp:cNvSpPr/>
      </dsp:nvSpPr>
      <dsp:spPr>
        <a:xfrm>
          <a:off x="5934472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6767299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16 </a:t>
          </a:r>
          <a:r>
            <a:rPr lang="fr-FR" sz="1800" kern="1200" dirty="0">
              <a:solidFill>
                <a:schemeClr val="bg1"/>
              </a:solidFill>
            </a:rPr>
            <a:t>17</a:t>
          </a:r>
        </a:p>
      </dsp:txBody>
      <dsp:txXfrm>
        <a:off x="6787626" y="2820616"/>
        <a:ext cx="1000380" cy="653368"/>
      </dsp:txXfrm>
    </dsp:sp>
    <dsp:sp modelId="{4B3CA599-F981-4B2C-A062-B3DA4B55F23C}">
      <dsp:nvSpPr>
        <dsp:cNvPr id="0" name=""/>
        <dsp:cNvSpPr/>
      </dsp:nvSpPr>
      <dsp:spPr>
        <a:xfrm>
          <a:off x="5596136" y="1551048"/>
          <a:ext cx="3721697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3721697" y="138804"/>
              </a:lnTo>
              <a:lnTo>
                <a:pt x="3721697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E72BD-BD7F-4A76-8796-B6BF3F0755E6}">
      <dsp:nvSpPr>
        <dsp:cNvPr id="0" name=""/>
        <dsp:cNvSpPr/>
      </dsp:nvSpPr>
      <dsp:spPr>
        <a:xfrm>
          <a:off x="8797316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 21</a:t>
          </a:r>
        </a:p>
      </dsp:txBody>
      <dsp:txXfrm>
        <a:off x="8817643" y="1848984"/>
        <a:ext cx="1000380" cy="653368"/>
      </dsp:txXfrm>
    </dsp:sp>
    <dsp:sp modelId="{B3564A8D-A3C0-4505-B00E-C2FD49086E34}">
      <dsp:nvSpPr>
        <dsp:cNvPr id="0" name=""/>
        <dsp:cNvSpPr/>
      </dsp:nvSpPr>
      <dsp:spPr>
        <a:xfrm>
          <a:off x="8641160" y="2522680"/>
          <a:ext cx="676672" cy="277609"/>
        </a:xfrm>
        <a:custGeom>
          <a:avLst/>
          <a:gdLst/>
          <a:ahLst/>
          <a:cxnLst/>
          <a:rect l="0" t="0" r="0" b="0"/>
          <a:pathLst>
            <a:path>
              <a:moveTo>
                <a:pt x="676672" y="0"/>
              </a:moveTo>
              <a:lnTo>
                <a:pt x="676672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5B4A1-37EF-46AB-B97F-54DAF7ED4379}">
      <dsp:nvSpPr>
        <dsp:cNvPr id="0" name=""/>
        <dsp:cNvSpPr/>
      </dsp:nvSpPr>
      <dsp:spPr>
        <a:xfrm>
          <a:off x="8120643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19 20</a:t>
          </a:r>
        </a:p>
      </dsp:txBody>
      <dsp:txXfrm>
        <a:off x="8140970" y="2820616"/>
        <a:ext cx="1000380" cy="653368"/>
      </dsp:txXfrm>
    </dsp:sp>
    <dsp:sp modelId="{1FC72BEA-1204-48C3-9514-B1DB2B6257C8}">
      <dsp:nvSpPr>
        <dsp:cNvPr id="0" name=""/>
        <dsp:cNvSpPr/>
      </dsp:nvSpPr>
      <dsp:spPr>
        <a:xfrm>
          <a:off x="9317833" y="2522680"/>
          <a:ext cx="676672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676672" y="138804"/>
              </a:lnTo>
              <a:lnTo>
                <a:pt x="676672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276E-BF55-49A6-B1B8-FDF5260D8A17}">
      <dsp:nvSpPr>
        <dsp:cNvPr id="0" name=""/>
        <dsp:cNvSpPr/>
      </dsp:nvSpPr>
      <dsp:spPr>
        <a:xfrm>
          <a:off x="9473988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22 23 24 26</a:t>
          </a:r>
        </a:p>
      </dsp:txBody>
      <dsp:txXfrm>
        <a:off x="9494315" y="2820616"/>
        <a:ext cx="1000380" cy="65336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060610" y="857025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9</a:t>
          </a:r>
          <a:endParaRPr lang="fr-FR" sz="1800" kern="1200" dirty="0"/>
        </a:p>
      </dsp:txBody>
      <dsp:txXfrm>
        <a:off x="4080937" y="877352"/>
        <a:ext cx="1000380" cy="653368"/>
      </dsp:txXfrm>
    </dsp:sp>
    <dsp:sp modelId="{82C06C7D-8D4D-41D5-9F4E-286D59A13ED4}">
      <dsp:nvSpPr>
        <dsp:cNvPr id="0" name=""/>
        <dsp:cNvSpPr/>
      </dsp:nvSpPr>
      <dsp:spPr>
        <a:xfrm>
          <a:off x="1874439" y="1551048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2706688" y="0"/>
              </a:moveTo>
              <a:lnTo>
                <a:pt x="2706688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353922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3 6</a:t>
          </a:r>
        </a:p>
      </dsp:txBody>
      <dsp:txXfrm>
        <a:off x="1374249" y="1848984"/>
        <a:ext cx="1000380" cy="653368"/>
      </dsp:txXfrm>
    </dsp:sp>
    <dsp:sp modelId="{9566DA35-DCEF-40D5-825E-B45194FE9F2A}">
      <dsp:nvSpPr>
        <dsp:cNvPr id="0" name=""/>
        <dsp:cNvSpPr/>
      </dsp:nvSpPr>
      <dsp:spPr>
        <a:xfrm>
          <a:off x="521094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77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1 2</a:t>
          </a:r>
        </a:p>
      </dsp:txBody>
      <dsp:txXfrm>
        <a:off x="20904" y="2820616"/>
        <a:ext cx="1000380" cy="653368"/>
      </dsp:txXfrm>
    </dsp:sp>
    <dsp:sp modelId="{12D5D9F7-36FF-4392-9F77-8B680D06FD03}">
      <dsp:nvSpPr>
        <dsp:cNvPr id="0" name=""/>
        <dsp:cNvSpPr/>
      </dsp:nvSpPr>
      <dsp:spPr>
        <a:xfrm>
          <a:off x="1828719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353922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4 5</a:t>
          </a:r>
        </a:p>
      </dsp:txBody>
      <dsp:txXfrm>
        <a:off x="1374249" y="2820616"/>
        <a:ext cx="1000380" cy="653368"/>
      </dsp:txXfrm>
    </dsp:sp>
    <dsp:sp modelId="{7A2B5BFE-487E-4290-A2D5-CC02D7F0BCD6}">
      <dsp:nvSpPr>
        <dsp:cNvPr id="0" name=""/>
        <dsp:cNvSpPr/>
      </dsp:nvSpPr>
      <dsp:spPr>
        <a:xfrm>
          <a:off x="1874439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2707266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7 8</a:t>
          </a:r>
        </a:p>
      </dsp:txBody>
      <dsp:txXfrm>
        <a:off x="2727593" y="2820616"/>
        <a:ext cx="1000380" cy="653368"/>
      </dsp:txXfrm>
    </dsp:sp>
    <dsp:sp modelId="{8DC2A573-22E0-48D8-9C82-3E29C67DC43D}">
      <dsp:nvSpPr>
        <dsp:cNvPr id="0" name=""/>
        <dsp:cNvSpPr/>
      </dsp:nvSpPr>
      <dsp:spPr>
        <a:xfrm>
          <a:off x="4581127" y="1551048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706688" y="138804"/>
              </a:lnTo>
              <a:lnTo>
                <a:pt x="2706688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767299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12 15 18 21</a:t>
          </a:r>
        </a:p>
      </dsp:txBody>
      <dsp:txXfrm>
        <a:off x="6787626" y="1848984"/>
        <a:ext cx="1000380" cy="653368"/>
      </dsp:txXfrm>
    </dsp:sp>
    <dsp:sp modelId="{FF9255A5-E843-450A-95B7-89FC24439094}">
      <dsp:nvSpPr>
        <dsp:cNvPr id="0" name=""/>
        <dsp:cNvSpPr/>
      </dsp:nvSpPr>
      <dsp:spPr>
        <a:xfrm>
          <a:off x="4581127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2706688" y="0"/>
              </a:moveTo>
              <a:lnTo>
                <a:pt x="2706688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060610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10 11</a:t>
          </a:r>
        </a:p>
      </dsp:txBody>
      <dsp:txXfrm>
        <a:off x="4080937" y="2820616"/>
        <a:ext cx="1000380" cy="653368"/>
      </dsp:txXfrm>
    </dsp:sp>
    <dsp:sp modelId="{08708A7D-0969-4443-A40C-9AF645484A6C}">
      <dsp:nvSpPr>
        <dsp:cNvPr id="0" name=""/>
        <dsp:cNvSpPr/>
      </dsp:nvSpPr>
      <dsp:spPr>
        <a:xfrm>
          <a:off x="5934472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5413955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13 14</a:t>
          </a:r>
        </a:p>
      </dsp:txBody>
      <dsp:txXfrm>
        <a:off x="5434282" y="2820616"/>
        <a:ext cx="1000380" cy="653368"/>
      </dsp:txXfrm>
    </dsp:sp>
    <dsp:sp modelId="{E63BC0C4-E781-4A97-9D39-7ECA1555B4D1}">
      <dsp:nvSpPr>
        <dsp:cNvPr id="0" name=""/>
        <dsp:cNvSpPr/>
      </dsp:nvSpPr>
      <dsp:spPr>
        <a:xfrm>
          <a:off x="7242096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6767299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16 </a:t>
          </a:r>
          <a:r>
            <a:rPr lang="fr-FR" sz="1800" kern="1200" dirty="0">
              <a:solidFill>
                <a:schemeClr val="bg1"/>
              </a:solidFill>
            </a:rPr>
            <a:t>17</a:t>
          </a:r>
        </a:p>
      </dsp:txBody>
      <dsp:txXfrm>
        <a:off x="6787626" y="2820616"/>
        <a:ext cx="1000380" cy="653368"/>
      </dsp:txXfrm>
    </dsp:sp>
    <dsp:sp modelId="{87CA9139-7A99-453C-9CBA-368147BF06E3}">
      <dsp:nvSpPr>
        <dsp:cNvPr id="0" name=""/>
        <dsp:cNvSpPr/>
      </dsp:nvSpPr>
      <dsp:spPr>
        <a:xfrm>
          <a:off x="7287816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D40DB-4B41-4086-A767-906515589727}">
      <dsp:nvSpPr>
        <dsp:cNvPr id="0" name=""/>
        <dsp:cNvSpPr/>
      </dsp:nvSpPr>
      <dsp:spPr>
        <a:xfrm>
          <a:off x="8120643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19 20</a:t>
          </a:r>
        </a:p>
      </dsp:txBody>
      <dsp:txXfrm>
        <a:off x="8140970" y="2820616"/>
        <a:ext cx="1000380" cy="653368"/>
      </dsp:txXfrm>
    </dsp:sp>
    <dsp:sp modelId="{92548B95-A788-4506-AAAA-013F086BB244}">
      <dsp:nvSpPr>
        <dsp:cNvPr id="0" name=""/>
        <dsp:cNvSpPr/>
      </dsp:nvSpPr>
      <dsp:spPr>
        <a:xfrm>
          <a:off x="7287816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706688" y="138804"/>
              </a:lnTo>
              <a:lnTo>
                <a:pt x="2706688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1549-77C7-4261-B334-8E096CC32889}">
      <dsp:nvSpPr>
        <dsp:cNvPr id="0" name=""/>
        <dsp:cNvSpPr/>
      </dsp:nvSpPr>
      <dsp:spPr>
        <a:xfrm>
          <a:off x="9473988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22 23 24 26</a:t>
          </a:r>
        </a:p>
      </dsp:txBody>
      <dsp:txXfrm>
        <a:off x="9494315" y="2820616"/>
        <a:ext cx="1000380" cy="653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7AFD2-9639-4964-9C76-5629BA1FD680}">
      <dsp:nvSpPr>
        <dsp:cNvPr id="0" name=""/>
        <dsp:cNvSpPr/>
      </dsp:nvSpPr>
      <dsp:spPr>
        <a:xfrm>
          <a:off x="3899706" y="2718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3</a:t>
          </a:r>
        </a:p>
      </dsp:txBody>
      <dsp:txXfrm>
        <a:off x="3952742" y="55754"/>
        <a:ext cx="2610115" cy="1704719"/>
      </dsp:txXfrm>
    </dsp:sp>
    <dsp:sp modelId="{AD08F051-4EC3-4785-9F47-EDBD8C97684B}">
      <dsp:nvSpPr>
        <dsp:cNvPr id="0" name=""/>
        <dsp:cNvSpPr/>
      </dsp:nvSpPr>
      <dsp:spPr>
        <a:xfrm>
          <a:off x="3492277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1765522" y="0"/>
              </a:moveTo>
              <a:lnTo>
                <a:pt x="1765522" y="362158"/>
              </a:lnTo>
              <a:lnTo>
                <a:pt x="0" y="362158"/>
              </a:lnTo>
              <a:lnTo>
                <a:pt x="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1EAAF-4F05-4E3D-8E2C-3C695872C68D}">
      <dsp:nvSpPr>
        <dsp:cNvPr id="0" name=""/>
        <dsp:cNvSpPr/>
      </dsp:nvSpPr>
      <dsp:spPr>
        <a:xfrm>
          <a:off x="2134184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1 2</a:t>
          </a:r>
        </a:p>
      </dsp:txBody>
      <dsp:txXfrm>
        <a:off x="2187220" y="2590863"/>
        <a:ext cx="2610115" cy="1704719"/>
      </dsp:txXfrm>
    </dsp:sp>
    <dsp:sp modelId="{FF9253BC-EB81-4633-9EEA-8247B9A2CAC9}">
      <dsp:nvSpPr>
        <dsp:cNvPr id="0" name=""/>
        <dsp:cNvSpPr/>
      </dsp:nvSpPr>
      <dsp:spPr>
        <a:xfrm>
          <a:off x="5257800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158"/>
              </a:lnTo>
              <a:lnTo>
                <a:pt x="1765522" y="362158"/>
              </a:lnTo>
              <a:lnTo>
                <a:pt x="1765522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8CB6-8780-4A2E-BB99-BC4476AAACF8}">
      <dsp:nvSpPr>
        <dsp:cNvPr id="0" name=""/>
        <dsp:cNvSpPr/>
      </dsp:nvSpPr>
      <dsp:spPr>
        <a:xfrm>
          <a:off x="5665228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4 5 </a:t>
          </a:r>
          <a:r>
            <a:rPr lang="fr-FR" sz="5000" kern="1200" dirty="0">
              <a:solidFill>
                <a:schemeClr val="accent6"/>
              </a:solidFill>
            </a:rPr>
            <a:t>6</a:t>
          </a:r>
          <a:r>
            <a:rPr lang="fr-FR" sz="5000" kern="1200" dirty="0"/>
            <a:t> 7 8</a:t>
          </a:r>
        </a:p>
      </dsp:txBody>
      <dsp:txXfrm>
        <a:off x="5718264" y="2590863"/>
        <a:ext cx="2610115" cy="1704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42080-8517-4FF0-9B6E-22A598249229}">
      <dsp:nvSpPr>
        <dsp:cNvPr id="0" name=""/>
        <dsp:cNvSpPr/>
      </dsp:nvSpPr>
      <dsp:spPr>
        <a:xfrm>
          <a:off x="3899706" y="2718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3 6</a:t>
          </a:r>
        </a:p>
      </dsp:txBody>
      <dsp:txXfrm>
        <a:off x="3952742" y="55754"/>
        <a:ext cx="2610115" cy="1704719"/>
      </dsp:txXfrm>
    </dsp:sp>
    <dsp:sp modelId="{50BF0FD9-4418-4505-BF0F-BFF0F4722D2B}">
      <dsp:nvSpPr>
        <dsp:cNvPr id="0" name=""/>
        <dsp:cNvSpPr/>
      </dsp:nvSpPr>
      <dsp:spPr>
        <a:xfrm>
          <a:off x="1726755" y="1813510"/>
          <a:ext cx="3531044" cy="724316"/>
        </a:xfrm>
        <a:custGeom>
          <a:avLst/>
          <a:gdLst/>
          <a:ahLst/>
          <a:cxnLst/>
          <a:rect l="0" t="0" r="0" b="0"/>
          <a:pathLst>
            <a:path>
              <a:moveTo>
                <a:pt x="3531044" y="0"/>
              </a:moveTo>
              <a:lnTo>
                <a:pt x="3531044" y="362158"/>
              </a:lnTo>
              <a:lnTo>
                <a:pt x="0" y="362158"/>
              </a:lnTo>
              <a:lnTo>
                <a:pt x="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7C24-5836-4FB2-8D9C-B411F91949D0}">
      <dsp:nvSpPr>
        <dsp:cNvPr id="0" name=""/>
        <dsp:cNvSpPr/>
      </dsp:nvSpPr>
      <dsp:spPr>
        <a:xfrm>
          <a:off x="368662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1 2</a:t>
          </a:r>
        </a:p>
      </dsp:txBody>
      <dsp:txXfrm>
        <a:off x="421698" y="2590863"/>
        <a:ext cx="2610115" cy="1704719"/>
      </dsp:txXfrm>
    </dsp:sp>
    <dsp:sp modelId="{46AB1FFB-C159-49ED-A295-AD14636B946C}">
      <dsp:nvSpPr>
        <dsp:cNvPr id="0" name=""/>
        <dsp:cNvSpPr/>
      </dsp:nvSpPr>
      <dsp:spPr>
        <a:xfrm>
          <a:off x="5212080" y="1813510"/>
          <a:ext cx="91440" cy="7243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284E-6290-49CA-AA66-2D00D5216941}">
      <dsp:nvSpPr>
        <dsp:cNvPr id="0" name=""/>
        <dsp:cNvSpPr/>
      </dsp:nvSpPr>
      <dsp:spPr>
        <a:xfrm>
          <a:off x="3899706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4 5</a:t>
          </a:r>
        </a:p>
      </dsp:txBody>
      <dsp:txXfrm>
        <a:off x="3952742" y="2590863"/>
        <a:ext cx="2610115" cy="1704719"/>
      </dsp:txXfrm>
    </dsp:sp>
    <dsp:sp modelId="{E1E847AB-BEB5-4D0D-A7CC-78D8C10B77C9}">
      <dsp:nvSpPr>
        <dsp:cNvPr id="0" name=""/>
        <dsp:cNvSpPr/>
      </dsp:nvSpPr>
      <dsp:spPr>
        <a:xfrm>
          <a:off x="5257800" y="1813510"/>
          <a:ext cx="3531044" cy="72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158"/>
              </a:lnTo>
              <a:lnTo>
                <a:pt x="3531044" y="362158"/>
              </a:lnTo>
              <a:lnTo>
                <a:pt x="3531044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4C9A7-8B79-470C-B372-59D4C5F176AF}">
      <dsp:nvSpPr>
        <dsp:cNvPr id="0" name=""/>
        <dsp:cNvSpPr/>
      </dsp:nvSpPr>
      <dsp:spPr>
        <a:xfrm>
          <a:off x="7430750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7 8 </a:t>
          </a:r>
          <a:r>
            <a:rPr lang="fr-FR" sz="4700" kern="1200" dirty="0">
              <a:solidFill>
                <a:schemeClr val="accent6"/>
              </a:solidFill>
            </a:rPr>
            <a:t>9</a:t>
          </a:r>
          <a:r>
            <a:rPr lang="fr-FR" sz="4700" kern="1200" dirty="0"/>
            <a:t> 10 11</a:t>
          </a:r>
        </a:p>
      </dsp:txBody>
      <dsp:txXfrm>
        <a:off x="7483786" y="2590863"/>
        <a:ext cx="2610115" cy="1704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420F8-A8BE-4001-B6DC-47F1ABD91D8C}">
      <dsp:nvSpPr>
        <dsp:cNvPr id="0" name=""/>
        <dsp:cNvSpPr/>
      </dsp:nvSpPr>
      <dsp:spPr>
        <a:xfrm>
          <a:off x="4185958" y="460722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3 6 9</a:t>
          </a:r>
        </a:p>
      </dsp:txBody>
      <dsp:txXfrm>
        <a:off x="4227816" y="502580"/>
        <a:ext cx="2059967" cy="1345406"/>
      </dsp:txXfrm>
    </dsp:sp>
    <dsp:sp modelId="{F4F7424F-CCB7-4E06-8B0F-C8538809F04B}">
      <dsp:nvSpPr>
        <dsp:cNvPr id="0" name=""/>
        <dsp:cNvSpPr/>
      </dsp:nvSpPr>
      <dsp:spPr>
        <a:xfrm>
          <a:off x="1077617" y="1889844"/>
          <a:ext cx="4180182" cy="571648"/>
        </a:xfrm>
        <a:custGeom>
          <a:avLst/>
          <a:gdLst/>
          <a:ahLst/>
          <a:cxnLst/>
          <a:rect l="0" t="0" r="0" b="0"/>
          <a:pathLst>
            <a:path>
              <a:moveTo>
                <a:pt x="4180182" y="0"/>
              </a:moveTo>
              <a:lnTo>
                <a:pt x="4180182" y="285824"/>
              </a:lnTo>
              <a:lnTo>
                <a:pt x="0" y="285824"/>
              </a:lnTo>
              <a:lnTo>
                <a:pt x="0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2364-D627-400D-8E0A-3819127883F4}">
      <dsp:nvSpPr>
        <dsp:cNvPr id="0" name=""/>
        <dsp:cNvSpPr/>
      </dsp:nvSpPr>
      <dsp:spPr>
        <a:xfrm>
          <a:off x="5776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1 2</a:t>
          </a:r>
        </a:p>
      </dsp:txBody>
      <dsp:txXfrm>
        <a:off x="47634" y="2503351"/>
        <a:ext cx="2059967" cy="1345406"/>
      </dsp:txXfrm>
    </dsp:sp>
    <dsp:sp modelId="{5D003967-F9C7-44EB-AD8D-6A6FC3A292D6}">
      <dsp:nvSpPr>
        <dsp:cNvPr id="0" name=""/>
        <dsp:cNvSpPr/>
      </dsp:nvSpPr>
      <dsp:spPr>
        <a:xfrm>
          <a:off x="3864405" y="1889844"/>
          <a:ext cx="1393394" cy="571648"/>
        </a:xfrm>
        <a:custGeom>
          <a:avLst/>
          <a:gdLst/>
          <a:ahLst/>
          <a:cxnLst/>
          <a:rect l="0" t="0" r="0" b="0"/>
          <a:pathLst>
            <a:path>
              <a:moveTo>
                <a:pt x="1393394" y="0"/>
              </a:moveTo>
              <a:lnTo>
                <a:pt x="1393394" y="285824"/>
              </a:lnTo>
              <a:lnTo>
                <a:pt x="0" y="285824"/>
              </a:lnTo>
              <a:lnTo>
                <a:pt x="0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3432D-5A18-46E2-8265-B109BBEBC3ED}">
      <dsp:nvSpPr>
        <dsp:cNvPr id="0" name=""/>
        <dsp:cNvSpPr/>
      </dsp:nvSpPr>
      <dsp:spPr>
        <a:xfrm>
          <a:off x="2792564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4 5</a:t>
          </a:r>
        </a:p>
      </dsp:txBody>
      <dsp:txXfrm>
        <a:off x="2834422" y="2503351"/>
        <a:ext cx="2059967" cy="1345406"/>
      </dsp:txXfrm>
    </dsp:sp>
    <dsp:sp modelId="{FCF7076F-72E2-4107-8B27-B4BA467A2108}">
      <dsp:nvSpPr>
        <dsp:cNvPr id="0" name=""/>
        <dsp:cNvSpPr/>
      </dsp:nvSpPr>
      <dsp:spPr>
        <a:xfrm>
          <a:off x="5257800" y="1889844"/>
          <a:ext cx="1393394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24"/>
              </a:lnTo>
              <a:lnTo>
                <a:pt x="1393394" y="285824"/>
              </a:lnTo>
              <a:lnTo>
                <a:pt x="1393394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220E5-2F9A-46D3-B272-285D15F79530}">
      <dsp:nvSpPr>
        <dsp:cNvPr id="0" name=""/>
        <dsp:cNvSpPr/>
      </dsp:nvSpPr>
      <dsp:spPr>
        <a:xfrm>
          <a:off x="5579352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7 8</a:t>
          </a:r>
        </a:p>
      </dsp:txBody>
      <dsp:txXfrm>
        <a:off x="5621210" y="2503351"/>
        <a:ext cx="2059967" cy="1345406"/>
      </dsp:txXfrm>
    </dsp:sp>
    <dsp:sp modelId="{92E59B0F-4B4E-487E-86AB-159B801A0C2D}">
      <dsp:nvSpPr>
        <dsp:cNvPr id="0" name=""/>
        <dsp:cNvSpPr/>
      </dsp:nvSpPr>
      <dsp:spPr>
        <a:xfrm>
          <a:off x="5257800" y="1889844"/>
          <a:ext cx="4180182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24"/>
              </a:lnTo>
              <a:lnTo>
                <a:pt x="4180182" y="285824"/>
              </a:lnTo>
              <a:lnTo>
                <a:pt x="4180182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5DB52-4C14-409A-9608-DEC42DE642C8}">
      <dsp:nvSpPr>
        <dsp:cNvPr id="0" name=""/>
        <dsp:cNvSpPr/>
      </dsp:nvSpPr>
      <dsp:spPr>
        <a:xfrm>
          <a:off x="8366140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10 11 </a:t>
          </a:r>
          <a:r>
            <a:rPr lang="fr-FR" sz="3700" kern="1200" dirty="0">
              <a:solidFill>
                <a:schemeClr val="accent6"/>
              </a:solidFill>
            </a:rPr>
            <a:t>12</a:t>
          </a:r>
          <a:r>
            <a:rPr lang="fr-FR" sz="3700" kern="1200" dirty="0"/>
            <a:t> 13 14</a:t>
          </a:r>
        </a:p>
      </dsp:txBody>
      <dsp:txXfrm>
        <a:off x="8407998" y="2503351"/>
        <a:ext cx="2059967" cy="1345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5955-5D73-41E2-9863-9D04C74D9C1D}">
      <dsp:nvSpPr>
        <dsp:cNvPr id="0" name=""/>
        <dsp:cNvSpPr/>
      </dsp:nvSpPr>
      <dsp:spPr>
        <a:xfrm>
          <a:off x="4410595" y="820142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3 6 9 12</a:t>
          </a:r>
        </a:p>
      </dsp:txBody>
      <dsp:txXfrm>
        <a:off x="4443680" y="853227"/>
        <a:ext cx="1628238" cy="1063435"/>
      </dsp:txXfrm>
    </dsp:sp>
    <dsp:sp modelId="{CD0534EB-720D-4ED5-A5BA-0DA7A7E0DD2E}">
      <dsp:nvSpPr>
        <dsp:cNvPr id="0" name=""/>
        <dsp:cNvSpPr/>
      </dsp:nvSpPr>
      <dsp:spPr>
        <a:xfrm>
          <a:off x="852338" y="1949747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4405461" y="0"/>
              </a:moveTo>
              <a:lnTo>
                <a:pt x="4405461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270F6-171D-4018-AB13-DC4A6E28CBBC}">
      <dsp:nvSpPr>
        <dsp:cNvPr id="0" name=""/>
        <dsp:cNvSpPr/>
      </dsp:nvSpPr>
      <dsp:spPr>
        <a:xfrm>
          <a:off x="5134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1 2</a:t>
          </a:r>
        </a:p>
      </dsp:txBody>
      <dsp:txXfrm>
        <a:off x="38219" y="2434675"/>
        <a:ext cx="1628238" cy="1063435"/>
      </dsp:txXfrm>
    </dsp:sp>
    <dsp:sp modelId="{F874D363-38CF-49B4-AC5A-0CEC121CAAFF}">
      <dsp:nvSpPr>
        <dsp:cNvPr id="0" name=""/>
        <dsp:cNvSpPr/>
      </dsp:nvSpPr>
      <dsp:spPr>
        <a:xfrm>
          <a:off x="3055069" y="1949747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2202730" y="0"/>
              </a:moveTo>
              <a:lnTo>
                <a:pt x="2202730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0C023-F0A0-4A33-91A1-4669BDA5A7BD}">
      <dsp:nvSpPr>
        <dsp:cNvPr id="0" name=""/>
        <dsp:cNvSpPr/>
      </dsp:nvSpPr>
      <dsp:spPr>
        <a:xfrm>
          <a:off x="2207865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4 5</a:t>
          </a:r>
        </a:p>
      </dsp:txBody>
      <dsp:txXfrm>
        <a:off x="2240950" y="2434675"/>
        <a:ext cx="1628238" cy="1063435"/>
      </dsp:txXfrm>
    </dsp:sp>
    <dsp:sp modelId="{D2F074DA-4627-4F19-A31F-691544A12DD9}">
      <dsp:nvSpPr>
        <dsp:cNvPr id="0" name=""/>
        <dsp:cNvSpPr/>
      </dsp:nvSpPr>
      <dsp:spPr>
        <a:xfrm>
          <a:off x="5212080" y="1949747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833DA-1C07-42C1-B457-A40C3649E979}">
      <dsp:nvSpPr>
        <dsp:cNvPr id="0" name=""/>
        <dsp:cNvSpPr/>
      </dsp:nvSpPr>
      <dsp:spPr>
        <a:xfrm>
          <a:off x="4410595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7 8</a:t>
          </a:r>
        </a:p>
      </dsp:txBody>
      <dsp:txXfrm>
        <a:off x="4443680" y="2434675"/>
        <a:ext cx="1628238" cy="1063435"/>
      </dsp:txXfrm>
    </dsp:sp>
    <dsp:sp modelId="{A7CF4AF5-1001-4D84-AE85-DCC7A833EB12}">
      <dsp:nvSpPr>
        <dsp:cNvPr id="0" name=""/>
        <dsp:cNvSpPr/>
      </dsp:nvSpPr>
      <dsp:spPr>
        <a:xfrm>
          <a:off x="5257800" y="1949747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9BE7B-3179-4174-8E96-72007E10DBA7}">
      <dsp:nvSpPr>
        <dsp:cNvPr id="0" name=""/>
        <dsp:cNvSpPr/>
      </dsp:nvSpPr>
      <dsp:spPr>
        <a:xfrm>
          <a:off x="6613326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10 11</a:t>
          </a:r>
        </a:p>
      </dsp:txBody>
      <dsp:txXfrm>
        <a:off x="6646411" y="2434675"/>
        <a:ext cx="1628238" cy="1063435"/>
      </dsp:txXfrm>
    </dsp:sp>
    <dsp:sp modelId="{53892CC5-A9D8-4F16-9F68-789B84D1F7C4}">
      <dsp:nvSpPr>
        <dsp:cNvPr id="0" name=""/>
        <dsp:cNvSpPr/>
      </dsp:nvSpPr>
      <dsp:spPr>
        <a:xfrm>
          <a:off x="5257800" y="1949747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4405461" y="225921"/>
              </a:lnTo>
              <a:lnTo>
                <a:pt x="4405461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30B3-9532-4662-972E-6264AC7F0A5F}">
      <dsp:nvSpPr>
        <dsp:cNvPr id="0" name=""/>
        <dsp:cNvSpPr/>
      </dsp:nvSpPr>
      <dsp:spPr>
        <a:xfrm>
          <a:off x="8816057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13 14 </a:t>
          </a:r>
          <a:r>
            <a:rPr lang="fr-FR" sz="2900" kern="1200" dirty="0">
              <a:solidFill>
                <a:schemeClr val="accent6"/>
              </a:solidFill>
            </a:rPr>
            <a:t>15</a:t>
          </a:r>
          <a:r>
            <a:rPr lang="fr-FR" sz="2900" kern="1200" dirty="0"/>
            <a:t> 16 17</a:t>
          </a:r>
        </a:p>
      </dsp:txBody>
      <dsp:txXfrm>
        <a:off x="8849142" y="2434675"/>
        <a:ext cx="1628238" cy="1063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CFFE1-B790-400A-87D7-BCEB13DCCE81}">
      <dsp:nvSpPr>
        <dsp:cNvPr id="0" name=""/>
        <dsp:cNvSpPr/>
      </dsp:nvSpPr>
      <dsp:spPr>
        <a:xfrm>
          <a:off x="4556931" y="1054278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 </a:t>
          </a:r>
          <a:r>
            <a:rPr lang="fr-FR" sz="2400" kern="1200" dirty="0">
              <a:solidFill>
                <a:schemeClr val="accent6"/>
              </a:solidFill>
            </a:rPr>
            <a:t>9</a:t>
          </a:r>
          <a:r>
            <a:rPr lang="fr-FR" sz="2400" kern="1200" dirty="0"/>
            <a:t> 12 15</a:t>
          </a:r>
        </a:p>
      </dsp:txBody>
      <dsp:txXfrm>
        <a:off x="4584301" y="1081648"/>
        <a:ext cx="1346997" cy="879751"/>
      </dsp:txXfrm>
    </dsp:sp>
    <dsp:sp modelId="{C21DDD90-8D22-415B-A038-F2670D48C04C}">
      <dsp:nvSpPr>
        <dsp:cNvPr id="0" name=""/>
        <dsp:cNvSpPr/>
      </dsp:nvSpPr>
      <dsp:spPr>
        <a:xfrm>
          <a:off x="702152" y="1988770"/>
          <a:ext cx="4555647" cy="373796"/>
        </a:xfrm>
        <a:custGeom>
          <a:avLst/>
          <a:gdLst/>
          <a:ahLst/>
          <a:cxnLst/>
          <a:rect l="0" t="0" r="0" b="0"/>
          <a:pathLst>
            <a:path>
              <a:moveTo>
                <a:pt x="4555647" y="0"/>
              </a:moveTo>
              <a:lnTo>
                <a:pt x="4555647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61F1-7A5F-4321-82B8-FEDDB0C11465}">
      <dsp:nvSpPr>
        <dsp:cNvPr id="0" name=""/>
        <dsp:cNvSpPr/>
      </dsp:nvSpPr>
      <dsp:spPr>
        <a:xfrm>
          <a:off x="1283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2389937"/>
        <a:ext cx="1346997" cy="879751"/>
      </dsp:txXfrm>
    </dsp:sp>
    <dsp:sp modelId="{D964CBCE-A2B5-49E2-A760-AF2621B703E6}">
      <dsp:nvSpPr>
        <dsp:cNvPr id="0" name=""/>
        <dsp:cNvSpPr/>
      </dsp:nvSpPr>
      <dsp:spPr>
        <a:xfrm>
          <a:off x="2524411" y="1988770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20012-A24D-4261-A407-06A0EF81D7BF}">
      <dsp:nvSpPr>
        <dsp:cNvPr id="0" name=""/>
        <dsp:cNvSpPr/>
      </dsp:nvSpPr>
      <dsp:spPr>
        <a:xfrm>
          <a:off x="1823542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2389937"/>
        <a:ext cx="1346997" cy="879751"/>
      </dsp:txXfrm>
    </dsp:sp>
    <dsp:sp modelId="{7FBDF3A3-4600-4C9E-B643-6FE498499F12}">
      <dsp:nvSpPr>
        <dsp:cNvPr id="0" name=""/>
        <dsp:cNvSpPr/>
      </dsp:nvSpPr>
      <dsp:spPr>
        <a:xfrm>
          <a:off x="4346670" y="1988770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911129" y="0"/>
              </a:moveTo>
              <a:lnTo>
                <a:pt x="91112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8DF36-1919-45FB-97D2-6986E7C9B4FA}">
      <dsp:nvSpPr>
        <dsp:cNvPr id="0" name=""/>
        <dsp:cNvSpPr/>
      </dsp:nvSpPr>
      <dsp:spPr>
        <a:xfrm>
          <a:off x="3645801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2389937"/>
        <a:ext cx="1346997" cy="879751"/>
      </dsp:txXfrm>
    </dsp:sp>
    <dsp:sp modelId="{0B4CB4A2-43B8-4600-BD18-E825DD698EBA}">
      <dsp:nvSpPr>
        <dsp:cNvPr id="0" name=""/>
        <dsp:cNvSpPr/>
      </dsp:nvSpPr>
      <dsp:spPr>
        <a:xfrm>
          <a:off x="5257800" y="1988770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911129" y="186898"/>
              </a:lnTo>
              <a:lnTo>
                <a:pt x="911129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F14F1-D80F-4177-8D02-7D8C472810BC}">
      <dsp:nvSpPr>
        <dsp:cNvPr id="0" name=""/>
        <dsp:cNvSpPr/>
      </dsp:nvSpPr>
      <dsp:spPr>
        <a:xfrm>
          <a:off x="5468060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2389937"/>
        <a:ext cx="1346997" cy="879751"/>
      </dsp:txXfrm>
    </dsp:sp>
    <dsp:sp modelId="{70D4DFAD-7448-4AF3-9C75-EB0E7E8F03BC}">
      <dsp:nvSpPr>
        <dsp:cNvPr id="0" name=""/>
        <dsp:cNvSpPr/>
      </dsp:nvSpPr>
      <dsp:spPr>
        <a:xfrm>
          <a:off x="5257800" y="1988770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8A2AF-1342-4520-9859-2131E6A441C6}">
      <dsp:nvSpPr>
        <dsp:cNvPr id="0" name=""/>
        <dsp:cNvSpPr/>
      </dsp:nvSpPr>
      <dsp:spPr>
        <a:xfrm>
          <a:off x="7290319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2389937"/>
        <a:ext cx="1346997" cy="879751"/>
      </dsp:txXfrm>
    </dsp:sp>
    <dsp:sp modelId="{5902BB59-2962-420C-8DCC-F6E47A77A57E}">
      <dsp:nvSpPr>
        <dsp:cNvPr id="0" name=""/>
        <dsp:cNvSpPr/>
      </dsp:nvSpPr>
      <dsp:spPr>
        <a:xfrm>
          <a:off x="5257800" y="1988770"/>
          <a:ext cx="4555647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4555647" y="186898"/>
              </a:lnTo>
              <a:lnTo>
                <a:pt x="4555647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7EA9A-7117-40E9-8240-96E5895E3C90}">
      <dsp:nvSpPr>
        <dsp:cNvPr id="0" name=""/>
        <dsp:cNvSpPr/>
      </dsp:nvSpPr>
      <dsp:spPr>
        <a:xfrm>
          <a:off x="9112578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16 </a:t>
          </a:r>
          <a:r>
            <a:rPr lang="fr-FR" sz="2400" kern="1200" dirty="0"/>
            <a:t>17</a:t>
          </a:r>
        </a:p>
      </dsp:txBody>
      <dsp:txXfrm>
        <a:off x="9139948" y="2389937"/>
        <a:ext cx="1346997" cy="8797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16 17</a:t>
          </a:r>
        </a:p>
      </dsp:txBody>
      <dsp:txXfrm>
        <a:off x="9139948" y="3044081"/>
        <a:ext cx="1346997" cy="8797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accent6"/>
              </a:solidFill>
            </a:rPr>
            <a:t>18</a:t>
          </a:r>
          <a:r>
            <a:rPr lang="fr-FR" sz="2400" kern="1200" dirty="0"/>
            <a:t> 19 20</a:t>
          </a:r>
        </a:p>
      </dsp:txBody>
      <dsp:txXfrm>
        <a:off x="9139948" y="3044081"/>
        <a:ext cx="1346997" cy="879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6C7A9-16E1-40F6-8210-86A13A00D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05B29E-D603-4B8B-8139-AF757DAB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8511-1D52-4367-9504-1324594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28CA0-0CBB-4DBC-95BD-25B8A9AF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8001D-54DB-451D-80A1-BCEEE18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58D8A-EA59-4D97-9B1D-C058BCB7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FB63A4-4FE0-463E-B9E4-1A37781C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5E528-EB7F-4EBB-82AE-2D992D26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A18EC-F2FC-4553-8174-38D5A123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11D0C-2F4E-46D5-AF3F-46CB943A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3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4939AD-DC4F-4FD0-84B7-63E1CB11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C09DF2-65F2-431A-8675-1EADD0FD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5990B-086A-4CC0-8E73-AD2AD3DA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6F3AF-0AA5-4610-BC05-2327C667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14BD9-1FC2-48F4-9EEA-4D3BC7C4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6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66A7F-4849-49CF-A902-3C727654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7AE8C-B207-41F7-9F99-83324D4C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3CFFC-7040-4439-91B4-267FBEF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56570-C204-4AE1-B05F-BDED029D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8108E-4DD8-46EA-A9BF-8A2D3769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7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ECF1-6CF8-4D9C-9AA6-30D7D1D2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01F4D4-677A-42DA-9B34-610607E3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3FA3C-C26F-4708-999C-BC87129E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4A5F5-6DAC-41F3-BC20-8D166EA3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2F927-A4A8-4378-92B9-33119855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4E954-A7D0-4491-86AD-2AE83035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22E29-2842-47FF-A714-CB933A835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07DAB-3BCF-4135-B193-29A635AF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12A57-0A77-4E94-BB10-69770A6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314C3-DC36-495F-81DC-63385BAE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3DF83D-6ADC-4B9A-A4D4-B0CA2FA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3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CE8C3-D7E3-4F29-BB70-4AFC4B9E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EC220-8A13-42C0-8D22-97D8A896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7B34CF-88B6-4D22-81A6-1CEE73D1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D44894-C299-470A-ABA7-1551B094B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BFC932-AA09-4979-9442-0B97DE80F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881B79-309E-4F43-9C0D-64EDCC9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6F59DC-FDD6-4BCC-8950-1E933A76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DE02D1-56F3-4DC7-82C8-00F8BC60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8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4B98C-B33F-4960-8E74-215C4D8D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AFC57-3054-4EE8-BB30-A0DF8523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BF672-61A6-4ACB-8B33-AA3E60A4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C70CCC-106C-423B-85C9-EAD8E83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3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F2AED-F32C-4539-98F9-FF126D66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ABC59D-AF25-482F-BDA3-2FFCB4CB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CA07EC-3ABB-4E48-97F3-20C5D1F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01F8F-4513-4F04-ACF8-555BEAE1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4A092-F63C-47E9-B5DD-76080BEC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C105AA-31D4-4BD3-AA1A-99C820B9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2B9B2-6C18-412F-A218-A27FB73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79C7D-77A4-4A16-BF97-180F911B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FBABD-8680-4B12-AF32-3A5EDF0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8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CA438-5202-4E05-B291-8747194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391758-B6EC-4DA9-8C46-6BEB26DBE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03733-E17F-4D4C-A27A-3C4C0F13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95D8FB-4959-40AC-9884-D2E21DE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F9F1F2-812F-4A04-9E4E-E0C695D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48ED77-3E3C-459C-BA74-4D49BEB4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4F3BD-CD1B-4477-9E24-5646B8A9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DFF17-AF80-4F8C-9136-2F2C93D7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97E20-2D97-4E5A-8716-3C003DC26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A629-6FAF-47BA-9825-5747B98A3E44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D50F7-A54F-4DFE-A379-94D1ACD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3EA7A-C027-4758-A63A-CB313E44B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98315-53EE-496A-B64B-3581B8AD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7A8C6-08DC-4726-962E-FD46A264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de la série 11 sur les B arbres</a:t>
            </a:r>
          </a:p>
        </p:txBody>
      </p:sp>
    </p:spTree>
    <p:extLst>
      <p:ext uri="{BB962C8B-B14F-4D97-AF65-F5344CB8AC3E}">
        <p14:creationId xmlns:p14="http://schemas.microsoft.com/office/powerpoint/2010/main" val="70188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(9)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68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77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(10)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8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87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(11)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25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05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D53A8-54E3-4522-9211-C1FC740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2 et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6F39D-224B-4F12-A410-F887A451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Hauteur constatée de l’arbre : 2</a:t>
            </a:r>
          </a:p>
          <a:p>
            <a:r>
              <a:rPr lang="fr-FR" dirty="0"/>
              <a:t>Nombre maximum de clefs</a:t>
            </a:r>
          </a:p>
          <a:p>
            <a:pPr lvl="1"/>
            <a:r>
              <a:rPr lang="fr-FR" dirty="0"/>
              <a:t>Ordre 2 </a:t>
            </a:r>
          </a:p>
          <a:p>
            <a:pPr lvl="1"/>
            <a:r>
              <a:rPr lang="fr-FR" dirty="0"/>
              <a:t>Hauteur de 2</a:t>
            </a:r>
          </a:p>
          <a:p>
            <a:pPr lvl="1"/>
            <a:r>
              <a:rPr lang="fr-FR" dirty="0"/>
              <a:t>Nombre de clefs </a:t>
            </a:r>
          </a:p>
          <a:p>
            <a:pPr lvl="2"/>
            <a:r>
              <a:rPr lang="fr-FR" dirty="0"/>
              <a:t>Min</a:t>
            </a:r>
          </a:p>
          <a:p>
            <a:pPr lvl="3"/>
            <a:r>
              <a:rPr lang="fr-FR" dirty="0"/>
              <a:t>Calculé : 2 x ( m + 1 )</a:t>
            </a:r>
            <a:r>
              <a:rPr lang="fr-FR" baseline="30000" dirty="0"/>
              <a:t>h</a:t>
            </a:r>
            <a:r>
              <a:rPr lang="fr-FR" dirty="0"/>
              <a:t> – 1 = 17</a:t>
            </a:r>
          </a:p>
          <a:p>
            <a:pPr lvl="3"/>
            <a:r>
              <a:rPr lang="fr-FR" dirty="0"/>
              <a:t>Constaté : 1 + (2 x 2) + ( 2 x 3 x 2 ) = 17</a:t>
            </a:r>
          </a:p>
          <a:p>
            <a:pPr lvl="2"/>
            <a:r>
              <a:rPr lang="fr-FR" dirty="0"/>
              <a:t>Max </a:t>
            </a:r>
          </a:p>
          <a:p>
            <a:pPr lvl="3"/>
            <a:r>
              <a:rPr lang="fr-FR" dirty="0"/>
              <a:t>Calculé : ( 2 x m + 1 )</a:t>
            </a:r>
            <a:r>
              <a:rPr lang="fr-FR" baseline="30000" dirty="0"/>
              <a:t>h+1 </a:t>
            </a:r>
            <a:r>
              <a:rPr lang="fr-FR" dirty="0"/>
              <a:t>– 1 = 124</a:t>
            </a:r>
          </a:p>
          <a:p>
            <a:pPr lvl="3"/>
            <a:r>
              <a:rPr lang="fr-FR" dirty="0"/>
              <a:t>Constaté : 4 + (5 x 4) + (5 x 5 x 4) = 124</a:t>
            </a:r>
          </a:p>
        </p:txBody>
      </p:sp>
    </p:spTree>
    <p:extLst>
      <p:ext uri="{BB962C8B-B14F-4D97-AF65-F5344CB8AC3E}">
        <p14:creationId xmlns:p14="http://schemas.microsoft.com/office/powerpoint/2010/main" val="11756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 : Ajout sans éclatement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8778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30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 : Ajout avec éclatement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017179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17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 : Ajout avec éclatement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62087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49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FDA8C-B4D3-4B1B-846C-B9F0EC28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DCAF7-C500-4777-B489-D008D2D0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5.1 : Sans éclatement ni regroupement</a:t>
            </a:r>
          </a:p>
          <a:p>
            <a:r>
              <a:rPr lang="fr-FR" dirty="0"/>
              <a:t>5.2 : Avec regroupement sans éclatement</a:t>
            </a:r>
          </a:p>
          <a:p>
            <a:r>
              <a:rPr lang="fr-FR" dirty="0"/>
              <a:t>5.3 : Avec regroupement et éclatement</a:t>
            </a:r>
          </a:p>
        </p:txBody>
      </p:sp>
    </p:spTree>
    <p:extLst>
      <p:ext uri="{BB962C8B-B14F-4D97-AF65-F5344CB8AC3E}">
        <p14:creationId xmlns:p14="http://schemas.microsoft.com/office/powerpoint/2010/main" val="113350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5.1 : Suppression sans éclatement, sans regroupement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/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94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5.1 : Suppression sans éclatement, sans regroupement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3582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9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(1)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722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15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5.2 : Suppression avec regroupement, sans éclatement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38587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059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5.2 : Suppression avec regroupement, sans éclatement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78333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5.3 : Suppression avec regroupement, avec éclatement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5792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76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5.3 : Suppression avec regroupement, avec éclatement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33584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5.3 </a:t>
            </a:r>
            <a:r>
              <a:rPr lang="fr-FR"/>
              <a:t>: Suppression avec </a:t>
            </a:r>
            <a:r>
              <a:rPr lang="fr-FR" dirty="0"/>
              <a:t>regroupement, avec éclatement (3)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642355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66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Bonus (1) : Suppression avec regroupement, éclatement et …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14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15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Bonus (2) : Suppression avec regroupement, éclatement et …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688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117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Bonus (3) : Suppression avec regroupement, éclatement et …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312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01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Bonus 2 (1) : Suppression avec regroupement, éclatement et …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1150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965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Bonus 2 (2) : Suppression avec regroupement, éclatement et …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298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8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(2)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184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7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Bonus 2 (3) </a:t>
            </a:r>
            <a:r>
              <a:rPr lang="fr-FR"/>
              <a:t>: Suppression avec regroupement, éclatement et …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614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6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(3)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379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4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(4)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242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30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(5)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286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4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(6)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17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57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(7)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715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2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(8)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65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694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841</Words>
  <Application>Microsoft Office PowerPoint</Application>
  <PresentationFormat>Grand écran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Correction</vt:lpstr>
      <vt:lpstr>Question 1 (1)</vt:lpstr>
      <vt:lpstr>Question 1 (2)</vt:lpstr>
      <vt:lpstr>Question 1 (3)</vt:lpstr>
      <vt:lpstr>Question 1 (4)</vt:lpstr>
      <vt:lpstr>Question 1 (5)</vt:lpstr>
      <vt:lpstr>Question 1 (6)</vt:lpstr>
      <vt:lpstr>Question 1 (7)</vt:lpstr>
      <vt:lpstr>Question 1 (8)</vt:lpstr>
      <vt:lpstr>Question 1 (9)</vt:lpstr>
      <vt:lpstr>Question 1 (10)</vt:lpstr>
      <vt:lpstr>Question 1 (11)</vt:lpstr>
      <vt:lpstr>Questions 2 et 3</vt:lpstr>
      <vt:lpstr>Question 4 : Ajout sans éclatement</vt:lpstr>
      <vt:lpstr>Question 4 : Ajout avec éclatement (1)</vt:lpstr>
      <vt:lpstr>Question 4 : Ajout avec éclatement (2)</vt:lpstr>
      <vt:lpstr>Suppression</vt:lpstr>
      <vt:lpstr>Question 5.1 : Suppression sans éclatement, sans regroupement (1)</vt:lpstr>
      <vt:lpstr>Question 5.1 : Suppression sans éclatement, sans regroupement (2)</vt:lpstr>
      <vt:lpstr>Question 5.2 : Suppression avec regroupement, sans éclatement (1)</vt:lpstr>
      <vt:lpstr>Question 5.2 : Suppression avec regroupement, sans éclatement (2)</vt:lpstr>
      <vt:lpstr>Question 5.3 : Suppression avec regroupement, avec éclatement (1)</vt:lpstr>
      <vt:lpstr>Question 5.3 : Suppression avec regroupement, avec éclatement (2)</vt:lpstr>
      <vt:lpstr>Question 5.3 : Suppression avec regroupement, avec éclatement (3)</vt:lpstr>
      <vt:lpstr>Question Bonus (1) : Suppression avec regroupement, éclatement et … </vt:lpstr>
      <vt:lpstr>Question Bonus (2) : Suppression avec regroupement, éclatement et … </vt:lpstr>
      <vt:lpstr>Question Bonus (3) : Suppression avec regroupement, éclatement et … </vt:lpstr>
      <vt:lpstr>Question Bonus 2 (1) : Suppression avec regroupement, éclatement et … </vt:lpstr>
      <vt:lpstr>Question Bonus 2 (2) : Suppression avec regroupement, éclatement et … </vt:lpstr>
      <vt:lpstr>Question Bonus 2 (3) : Suppression avec regroupement, éclatement et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Grégory Galli</dc:creator>
  <cp:lastModifiedBy>Grégory Galli</cp:lastModifiedBy>
  <cp:revision>6</cp:revision>
  <dcterms:created xsi:type="dcterms:W3CDTF">2021-05-30T20:55:26Z</dcterms:created>
  <dcterms:modified xsi:type="dcterms:W3CDTF">2021-06-01T12:37:16Z</dcterms:modified>
</cp:coreProperties>
</file>