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052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/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/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/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Laws</a:t>
            </a:r>
          </a:p>
          <a:p>
            <a:r>
              <a:rPr lang="en-GB" dirty="0"/>
              <a:t>Sussex (code of ethics)</a:t>
            </a:r>
          </a:p>
          <a:p>
            <a:r>
              <a:rPr lang="en-GB" dirty="0"/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Generate designs on how the project will work</a:t>
            </a:r>
          </a:p>
          <a:p>
            <a:r>
              <a:rPr lang="en-GB" dirty="0"/>
              <a:t>Diagrams</a:t>
            </a:r>
          </a:p>
          <a:p>
            <a:pPr lvl="1"/>
            <a:r>
              <a:rPr lang="en-GB" dirty="0"/>
              <a:t>Low Level</a:t>
            </a:r>
          </a:p>
          <a:p>
            <a:pPr lvl="1"/>
            <a:r>
              <a:rPr lang="en-GB" dirty="0"/>
              <a:t>Mid-Level</a:t>
            </a:r>
          </a:p>
          <a:p>
            <a:pPr lvl="1"/>
            <a:r>
              <a:rPr lang="en-GB" dirty="0"/>
              <a:t>High Level</a:t>
            </a:r>
          </a:p>
          <a:p>
            <a:r>
              <a:rPr lang="en-GB" dirty="0"/>
              <a:t>Mock version</a:t>
            </a:r>
          </a:p>
          <a:p>
            <a:r>
              <a:rPr lang="en-GB" dirty="0"/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Prototypes</a:t>
            </a:r>
          </a:p>
          <a:p>
            <a:r>
              <a:rPr lang="en-GB" dirty="0"/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Limitations are there</a:t>
            </a:r>
          </a:p>
          <a:p>
            <a:r>
              <a:rPr lang="en-GB" dirty="0"/>
              <a:t>What did you do about them</a:t>
            </a:r>
          </a:p>
          <a:p>
            <a:r>
              <a:rPr lang="en-GB" dirty="0"/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Explain the problem</a:t>
            </a:r>
          </a:p>
          <a:p>
            <a:r>
              <a:rPr lang="en-GB" dirty="0"/>
              <a:t>Explain the solution</a:t>
            </a:r>
          </a:p>
          <a:p>
            <a:r>
              <a:rPr lang="en-GB" dirty="0"/>
              <a:t>Explain why it matters</a:t>
            </a:r>
          </a:p>
          <a:p>
            <a:r>
              <a:rPr lang="en-GB" dirty="0"/>
              <a:t>Why is this solution best</a:t>
            </a:r>
          </a:p>
          <a:p>
            <a:r>
              <a:rPr lang="en-GB" dirty="0"/>
              <a:t>What other things could be done  Better</a:t>
            </a:r>
          </a:p>
          <a:p>
            <a:r>
              <a:rPr lang="en-GB" dirty="0"/>
              <a:t>How well does it work </a:t>
            </a:r>
          </a:p>
          <a:p>
            <a:r>
              <a:rPr lang="en-GB" dirty="0"/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6069</TotalTime>
  <Words>309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4</cp:revision>
  <dcterms:created xsi:type="dcterms:W3CDTF">2024-01-21T11:25:31Z</dcterms:created>
  <dcterms:modified xsi:type="dcterms:W3CDTF">2024-02-09T16:23:16Z</dcterms:modified>
</cp:coreProperties>
</file>