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2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5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8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743-300C-4536-BAF1-F7DDC023FD1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32397-3300-E4FA-EB60-A4954058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B1995-28D7-CB0D-8F33-DD5C8BAEBC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Introduce the project (3 levels)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description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Objectives</a:t>
            </a:r>
          </a:p>
          <a:p>
            <a:r>
              <a:rPr lang="en-GB" dirty="0">
                <a:solidFill>
                  <a:schemeClr val="accent6"/>
                </a:solidFill>
              </a:rPr>
              <a:t>Motivation</a:t>
            </a:r>
          </a:p>
          <a:p>
            <a:r>
              <a:rPr lang="en-GB" dirty="0">
                <a:solidFill>
                  <a:schemeClr val="accent6"/>
                </a:solidFill>
              </a:rPr>
              <a:t>Brief Ethics</a:t>
            </a:r>
          </a:p>
          <a:p>
            <a:r>
              <a:rPr lang="en-GB" dirty="0">
                <a:solidFill>
                  <a:schemeClr val="accent4"/>
                </a:solidFill>
              </a:rPr>
              <a:t>What I learned during the project</a:t>
            </a:r>
          </a:p>
          <a:p>
            <a:r>
              <a:rPr lang="en-GB" dirty="0">
                <a:solidFill>
                  <a:schemeClr val="accent4"/>
                </a:solidFill>
              </a:rPr>
              <a:t>Professional Considerations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Scope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Assumptions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8F8B-935D-7BA5-2FCC-93E9C79A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5052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Covid-19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A932-2C68-FB09-3A6A-399B4A6F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EF20-E203-6E40-02C4-AB5662F79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design choices were made along the way</a:t>
            </a:r>
          </a:p>
          <a:p>
            <a:r>
              <a:rPr lang="en-GB" dirty="0"/>
              <a:t>Why was it difficult</a:t>
            </a:r>
          </a:p>
          <a:p>
            <a:r>
              <a:rPr lang="en-GB" dirty="0"/>
              <a:t>What was the cleverest part?</a:t>
            </a:r>
          </a:p>
          <a:p>
            <a:r>
              <a:rPr lang="en-GB" dirty="0"/>
              <a:t>What did you discover / learn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43AE-362E-8382-A9D3-0D822CF5B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0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6F65-9C1A-5CC0-06F9-9F094D1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8C4F-34F3-21D8-F54D-AC0EEFCD5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is the Problem being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What are the Focuses?</a:t>
            </a:r>
          </a:p>
          <a:p>
            <a:r>
              <a:rPr lang="en-GB" dirty="0">
                <a:solidFill>
                  <a:schemeClr val="accent4"/>
                </a:solidFill>
              </a:rPr>
              <a:t>Does it build on anything</a:t>
            </a:r>
          </a:p>
          <a:p>
            <a:r>
              <a:rPr lang="en-GB" dirty="0">
                <a:solidFill>
                  <a:schemeClr val="accent6"/>
                </a:solidFill>
              </a:rPr>
              <a:t>Has it been done before</a:t>
            </a:r>
          </a:p>
          <a:p>
            <a:r>
              <a:rPr lang="en-GB" dirty="0">
                <a:solidFill>
                  <a:schemeClr val="accent4"/>
                </a:solidFill>
              </a:rPr>
              <a:t>Who cares if it’s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Why is it worthwhile / interesting</a:t>
            </a:r>
          </a:p>
          <a:p>
            <a:r>
              <a:rPr lang="en-GB" dirty="0"/>
              <a:t>What does the reader / examiner need to know / understand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D6305-A790-9046-1B57-2B7B25FD1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Network Classes</a:t>
            </a:r>
          </a:p>
          <a:p>
            <a:r>
              <a:rPr lang="en-GB" dirty="0"/>
              <a:t>CIDR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B12-786B-4899-93E9-72435D27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A944-C14D-BB07-75D1-390A55B72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other projects exist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How do they work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methods do they use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Pros and cons are there to these existing methods	</a:t>
            </a:r>
          </a:p>
          <a:p>
            <a:r>
              <a:rPr lang="en-GB" dirty="0">
                <a:solidFill>
                  <a:schemeClr val="accent6"/>
                </a:solidFill>
              </a:rPr>
              <a:t>What does your project do (does it do anything differently?)</a:t>
            </a:r>
          </a:p>
          <a:p>
            <a:r>
              <a:rPr lang="en-GB" dirty="0"/>
              <a:t>Design Choices (Talked about later)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68E7-8849-BA66-7D92-51F2AF4419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Thales – real time crowd management</a:t>
            </a:r>
          </a:p>
          <a:p>
            <a:r>
              <a:rPr lang="en-GB" dirty="0"/>
              <a:t>Situate Project</a:t>
            </a:r>
          </a:p>
          <a:p>
            <a:r>
              <a:rPr lang="en-GB" dirty="0"/>
              <a:t>Computer Vision</a:t>
            </a:r>
          </a:p>
          <a:p>
            <a:r>
              <a:rPr lang="en-GB" dirty="0"/>
              <a:t>LIDAR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864-7D97-ED43-D1EE-16B0B59C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A6A2-40BA-893A-0688-7CF4ED9CC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Laws and 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are these laws /guidelines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about the project is affected</a:t>
            </a:r>
          </a:p>
          <a:p>
            <a:r>
              <a:rPr lang="en-GB" dirty="0">
                <a:solidFill>
                  <a:schemeClr val="accent6"/>
                </a:solidFill>
              </a:rPr>
              <a:t>Sussex (code of ethics)</a:t>
            </a:r>
          </a:p>
          <a:p>
            <a:r>
              <a:rPr lang="en-GB" dirty="0">
                <a:solidFill>
                  <a:schemeClr val="accent6"/>
                </a:solidFill>
              </a:rPr>
              <a:t>BCS</a:t>
            </a:r>
          </a:p>
          <a:p>
            <a:r>
              <a:rPr lang="en-GB" dirty="0">
                <a:solidFill>
                  <a:schemeClr val="accent4"/>
                </a:solidFill>
              </a:rPr>
              <a:t>Your Solutions to Ethical Problems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7AB1-3ECE-45C6-20B9-622E4E527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BCS</a:t>
            </a:r>
          </a:p>
          <a:p>
            <a:r>
              <a:rPr lang="en-GB" dirty="0"/>
              <a:t>Privacy Considerations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EABF-0130-CF04-BB87-8D79D7C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and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5E3-6788-36F6-053F-A60C0F972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Generate designs on how the project will work</a:t>
            </a:r>
          </a:p>
          <a:p>
            <a:r>
              <a:rPr lang="en-GB" dirty="0"/>
              <a:t>Diagrams</a:t>
            </a:r>
          </a:p>
          <a:p>
            <a:pPr lvl="1"/>
            <a:r>
              <a:rPr lang="en-GB" dirty="0"/>
              <a:t>Low Level</a:t>
            </a:r>
          </a:p>
          <a:p>
            <a:pPr lvl="1"/>
            <a:r>
              <a:rPr lang="en-GB" dirty="0"/>
              <a:t>Mid-Level</a:t>
            </a:r>
          </a:p>
          <a:p>
            <a:pPr lvl="1"/>
            <a:r>
              <a:rPr lang="en-GB" dirty="0"/>
              <a:t>High Level</a:t>
            </a:r>
          </a:p>
          <a:p>
            <a:r>
              <a:rPr lang="en-GB" dirty="0"/>
              <a:t>Mock version</a:t>
            </a:r>
          </a:p>
          <a:p>
            <a:r>
              <a:rPr lang="en-GB" dirty="0"/>
              <a:t>UI example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1EE1-120C-D055-51C1-E03E8ACF0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  <a:p>
            <a:r>
              <a:rPr lang="en-GB" dirty="0"/>
              <a:t>Source control</a:t>
            </a:r>
          </a:p>
          <a:p>
            <a:r>
              <a:rPr lang="en-GB" dirty="0"/>
              <a:t>Backups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4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450-3E4E-19B7-7A29-7F56C436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99D-EC78-0561-0E8D-0107A6F41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Prototypes</a:t>
            </a:r>
          </a:p>
          <a:p>
            <a:r>
              <a:rPr lang="en-GB" dirty="0"/>
              <a:t>Different Ways of doing things?</a:t>
            </a:r>
          </a:p>
          <a:p>
            <a:r>
              <a:rPr lang="en-GB" dirty="0"/>
              <a:t>What did happen vs what could have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ECDF-B117-ED30-0632-CAE34F27E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05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7F4E-F7D7-86F8-7D21-5BA1A36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1C6D-9162-C30D-055E-4849F83F1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Limitations are there</a:t>
            </a:r>
          </a:p>
          <a:p>
            <a:r>
              <a:rPr lang="en-GB" dirty="0"/>
              <a:t>What did you do about them</a:t>
            </a:r>
          </a:p>
          <a:p>
            <a:r>
              <a:rPr lang="en-GB" dirty="0"/>
              <a:t>What does your project do vs how did you Invision it to do things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003F-F474-9559-35EC-C013F640FF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Unknowable topology</a:t>
            </a:r>
          </a:p>
          <a:p>
            <a:r>
              <a:rPr lang="en-GB" dirty="0"/>
              <a:t>Network range classes</a:t>
            </a:r>
          </a:p>
          <a:p>
            <a:r>
              <a:rPr lang="en-GB" dirty="0"/>
              <a:t>Vendor MAC rotations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6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970-B6BE-1061-A644-6DE64A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B2F2-973F-89BA-E150-45BB962D8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How did you test it</a:t>
            </a:r>
          </a:p>
          <a:p>
            <a:r>
              <a:rPr lang="en-GB" dirty="0"/>
              <a:t>What data did you test it on </a:t>
            </a:r>
          </a:p>
          <a:p>
            <a:r>
              <a:rPr lang="en-GB" dirty="0"/>
              <a:t>How did you get this data</a:t>
            </a:r>
          </a:p>
          <a:p>
            <a:r>
              <a:rPr lang="en-GB" dirty="0"/>
              <a:t>What different ways could be good to test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0A5-2B45-48CB-DCFB-7B9FA29E8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6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ED9-00B7-15CD-4197-BC099A6D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1D06-7D8B-BFFE-E4E3-08784BC7D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Explain the problem</a:t>
            </a:r>
          </a:p>
          <a:p>
            <a:r>
              <a:rPr lang="en-GB" dirty="0"/>
              <a:t>Explain the solution</a:t>
            </a:r>
          </a:p>
          <a:p>
            <a:r>
              <a:rPr lang="en-GB" dirty="0"/>
              <a:t>Explain why it matters</a:t>
            </a:r>
          </a:p>
          <a:p>
            <a:r>
              <a:rPr lang="en-GB" dirty="0"/>
              <a:t>Why is this solution best</a:t>
            </a:r>
          </a:p>
          <a:p>
            <a:r>
              <a:rPr lang="en-GB" dirty="0"/>
              <a:t>What other things could be done  Better</a:t>
            </a:r>
          </a:p>
          <a:p>
            <a:r>
              <a:rPr lang="en-GB" dirty="0"/>
              <a:t>How well does it work </a:t>
            </a:r>
          </a:p>
          <a:p>
            <a:r>
              <a:rPr lang="en-GB" dirty="0"/>
              <a:t>Does it work in the desired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D9F2-B95C-F06F-F03B-96E460039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2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6735</TotalTime>
  <Words>324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Problem Description</vt:lpstr>
      <vt:lpstr>Background Research</vt:lpstr>
      <vt:lpstr>Project Ethics</vt:lpstr>
      <vt:lpstr>Design and Project Management</vt:lpstr>
      <vt:lpstr>Implementation</vt:lpstr>
      <vt:lpstr>Limitations</vt:lpstr>
      <vt:lpstr>Testing</vt:lpstr>
      <vt:lpstr>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Morgan Plant</dc:creator>
  <cp:lastModifiedBy>Morgan Plant</cp:lastModifiedBy>
  <cp:revision>5</cp:revision>
  <dcterms:created xsi:type="dcterms:W3CDTF">2024-01-21T11:25:31Z</dcterms:created>
  <dcterms:modified xsi:type="dcterms:W3CDTF">2024-02-16T19:22:46Z</dcterms:modified>
</cp:coreProperties>
</file>