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239521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103A2F-5FCD-42A4-A0A3-B6ABAC58F423}"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2067942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4076003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DD15E-F195-4A46-9363-72A16AFF616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07316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3048170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103A2F-5FCD-42A4-A0A3-B6ABAC58F423}" type="datetimeFigureOut">
              <a:rPr lang="en-US" smtClean="0"/>
              <a:t>8/29/2017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204960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103A2F-5FCD-42A4-A0A3-B6ABAC58F423}" type="datetimeFigureOut">
              <a:rPr lang="en-US" smtClean="0"/>
              <a:t>8/29/2017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842718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4223946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2194528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61892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340400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103A2F-5FCD-42A4-A0A3-B6ABAC58F423}"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131979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103A2F-5FCD-42A4-A0A3-B6ABAC58F423}" type="datetimeFigureOut">
              <a:rPr lang="en-US" smtClean="0"/>
              <a:t>8/29/2017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765667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200458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3049279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C9103A2F-5FCD-42A4-A0A3-B6ABAC58F423}" type="datetimeFigureOut">
              <a:rPr lang="en-US" smtClean="0"/>
              <a:t>8/29/2017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328093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103A2F-5FCD-42A4-A0A3-B6ABAC58F423}"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DD15E-F195-4A46-9363-72A16AFF6164}" type="slidenum">
              <a:rPr lang="en-US" smtClean="0"/>
              <a:t>‹#›</a:t>
            </a:fld>
            <a:endParaRPr lang="en-US"/>
          </a:p>
        </p:txBody>
      </p:sp>
    </p:spTree>
    <p:extLst>
      <p:ext uri="{BB962C8B-B14F-4D97-AF65-F5344CB8AC3E}">
        <p14:creationId xmlns:p14="http://schemas.microsoft.com/office/powerpoint/2010/main" val="391642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9103A2F-5FCD-42A4-A0A3-B6ABAC58F423}" type="datetimeFigureOut">
              <a:rPr lang="en-US" smtClean="0"/>
              <a:t>8/29/2017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39DD15E-F195-4A46-9363-72A16AFF6164}" type="slidenum">
              <a:rPr lang="en-US" smtClean="0"/>
              <a:t>‹#›</a:t>
            </a:fld>
            <a:endParaRPr lang="en-US"/>
          </a:p>
        </p:txBody>
      </p:sp>
    </p:spTree>
    <p:extLst>
      <p:ext uri="{BB962C8B-B14F-4D97-AF65-F5344CB8AC3E}">
        <p14:creationId xmlns:p14="http://schemas.microsoft.com/office/powerpoint/2010/main" val="5444539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Media Out Reach</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49126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t>
            </a:r>
            <a:endParaRPr lang="en-US" dirty="0"/>
          </a:p>
        </p:txBody>
      </p:sp>
      <p:sp>
        <p:nvSpPr>
          <p:cNvPr id="3" name="Content Placeholder 2"/>
          <p:cNvSpPr>
            <a:spLocks noGrp="1"/>
          </p:cNvSpPr>
          <p:nvPr>
            <p:ph idx="1"/>
          </p:nvPr>
        </p:nvSpPr>
        <p:spPr/>
        <p:txBody>
          <a:bodyPr/>
          <a:lstStyle/>
          <a:p>
            <a:r>
              <a:rPr lang="en-US" dirty="0" smtClean="0"/>
              <a:t>“The </a:t>
            </a:r>
            <a:r>
              <a:rPr lang="en-US" dirty="0"/>
              <a:t>communications team at Fred Hutch would like to know what the ideal ration of earned versus owned media is. Basically, if an internal article gets picked up by another media source (Seattle times for example), is it better to tweet the earned media (i.e. the Seattle times article) which gives a certain amount of prestige/clout to the news, but also directs traffic towards the other media outlet, OR tweet our owned media (link to internal article). Their main goal is to cast as wide a net as possible in their communications</a:t>
            </a:r>
            <a:r>
              <a:rPr lang="en-US" dirty="0" smtClean="0"/>
              <a:t>.”	</a:t>
            </a:r>
            <a:endParaRPr lang="en-US" dirty="0"/>
          </a:p>
        </p:txBody>
      </p:sp>
    </p:spTree>
    <p:extLst>
      <p:ext uri="{BB962C8B-B14F-4D97-AF65-F5344CB8AC3E}">
        <p14:creationId xmlns:p14="http://schemas.microsoft.com/office/powerpoint/2010/main" val="344986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twitter</a:t>
            </a:r>
            <a:endParaRPr lang="en-US" dirty="0"/>
          </a:p>
        </p:txBody>
      </p:sp>
      <p:sp>
        <p:nvSpPr>
          <p:cNvPr id="3" name="Content Placeholder 2"/>
          <p:cNvSpPr>
            <a:spLocks noGrp="1"/>
          </p:cNvSpPr>
          <p:nvPr>
            <p:ph idx="1"/>
          </p:nvPr>
        </p:nvSpPr>
        <p:spPr/>
        <p:txBody>
          <a:bodyPr/>
          <a:lstStyle/>
          <a:p>
            <a:r>
              <a:rPr lang="en-US" dirty="0" smtClean="0"/>
              <a:t>Is </a:t>
            </a:r>
            <a:r>
              <a:rPr lang="en-US" dirty="0"/>
              <a:t>an online news and social networking service where users post and interact with messages, "tweets", restricted to 140 characters</a:t>
            </a:r>
            <a:r>
              <a:rPr lang="en-US" dirty="0" smtClean="0"/>
              <a:t>.</a:t>
            </a:r>
          </a:p>
          <a:p>
            <a:r>
              <a:rPr lang="en-US" dirty="0" smtClean="0"/>
              <a:t>Has become integral in our society</a:t>
            </a:r>
          </a:p>
          <a:p>
            <a:r>
              <a:rPr lang="en-US" dirty="0" smtClean="0"/>
              <a:t>Fastest way to disseminate information to the public</a:t>
            </a:r>
          </a:p>
          <a:p>
            <a:r>
              <a:rPr lang="en-US" dirty="0" smtClean="0"/>
              <a:t>New way of reaching people</a:t>
            </a:r>
          </a:p>
        </p:txBody>
      </p:sp>
    </p:spTree>
    <p:extLst>
      <p:ext uri="{BB962C8B-B14F-4D97-AF65-F5344CB8AC3E}">
        <p14:creationId xmlns:p14="http://schemas.microsoft.com/office/powerpoint/2010/main" val="412606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approached the problem</a:t>
            </a:r>
            <a:endParaRPr lang="en-US" dirty="0"/>
          </a:p>
        </p:txBody>
      </p:sp>
      <p:sp>
        <p:nvSpPr>
          <p:cNvPr id="3" name="Content Placeholder 2"/>
          <p:cNvSpPr>
            <a:spLocks noGrp="1"/>
          </p:cNvSpPr>
          <p:nvPr>
            <p:ph idx="1"/>
          </p:nvPr>
        </p:nvSpPr>
        <p:spPr/>
        <p:txBody>
          <a:bodyPr/>
          <a:lstStyle/>
          <a:p>
            <a:r>
              <a:rPr lang="en-US" dirty="0" smtClean="0"/>
              <a:t>The team didn’t have much interaction with twitter at this point</a:t>
            </a:r>
          </a:p>
          <a:p>
            <a:r>
              <a:rPr lang="en-US" dirty="0" smtClean="0"/>
              <a:t>Made a twitter account for this project</a:t>
            </a:r>
          </a:p>
          <a:p>
            <a:r>
              <a:rPr lang="en-US" dirty="0" smtClean="0"/>
              <a:t>Had to understand how twitter works for </a:t>
            </a:r>
            <a:r>
              <a:rPr lang="en-US" smtClean="0"/>
              <a:t>this project</a:t>
            </a:r>
            <a:endParaRPr lang="en-US" dirty="0"/>
          </a:p>
        </p:txBody>
      </p:sp>
    </p:spTree>
    <p:extLst>
      <p:ext uri="{BB962C8B-B14F-4D97-AF65-F5344CB8AC3E}">
        <p14:creationId xmlns:p14="http://schemas.microsoft.com/office/powerpoint/2010/main" val="425410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Getting the Data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30016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Tweet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40715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statistical </a:t>
            </a:r>
            <a:r>
              <a:rPr lang="en-US" dirty="0" err="1" smtClean="0"/>
              <a:t>anyalsis</a:t>
            </a:r>
            <a:r>
              <a:rPr lang="en-US" dirty="0" smtClean="0"/>
              <a:t>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2547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Earned vs Owned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213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Influencers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061983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TotalTime>
  <Words>203</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Social Media Out Reach </vt:lpstr>
      <vt:lpstr>Problem statement </vt:lpstr>
      <vt:lpstr>What is twitter</vt:lpstr>
      <vt:lpstr>How we approached the problem</vt:lpstr>
      <vt:lpstr>Getting the Data</vt:lpstr>
      <vt:lpstr>Anatomy of a Tweet</vt:lpstr>
      <vt:lpstr>Descriptive statistical anyalsis </vt:lpstr>
      <vt:lpstr>Earned vs Owned</vt:lpstr>
      <vt:lpstr>Influencers </vt:lpstr>
    </vt:vector>
  </TitlesOfParts>
  <Company>Fred Hutch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Out Reach</dc:title>
  <dc:creator>Burrell, Morgan P</dc:creator>
  <cp:lastModifiedBy>Burrell, Morgan P</cp:lastModifiedBy>
  <cp:revision>5</cp:revision>
  <dcterms:created xsi:type="dcterms:W3CDTF">2017-08-29T21:18:17Z</dcterms:created>
  <dcterms:modified xsi:type="dcterms:W3CDTF">2017-08-29T21:55:20Z</dcterms:modified>
</cp:coreProperties>
</file>