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0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463EA2-684B-4677-86F8-B1444FD3538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E652-8031-438E-ADB6-FE8D269E9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1355156/topic-models-cross-validation-with-loglikelihood-or-perplex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topic modeling we decided to use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</a:p>
          <a:p>
            <a:r>
              <a:rPr lang="en-US" dirty="0" smtClean="0"/>
              <a:t>Used 587 tweets to form our corpus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3371850"/>
            <a:ext cx="4705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number of topics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Martin </a:t>
            </a:r>
            <a:r>
              <a:rPr lang="en-US" dirty="0" err="1" smtClean="0"/>
              <a:t>Ponweiser</a:t>
            </a:r>
            <a:r>
              <a:rPr lang="en-US" dirty="0" smtClean="0"/>
              <a:t> on Model Selection by Harmonic Mean </a:t>
            </a:r>
          </a:p>
          <a:p>
            <a:r>
              <a:rPr lang="en-US" dirty="0" smtClean="0"/>
              <a:t>This finds the number of topics needed for the corpus</a:t>
            </a:r>
          </a:p>
          <a:p>
            <a:r>
              <a:rPr lang="en-US" dirty="0" smtClean="0"/>
              <a:t>We have </a:t>
            </a:r>
            <a:r>
              <a:rPr lang="en-US" smtClean="0"/>
              <a:t>12 topics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stackoverflow.com/questions/21355156/topic-models-cross-validation-with-loglikelihood-or-perplexity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5 words to describe a topic</a:t>
            </a:r>
          </a:p>
          <a:p>
            <a:r>
              <a:rPr lang="en-US" dirty="0" smtClean="0"/>
              <a:t>We list a tweet by the first word of the topic describing 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using python do to built in packages </a:t>
            </a:r>
          </a:p>
          <a:p>
            <a:r>
              <a:rPr lang="en-US" dirty="0" smtClean="0"/>
              <a:t>Later as the project became more complex I switched over to R</a:t>
            </a:r>
          </a:p>
          <a:p>
            <a:r>
              <a:rPr lang="en-US" dirty="0" smtClean="0"/>
              <a:t>I am more familiar with R than I am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9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115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Topic Modeling </vt:lpstr>
      <vt:lpstr>Method used</vt:lpstr>
      <vt:lpstr>Finding the number of topics used </vt:lpstr>
      <vt:lpstr>Number of words</vt:lpstr>
      <vt:lpstr>Programs used</vt:lpstr>
    </vt:vector>
  </TitlesOfParts>
  <Company>Fred Hutch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Burrell, Morgan P</dc:creator>
  <cp:lastModifiedBy>Burrell, Morgan P</cp:lastModifiedBy>
  <cp:revision>5</cp:revision>
  <dcterms:created xsi:type="dcterms:W3CDTF">2017-07-14T17:24:42Z</dcterms:created>
  <dcterms:modified xsi:type="dcterms:W3CDTF">2017-07-14T18:05:50Z</dcterms:modified>
</cp:coreProperties>
</file>