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82" r:id="rId4"/>
    <p:sldMasterId id="2147483783" r:id="rId5"/>
    <p:sldMasterId id="2147483784" r:id="rId6"/>
    <p:sldMasterId id="2147483785" r:id="rId7"/>
  </p:sldMasterIdLst>
  <p:notesMasterIdLst>
    <p:notesMasterId r:id="rId8"/>
  </p:notesMasterIdLst>
  <p:sldIdLst>
    <p:sldId id="256" r:id="rId9"/>
    <p:sldId id="257" r:id="rId10"/>
    <p:sldId id="258" r:id="rId11"/>
  </p:sldIdLst>
  <p:sldSz cy="5143500" cx="9144000"/>
  <p:notesSz cx="6858000" cy="9144000"/>
  <p:embeddedFontLst>
    <p:embeddedFont>
      <p:font typeface="Heebo"/>
      <p:regular r:id="rId12"/>
      <p:bold r:id="rId13"/>
    </p:embeddedFont>
    <p:embeddedFont>
      <p:font typeface="Palanquin Dark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Heebo Black"/>
      <p:bold r:id="rId20"/>
    </p:embeddedFont>
    <p:embeddedFont>
      <p:font typeface="Catamaran Medium"/>
      <p:regular r:id="rId21"/>
      <p:bold r:id="rId22"/>
    </p:embeddedFont>
    <p:embeddedFont>
      <p:font typeface="Abhaya Libre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eboBlack-bold.fntdata"/><Relationship Id="rId22" Type="http://schemas.openxmlformats.org/officeDocument/2006/relationships/font" Target="fonts/CatamaranMedium-bold.fntdata"/><Relationship Id="rId21" Type="http://schemas.openxmlformats.org/officeDocument/2006/relationships/font" Target="fonts/CatamaranMedium-regular.fntdata"/><Relationship Id="rId24" Type="http://schemas.openxmlformats.org/officeDocument/2006/relationships/font" Target="fonts/AbhayaLibre-bold.fntdata"/><Relationship Id="rId23" Type="http://schemas.openxmlformats.org/officeDocument/2006/relationships/font" Target="fonts/AbhayaLibre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font" Target="fonts/Heebo-bold.fntdata"/><Relationship Id="rId12" Type="http://schemas.openxmlformats.org/officeDocument/2006/relationships/font" Target="fonts/Heebo-regular.fntdata"/><Relationship Id="rId15" Type="http://schemas.openxmlformats.org/officeDocument/2006/relationships/font" Target="fonts/PalanquinDark-bold.fntdata"/><Relationship Id="rId14" Type="http://schemas.openxmlformats.org/officeDocument/2006/relationships/font" Target="fonts/PalanquinDark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0" name="Shape 7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1" name="Google Shape;7011;g24551e677f6_0_2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2" name="Google Shape;7012;g24551e677f6_0_2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2" name="Shape 7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3" name="Google Shape;7063;g24551e677f6_0_7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4" name="Google Shape;7064;g24551e677f6_0_7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7" name="Shape 7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8" name="Google Shape;7098;g24551e677f6_0_11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9" name="Google Shape;7099;g24551e677f6_0_1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74" name="Shape 5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5" name="Google Shape;5075;p104"/>
          <p:cNvGrpSpPr/>
          <p:nvPr/>
        </p:nvGrpSpPr>
        <p:grpSpPr>
          <a:xfrm flipH="1" rot="900019">
            <a:off x="8396201" y="151621"/>
            <a:ext cx="524402" cy="431815"/>
            <a:chOff x="7315125" y="1121525"/>
            <a:chExt cx="1112525" cy="916100"/>
          </a:xfrm>
        </p:grpSpPr>
        <p:sp>
          <p:nvSpPr>
            <p:cNvPr id="5076" name="Google Shape;5076;p104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7" name="Google Shape;5077;p104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8" name="Google Shape;5078;p104"/>
          <p:cNvGrpSpPr/>
          <p:nvPr/>
        </p:nvGrpSpPr>
        <p:grpSpPr>
          <a:xfrm>
            <a:off x="3551508" y="106163"/>
            <a:ext cx="2403704" cy="522741"/>
            <a:chOff x="4007175" y="1128725"/>
            <a:chExt cx="2166475" cy="471150"/>
          </a:xfrm>
        </p:grpSpPr>
        <p:sp>
          <p:nvSpPr>
            <p:cNvPr id="5079" name="Google Shape;5079;p10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10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1" name="Google Shape;5081;p104"/>
          <p:cNvSpPr txBox="1"/>
          <p:nvPr>
            <p:ph type="title"/>
          </p:nvPr>
        </p:nvSpPr>
        <p:spPr>
          <a:xfrm>
            <a:off x="3016975" y="1205250"/>
            <a:ext cx="54138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82" name="Shape 5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3" name="Google Shape;5083;p105"/>
          <p:cNvGrpSpPr/>
          <p:nvPr/>
        </p:nvGrpSpPr>
        <p:grpSpPr>
          <a:xfrm>
            <a:off x="2799645" y="3920787"/>
            <a:ext cx="3555360" cy="1969672"/>
            <a:chOff x="774567" y="3920787"/>
            <a:chExt cx="3555360" cy="1969672"/>
          </a:xfrm>
        </p:grpSpPr>
        <p:grpSp>
          <p:nvGrpSpPr>
            <p:cNvPr id="5084" name="Google Shape;5084;p105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5085" name="Google Shape;5085;p10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6" name="Google Shape;5086;p10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7" name="Google Shape;5087;p10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8" name="Google Shape;5088;p10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9" name="Google Shape;5089;p10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0" name="Google Shape;5090;p105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5091" name="Google Shape;5091;p10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2" name="Google Shape;5092;p10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3" name="Google Shape;5093;p10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4" name="Google Shape;5094;p10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5" name="Google Shape;5095;p10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96" name="Google Shape;5096;p105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5097" name="Google Shape;5097;p10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8" name="Google Shape;5098;p10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9" name="Google Shape;5099;p10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0" name="Google Shape;5100;p10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1" name="Google Shape;5101;p10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2" name="Google Shape;5102;p105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5103" name="Google Shape;5103;p10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4" name="Google Shape;5104;p10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5" name="Google Shape;5105;p10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6" name="Google Shape;5106;p10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7" name="Google Shape;5107;p10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8" name="Google Shape;5108;p105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5109" name="Google Shape;5109;p105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0" name="Google Shape;5110;p105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1" name="Google Shape;5111;p105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2" name="Google Shape;5112;p105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3" name="Google Shape;5113;p105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4" name="Google Shape;5114;p105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5115" name="Google Shape;5115;p10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6" name="Google Shape;5116;p10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7" name="Google Shape;5117;p10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8" name="Google Shape;5118;p10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9" name="Google Shape;5119;p10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20" name="Google Shape;5120;p105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5121" name="Google Shape;5121;p105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2" name="Google Shape;5122;p105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3" name="Google Shape;5123;p105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4" name="Google Shape;5124;p105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5" name="Google Shape;5125;p105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26" name="Google Shape;5126;p105"/>
          <p:cNvSpPr txBox="1"/>
          <p:nvPr>
            <p:ph type="title"/>
          </p:nvPr>
        </p:nvSpPr>
        <p:spPr>
          <a:xfrm>
            <a:off x="2209950" y="1348675"/>
            <a:ext cx="4724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27" name="Google Shape;5127;p105"/>
          <p:cNvSpPr txBox="1"/>
          <p:nvPr>
            <p:ph idx="1" type="subTitle"/>
          </p:nvPr>
        </p:nvSpPr>
        <p:spPr>
          <a:xfrm>
            <a:off x="2209950" y="2261825"/>
            <a:ext cx="4724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28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Google Shape;5129;p106"/>
          <p:cNvSpPr txBox="1"/>
          <p:nvPr>
            <p:ph type="title"/>
          </p:nvPr>
        </p:nvSpPr>
        <p:spPr>
          <a:xfrm>
            <a:off x="713225" y="3967925"/>
            <a:ext cx="7717500" cy="63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30" name="Shape 5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1" name="Google Shape;5131;p107"/>
          <p:cNvGrpSpPr/>
          <p:nvPr/>
        </p:nvGrpSpPr>
        <p:grpSpPr>
          <a:xfrm rot="-900105">
            <a:off x="190674" y="182757"/>
            <a:ext cx="840665" cy="713489"/>
            <a:chOff x="6064225" y="1470325"/>
            <a:chExt cx="1112500" cy="944200"/>
          </a:xfrm>
        </p:grpSpPr>
        <p:sp>
          <p:nvSpPr>
            <p:cNvPr id="5132" name="Google Shape;5132;p10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10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4" name="Google Shape;5134;p107"/>
          <p:cNvGrpSpPr/>
          <p:nvPr/>
        </p:nvGrpSpPr>
        <p:grpSpPr>
          <a:xfrm rot="900019">
            <a:off x="8427592" y="752309"/>
            <a:ext cx="524402" cy="431815"/>
            <a:chOff x="7315125" y="1121525"/>
            <a:chExt cx="1112525" cy="916100"/>
          </a:xfrm>
        </p:grpSpPr>
        <p:sp>
          <p:nvSpPr>
            <p:cNvPr id="5135" name="Google Shape;5135;p10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10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7" name="Google Shape;5137;p107"/>
          <p:cNvGrpSpPr/>
          <p:nvPr/>
        </p:nvGrpSpPr>
        <p:grpSpPr>
          <a:xfrm flipH="1">
            <a:off x="3410381" y="65113"/>
            <a:ext cx="2403704" cy="522741"/>
            <a:chOff x="4007175" y="1128725"/>
            <a:chExt cx="2166475" cy="471150"/>
          </a:xfrm>
        </p:grpSpPr>
        <p:sp>
          <p:nvSpPr>
            <p:cNvPr id="5138" name="Google Shape;5138;p107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9" name="Google Shape;5139;p107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0" name="Google Shape;5140;p107"/>
          <p:cNvGrpSpPr/>
          <p:nvPr/>
        </p:nvGrpSpPr>
        <p:grpSpPr>
          <a:xfrm flipH="1">
            <a:off x="149867" y="1528666"/>
            <a:ext cx="373419" cy="350637"/>
            <a:chOff x="3708550" y="3474950"/>
            <a:chExt cx="256100" cy="240475"/>
          </a:xfrm>
        </p:grpSpPr>
        <p:sp>
          <p:nvSpPr>
            <p:cNvPr id="5141" name="Google Shape;5141;p10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10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3" name="Google Shape;5143;p107"/>
          <p:cNvSpPr txBox="1"/>
          <p:nvPr>
            <p:ph hasCustomPrompt="1" type="title"/>
          </p:nvPr>
        </p:nvSpPr>
        <p:spPr>
          <a:xfrm flipH="1">
            <a:off x="1512675" y="1468675"/>
            <a:ext cx="6118500" cy="14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44" name="Google Shape;5144;p107"/>
          <p:cNvSpPr txBox="1"/>
          <p:nvPr>
            <p:ph idx="1" type="body"/>
          </p:nvPr>
        </p:nvSpPr>
        <p:spPr>
          <a:xfrm>
            <a:off x="1512750" y="3223625"/>
            <a:ext cx="6118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145" name="Shape 5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5146" name="Shape 5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7" name="Google Shape;5147;p109"/>
          <p:cNvGrpSpPr/>
          <p:nvPr/>
        </p:nvGrpSpPr>
        <p:grpSpPr>
          <a:xfrm>
            <a:off x="-297806" y="4212909"/>
            <a:ext cx="5057023" cy="2690544"/>
            <a:chOff x="427600" y="1407698"/>
            <a:chExt cx="7990240" cy="4251808"/>
          </a:xfrm>
        </p:grpSpPr>
        <p:grpSp>
          <p:nvGrpSpPr>
            <p:cNvPr id="5148" name="Google Shape;5148;p10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149" name="Google Shape;5149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4" name="Google Shape;5154;p10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155" name="Google Shape;5155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7" name="Google Shape;5157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8" name="Google Shape;5158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0" name="Google Shape;5160;p10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161" name="Google Shape;5161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2" name="Google Shape;5162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6" name="Google Shape;5166;p10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167" name="Google Shape;5167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8" name="Google Shape;5168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9" name="Google Shape;5169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0" name="Google Shape;5170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1" name="Google Shape;5171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2" name="Google Shape;5172;p10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173" name="Google Shape;5173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4" name="Google Shape;5174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5" name="Google Shape;5175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6" name="Google Shape;5176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7" name="Google Shape;5177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78" name="Google Shape;5178;p10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179" name="Google Shape;5179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0" name="Google Shape;5180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1" name="Google Shape;5181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2" name="Google Shape;5182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3" name="Google Shape;5183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4" name="Google Shape;5184;p10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185" name="Google Shape;5185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6" name="Google Shape;5186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7" name="Google Shape;5187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8" name="Google Shape;5188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9" name="Google Shape;5189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90" name="Google Shape;5190;p109"/>
          <p:cNvGrpSpPr/>
          <p:nvPr/>
        </p:nvGrpSpPr>
        <p:grpSpPr>
          <a:xfrm>
            <a:off x="4671694" y="4392734"/>
            <a:ext cx="5057023" cy="2690544"/>
            <a:chOff x="427600" y="1407698"/>
            <a:chExt cx="7990240" cy="4251808"/>
          </a:xfrm>
        </p:grpSpPr>
        <p:grpSp>
          <p:nvGrpSpPr>
            <p:cNvPr id="5191" name="Google Shape;5191;p10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192" name="Google Shape;5192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3" name="Google Shape;5193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4" name="Google Shape;5194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5" name="Google Shape;5195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6" name="Google Shape;5196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7" name="Google Shape;5197;p10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198" name="Google Shape;5198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9" name="Google Shape;5199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0" name="Google Shape;5200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1" name="Google Shape;5201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2" name="Google Shape;5202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3" name="Google Shape;5203;p10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204" name="Google Shape;5204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5" name="Google Shape;5205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6" name="Google Shape;5206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7" name="Google Shape;5207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8" name="Google Shape;5208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9" name="Google Shape;5209;p10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210" name="Google Shape;5210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1" name="Google Shape;5211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2" name="Google Shape;5212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3" name="Google Shape;5213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4" name="Google Shape;5214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15" name="Google Shape;5215;p10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216" name="Google Shape;5216;p10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7" name="Google Shape;5217;p10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8" name="Google Shape;5218;p10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9" name="Google Shape;5219;p10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0" name="Google Shape;5220;p10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1" name="Google Shape;5221;p10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222" name="Google Shape;5222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3" name="Google Shape;5223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4" name="Google Shape;5224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5" name="Google Shape;5225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6" name="Google Shape;5226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7" name="Google Shape;5227;p10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228" name="Google Shape;5228;p10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9" name="Google Shape;5229;p10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0" name="Google Shape;5230;p10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1" name="Google Shape;5231;p10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2" name="Google Shape;5232;p10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33" name="Google Shape;5233;p109"/>
          <p:cNvGrpSpPr/>
          <p:nvPr/>
        </p:nvGrpSpPr>
        <p:grpSpPr>
          <a:xfrm flipH="1">
            <a:off x="8560232" y="1896391"/>
            <a:ext cx="373419" cy="350637"/>
            <a:chOff x="3708550" y="3474950"/>
            <a:chExt cx="256100" cy="240475"/>
          </a:xfrm>
        </p:grpSpPr>
        <p:sp>
          <p:nvSpPr>
            <p:cNvPr id="5234" name="Google Shape;5234;p10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10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6" name="Google Shape;5236;p109"/>
          <p:cNvSpPr txBox="1"/>
          <p:nvPr>
            <p:ph hasCustomPrompt="1" type="title"/>
          </p:nvPr>
        </p:nvSpPr>
        <p:spPr>
          <a:xfrm flipH="1">
            <a:off x="72422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237" name="Google Shape;5237;p109"/>
          <p:cNvSpPr txBox="1"/>
          <p:nvPr>
            <p:ph idx="1" type="subTitle"/>
          </p:nvPr>
        </p:nvSpPr>
        <p:spPr>
          <a:xfrm flipH="1">
            <a:off x="1677700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238" name="Google Shape;5238;p109"/>
          <p:cNvSpPr txBox="1"/>
          <p:nvPr>
            <p:ph idx="2" type="subTitle"/>
          </p:nvPr>
        </p:nvSpPr>
        <p:spPr>
          <a:xfrm flipH="1">
            <a:off x="1677699" y="2247018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39" name="Google Shape;5239;p109"/>
          <p:cNvSpPr txBox="1"/>
          <p:nvPr>
            <p:ph hasCustomPrompt="1" idx="3" type="title"/>
          </p:nvPr>
        </p:nvSpPr>
        <p:spPr>
          <a:xfrm flipH="1">
            <a:off x="724204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240" name="Google Shape;5240;p109"/>
          <p:cNvSpPr txBox="1"/>
          <p:nvPr>
            <p:ph idx="4" type="subTitle"/>
          </p:nvPr>
        </p:nvSpPr>
        <p:spPr>
          <a:xfrm flipH="1">
            <a:off x="1677672" y="3216820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241" name="Google Shape;5241;p109"/>
          <p:cNvSpPr txBox="1"/>
          <p:nvPr>
            <p:ph idx="5" type="subTitle"/>
          </p:nvPr>
        </p:nvSpPr>
        <p:spPr>
          <a:xfrm flipH="1">
            <a:off x="1677676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42" name="Google Shape;5242;p109"/>
          <p:cNvSpPr txBox="1"/>
          <p:nvPr>
            <p:ph hasCustomPrompt="1" idx="6" type="title"/>
          </p:nvPr>
        </p:nvSpPr>
        <p:spPr>
          <a:xfrm>
            <a:off x="457255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243" name="Google Shape;5243;p109"/>
          <p:cNvSpPr txBox="1"/>
          <p:nvPr>
            <p:ph idx="7" type="subTitle"/>
          </p:nvPr>
        </p:nvSpPr>
        <p:spPr>
          <a:xfrm>
            <a:off x="5536378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244" name="Google Shape;5244;p109"/>
          <p:cNvSpPr txBox="1"/>
          <p:nvPr>
            <p:ph idx="8" type="subTitle"/>
          </p:nvPr>
        </p:nvSpPr>
        <p:spPr>
          <a:xfrm>
            <a:off x="5536375" y="2247029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45" name="Google Shape;5245;p109"/>
          <p:cNvSpPr txBox="1"/>
          <p:nvPr>
            <p:ph hasCustomPrompt="1" idx="9" type="title"/>
          </p:nvPr>
        </p:nvSpPr>
        <p:spPr>
          <a:xfrm>
            <a:off x="4572528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246" name="Google Shape;5246;p109"/>
          <p:cNvSpPr txBox="1"/>
          <p:nvPr>
            <p:ph idx="13" type="subTitle"/>
          </p:nvPr>
        </p:nvSpPr>
        <p:spPr>
          <a:xfrm>
            <a:off x="5536350" y="3216819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247" name="Google Shape;5247;p109"/>
          <p:cNvSpPr txBox="1"/>
          <p:nvPr>
            <p:ph idx="14" type="subTitle"/>
          </p:nvPr>
        </p:nvSpPr>
        <p:spPr>
          <a:xfrm>
            <a:off x="5536352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48" name="Google Shape;5248;p109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249" name="Shape 5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0" name="Google Shape;5250;p110"/>
          <p:cNvGrpSpPr/>
          <p:nvPr/>
        </p:nvGrpSpPr>
        <p:grpSpPr>
          <a:xfrm>
            <a:off x="7545108" y="1432401"/>
            <a:ext cx="2403704" cy="522741"/>
            <a:chOff x="4007175" y="1128725"/>
            <a:chExt cx="2166475" cy="471150"/>
          </a:xfrm>
        </p:grpSpPr>
        <p:sp>
          <p:nvSpPr>
            <p:cNvPr id="5251" name="Google Shape;5251;p11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11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3" name="Google Shape;5253;p110"/>
          <p:cNvGrpSpPr/>
          <p:nvPr/>
        </p:nvGrpSpPr>
        <p:grpSpPr>
          <a:xfrm>
            <a:off x="8606073" y="4105012"/>
            <a:ext cx="373419" cy="350637"/>
            <a:chOff x="3708550" y="3474950"/>
            <a:chExt cx="256100" cy="240475"/>
          </a:xfrm>
        </p:grpSpPr>
        <p:sp>
          <p:nvSpPr>
            <p:cNvPr id="5254" name="Google Shape;5254;p11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11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56" name="Google Shape;5256;p110"/>
          <p:cNvSpPr txBox="1"/>
          <p:nvPr>
            <p:ph type="title"/>
          </p:nvPr>
        </p:nvSpPr>
        <p:spPr>
          <a:xfrm>
            <a:off x="4572000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257" name="Google Shape;5257;p110"/>
          <p:cNvSpPr txBox="1"/>
          <p:nvPr>
            <p:ph hasCustomPrompt="1" idx="2" type="title"/>
          </p:nvPr>
        </p:nvSpPr>
        <p:spPr>
          <a:xfrm>
            <a:off x="45720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58" name="Google Shape;5258;p110"/>
          <p:cNvSpPr txBox="1"/>
          <p:nvPr>
            <p:ph idx="1" type="subTitle"/>
          </p:nvPr>
        </p:nvSpPr>
        <p:spPr>
          <a:xfrm>
            <a:off x="4572000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5259" name="Shape 5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0" name="Google Shape;5260;p111"/>
          <p:cNvGrpSpPr/>
          <p:nvPr/>
        </p:nvGrpSpPr>
        <p:grpSpPr>
          <a:xfrm>
            <a:off x="-51558" y="1004859"/>
            <a:ext cx="1529562" cy="487037"/>
            <a:chOff x="2293625" y="793625"/>
            <a:chExt cx="1052475" cy="335125"/>
          </a:xfrm>
        </p:grpSpPr>
        <p:sp>
          <p:nvSpPr>
            <p:cNvPr id="5261" name="Google Shape;5261;p11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11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3" name="Google Shape;5263;p111"/>
          <p:cNvSpPr txBox="1"/>
          <p:nvPr>
            <p:ph type="title"/>
          </p:nvPr>
        </p:nvSpPr>
        <p:spPr>
          <a:xfrm>
            <a:off x="725450" y="2364575"/>
            <a:ext cx="4797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264" name="Google Shape;5264;p111"/>
          <p:cNvSpPr txBox="1"/>
          <p:nvPr>
            <p:ph hasCustomPrompt="1" idx="2" type="title"/>
          </p:nvPr>
        </p:nvSpPr>
        <p:spPr>
          <a:xfrm>
            <a:off x="2217888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65" name="Google Shape;5265;p111"/>
          <p:cNvSpPr txBox="1"/>
          <p:nvPr>
            <p:ph idx="1" type="subTitle"/>
          </p:nvPr>
        </p:nvSpPr>
        <p:spPr>
          <a:xfrm>
            <a:off x="725450" y="3949800"/>
            <a:ext cx="4797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5266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7" name="Google Shape;5267;p112"/>
          <p:cNvGrpSpPr/>
          <p:nvPr/>
        </p:nvGrpSpPr>
        <p:grpSpPr>
          <a:xfrm flipH="1">
            <a:off x="7807257" y="1903861"/>
            <a:ext cx="911705" cy="337487"/>
            <a:chOff x="1119600" y="2506400"/>
            <a:chExt cx="763700" cy="282700"/>
          </a:xfrm>
        </p:grpSpPr>
        <p:sp>
          <p:nvSpPr>
            <p:cNvPr id="5268" name="Google Shape;5268;p112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9" name="Google Shape;5269;p112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0" name="Google Shape;5270;p112"/>
          <p:cNvGrpSpPr/>
          <p:nvPr/>
        </p:nvGrpSpPr>
        <p:grpSpPr>
          <a:xfrm flipH="1" rot="-900019">
            <a:off x="8000905" y="475996"/>
            <a:ext cx="524402" cy="431815"/>
            <a:chOff x="7315125" y="1121525"/>
            <a:chExt cx="1112525" cy="916100"/>
          </a:xfrm>
        </p:grpSpPr>
        <p:sp>
          <p:nvSpPr>
            <p:cNvPr id="5271" name="Google Shape;5271;p112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2" name="Google Shape;5272;p112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3" name="Google Shape;5273;p112"/>
          <p:cNvSpPr txBox="1"/>
          <p:nvPr>
            <p:ph type="title"/>
          </p:nvPr>
        </p:nvSpPr>
        <p:spPr>
          <a:xfrm>
            <a:off x="3787900" y="2484075"/>
            <a:ext cx="4566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274" name="Google Shape;5274;p112"/>
          <p:cNvSpPr txBox="1"/>
          <p:nvPr>
            <p:ph hasCustomPrompt="1" idx="2" type="title"/>
          </p:nvPr>
        </p:nvSpPr>
        <p:spPr>
          <a:xfrm>
            <a:off x="5164850" y="667549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5275" name="Google Shape;5275;p112"/>
          <p:cNvSpPr txBox="1"/>
          <p:nvPr>
            <p:ph idx="1" type="subTitle"/>
          </p:nvPr>
        </p:nvSpPr>
        <p:spPr>
          <a:xfrm>
            <a:off x="3787900" y="4069300"/>
            <a:ext cx="4566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">
    <p:spTree>
      <p:nvGrpSpPr>
        <p:cNvPr id="5276" name="Shape 5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7" name="Google Shape;5277;p113"/>
          <p:cNvGrpSpPr/>
          <p:nvPr/>
        </p:nvGrpSpPr>
        <p:grpSpPr>
          <a:xfrm flipH="1" rot="900105">
            <a:off x="7873603" y="366345"/>
            <a:ext cx="840665" cy="713489"/>
            <a:chOff x="6064225" y="1470325"/>
            <a:chExt cx="1112500" cy="944200"/>
          </a:xfrm>
        </p:grpSpPr>
        <p:sp>
          <p:nvSpPr>
            <p:cNvPr id="5278" name="Google Shape;5278;p11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9" name="Google Shape;5279;p11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0" name="Google Shape;5280;p113"/>
          <p:cNvGrpSpPr/>
          <p:nvPr/>
        </p:nvGrpSpPr>
        <p:grpSpPr>
          <a:xfrm flipH="1" rot="-900019">
            <a:off x="557798" y="447134"/>
            <a:ext cx="524402" cy="431815"/>
            <a:chOff x="7315125" y="1121525"/>
            <a:chExt cx="1112525" cy="916100"/>
          </a:xfrm>
        </p:grpSpPr>
        <p:sp>
          <p:nvSpPr>
            <p:cNvPr id="5281" name="Google Shape;5281;p113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2" name="Google Shape;5282;p113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3" name="Google Shape;5283;p113"/>
          <p:cNvGrpSpPr/>
          <p:nvPr/>
        </p:nvGrpSpPr>
        <p:grpSpPr>
          <a:xfrm>
            <a:off x="-1274542" y="1176476"/>
            <a:ext cx="2403704" cy="522741"/>
            <a:chOff x="4007175" y="1128725"/>
            <a:chExt cx="2166475" cy="471150"/>
          </a:xfrm>
        </p:grpSpPr>
        <p:sp>
          <p:nvSpPr>
            <p:cNvPr id="5284" name="Google Shape;5284;p113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5" name="Google Shape;5285;p113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6" name="Google Shape;5286;p113"/>
          <p:cNvSpPr txBox="1"/>
          <p:nvPr>
            <p:ph type="title"/>
          </p:nvPr>
        </p:nvSpPr>
        <p:spPr>
          <a:xfrm>
            <a:off x="2451150" y="988025"/>
            <a:ext cx="4241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7" name="Google Shape;5287;p113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5288" name="Shape 5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9" name="Google Shape;5289;p114"/>
          <p:cNvGrpSpPr/>
          <p:nvPr/>
        </p:nvGrpSpPr>
        <p:grpSpPr>
          <a:xfrm>
            <a:off x="3221680" y="539509"/>
            <a:ext cx="1529562" cy="487037"/>
            <a:chOff x="2293625" y="793625"/>
            <a:chExt cx="1052475" cy="335125"/>
          </a:xfrm>
        </p:grpSpPr>
        <p:sp>
          <p:nvSpPr>
            <p:cNvPr id="5290" name="Google Shape;5290;p114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1" name="Google Shape;5291;p114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2" name="Google Shape;5292;p114"/>
          <p:cNvSpPr/>
          <p:nvPr>
            <p:ph idx="2" type="pic"/>
          </p:nvPr>
        </p:nvSpPr>
        <p:spPr>
          <a:xfrm>
            <a:off x="5570550" y="1372250"/>
            <a:ext cx="1469100" cy="242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3" name="Google Shape;5293;p114"/>
          <p:cNvSpPr txBox="1"/>
          <p:nvPr>
            <p:ph idx="1" type="subTitle"/>
          </p:nvPr>
        </p:nvSpPr>
        <p:spPr>
          <a:xfrm>
            <a:off x="157185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294" name="Google Shape;5294;p114"/>
          <p:cNvSpPr txBox="1"/>
          <p:nvPr>
            <p:ph type="title"/>
          </p:nvPr>
        </p:nvSpPr>
        <p:spPr>
          <a:xfrm>
            <a:off x="157182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5295" name="Google Shape;5295;p114"/>
          <p:cNvGrpSpPr/>
          <p:nvPr/>
        </p:nvGrpSpPr>
        <p:grpSpPr>
          <a:xfrm>
            <a:off x="8306482" y="752516"/>
            <a:ext cx="373419" cy="350637"/>
            <a:chOff x="3708550" y="3474950"/>
            <a:chExt cx="256100" cy="240475"/>
          </a:xfrm>
        </p:grpSpPr>
        <p:sp>
          <p:nvSpPr>
            <p:cNvPr id="5296" name="Google Shape;5296;p11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7" name="Google Shape;5297;p11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5298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p115"/>
          <p:cNvSpPr/>
          <p:nvPr>
            <p:ph idx="2" type="pic"/>
          </p:nvPr>
        </p:nvSpPr>
        <p:spPr>
          <a:xfrm>
            <a:off x="1291850" y="1488325"/>
            <a:ext cx="2798400" cy="21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300" name="Google Shape;5300;p115"/>
          <p:cNvSpPr txBox="1"/>
          <p:nvPr>
            <p:ph idx="1" type="subTitle"/>
          </p:nvPr>
        </p:nvSpPr>
        <p:spPr>
          <a:xfrm>
            <a:off x="4860275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01" name="Google Shape;5301;p115"/>
          <p:cNvSpPr txBox="1"/>
          <p:nvPr>
            <p:ph type="title"/>
          </p:nvPr>
        </p:nvSpPr>
        <p:spPr>
          <a:xfrm>
            <a:off x="4860250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5302" name="Google Shape;5302;p115"/>
          <p:cNvGrpSpPr/>
          <p:nvPr/>
        </p:nvGrpSpPr>
        <p:grpSpPr>
          <a:xfrm flipH="1">
            <a:off x="2463882" y="460991"/>
            <a:ext cx="373419" cy="350637"/>
            <a:chOff x="3708550" y="3474950"/>
            <a:chExt cx="256100" cy="240475"/>
          </a:xfrm>
        </p:grpSpPr>
        <p:sp>
          <p:nvSpPr>
            <p:cNvPr id="5303" name="Google Shape;5303;p11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11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5305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6" name="Google Shape;5306;p116"/>
          <p:cNvGrpSpPr/>
          <p:nvPr/>
        </p:nvGrpSpPr>
        <p:grpSpPr>
          <a:xfrm>
            <a:off x="-404217" y="647176"/>
            <a:ext cx="2403704" cy="522741"/>
            <a:chOff x="4007175" y="1128725"/>
            <a:chExt cx="2166475" cy="471150"/>
          </a:xfrm>
        </p:grpSpPr>
        <p:sp>
          <p:nvSpPr>
            <p:cNvPr id="5307" name="Google Shape;5307;p11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11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9" name="Google Shape;5309;p116"/>
          <p:cNvGrpSpPr/>
          <p:nvPr/>
        </p:nvGrpSpPr>
        <p:grpSpPr>
          <a:xfrm flipH="1">
            <a:off x="4032707" y="647166"/>
            <a:ext cx="373419" cy="350637"/>
            <a:chOff x="3708550" y="3474950"/>
            <a:chExt cx="256100" cy="240475"/>
          </a:xfrm>
        </p:grpSpPr>
        <p:sp>
          <p:nvSpPr>
            <p:cNvPr id="5310" name="Google Shape;5310;p11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11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2" name="Google Shape;5312;p116"/>
          <p:cNvSpPr txBox="1"/>
          <p:nvPr>
            <p:ph idx="1" type="subTitle"/>
          </p:nvPr>
        </p:nvSpPr>
        <p:spPr>
          <a:xfrm>
            <a:off x="97740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13" name="Google Shape;5313;p116"/>
          <p:cNvSpPr txBox="1"/>
          <p:nvPr>
            <p:ph type="title"/>
          </p:nvPr>
        </p:nvSpPr>
        <p:spPr>
          <a:xfrm>
            <a:off x="97737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pic>
        <p:nvPicPr>
          <p:cNvPr id="5314" name="Google Shape;5314;p1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15" name="Google Shape;5315;p116"/>
          <p:cNvSpPr/>
          <p:nvPr>
            <p:ph idx="2" type="pic"/>
          </p:nvPr>
        </p:nvSpPr>
        <p:spPr>
          <a:xfrm>
            <a:off x="5034094" y="1319620"/>
            <a:ext cx="2971800" cy="169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spTree>
      <p:nvGrpSpPr>
        <p:cNvPr id="5316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p117"/>
          <p:cNvSpPr txBox="1"/>
          <p:nvPr>
            <p:ph idx="1" type="body"/>
          </p:nvPr>
        </p:nvSpPr>
        <p:spPr>
          <a:xfrm>
            <a:off x="720025" y="1711800"/>
            <a:ext cx="77175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18" name="Google Shape;5318;p1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5319" name="Google Shape;5319;p117"/>
          <p:cNvGrpSpPr/>
          <p:nvPr/>
        </p:nvGrpSpPr>
        <p:grpSpPr>
          <a:xfrm flipH="1" rot="900019">
            <a:off x="8270266" y="724430"/>
            <a:ext cx="524402" cy="431815"/>
            <a:chOff x="7315125" y="1121525"/>
            <a:chExt cx="1112525" cy="916100"/>
          </a:xfrm>
        </p:grpSpPr>
        <p:sp>
          <p:nvSpPr>
            <p:cNvPr id="5320" name="Google Shape;5320;p11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11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2" name="Google Shape;5322;p117"/>
          <p:cNvGrpSpPr/>
          <p:nvPr/>
        </p:nvGrpSpPr>
        <p:grpSpPr>
          <a:xfrm>
            <a:off x="8308008" y="1929176"/>
            <a:ext cx="2403704" cy="522741"/>
            <a:chOff x="4007175" y="1128725"/>
            <a:chExt cx="2166475" cy="471150"/>
          </a:xfrm>
        </p:grpSpPr>
        <p:sp>
          <p:nvSpPr>
            <p:cNvPr id="5323" name="Google Shape;5323;p117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117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5325" name="Shape 5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" name="Google Shape;5326;p118"/>
          <p:cNvGrpSpPr/>
          <p:nvPr/>
        </p:nvGrpSpPr>
        <p:grpSpPr>
          <a:xfrm>
            <a:off x="7390138" y="2764339"/>
            <a:ext cx="2862405" cy="3408407"/>
            <a:chOff x="4854346" y="1649451"/>
            <a:chExt cx="4202621" cy="5004268"/>
          </a:xfrm>
        </p:grpSpPr>
        <p:grpSp>
          <p:nvGrpSpPr>
            <p:cNvPr id="5327" name="Google Shape;5327;p118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5328" name="Google Shape;5328;p1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9" name="Google Shape;5329;p1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0" name="Google Shape;5330;p1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1" name="Google Shape;5331;p1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2" name="Google Shape;5332;p1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3" name="Google Shape;5333;p118"/>
            <p:cNvGrpSpPr/>
            <p:nvPr/>
          </p:nvGrpSpPr>
          <p:grpSpPr>
            <a:xfrm>
              <a:off x="7547033" y="1804613"/>
              <a:ext cx="1509934" cy="4224416"/>
              <a:chOff x="5789900" y="1448250"/>
              <a:chExt cx="1313100" cy="3673725"/>
            </a:xfrm>
          </p:grpSpPr>
          <p:sp>
            <p:nvSpPr>
              <p:cNvPr id="5334" name="Google Shape;5334;p11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5" name="Google Shape;5335;p11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6" name="Google Shape;5336;p11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7" name="Google Shape;5337;p11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8" name="Google Shape;5338;p11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9" name="Google Shape;5339;p118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5340" name="Google Shape;5340;p1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1" name="Google Shape;5341;p1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2" name="Google Shape;5342;p1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3" name="Google Shape;5343;p1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1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5" name="Google Shape;5345;p118"/>
          <p:cNvGrpSpPr/>
          <p:nvPr/>
        </p:nvGrpSpPr>
        <p:grpSpPr>
          <a:xfrm flipH="1"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5346" name="Google Shape;5346;p118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5347" name="Google Shape;5347;p11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8" name="Google Shape;5348;p11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9" name="Google Shape;5349;p11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0" name="Google Shape;5350;p11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1" name="Google Shape;5351;p11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2" name="Google Shape;5352;p118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5353" name="Google Shape;5353;p11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4" name="Google Shape;5354;p11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5" name="Google Shape;5355;p11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6" name="Google Shape;5356;p11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7" name="Google Shape;5357;p11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8" name="Google Shape;5358;p118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5359" name="Google Shape;5359;p11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0" name="Google Shape;5360;p11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11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11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3" name="Google Shape;5363;p11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4" name="Google Shape;5364;p118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5365" name="Google Shape;5365;p11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6" name="Google Shape;5366;p11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7" name="Google Shape;5367;p11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8" name="Google Shape;5368;p11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9" name="Google Shape;5369;p11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0" name="Google Shape;5370;p118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5371" name="Google Shape;5371;p11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2" name="Google Shape;5372;p11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3" name="Google Shape;5373;p11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4" name="Google Shape;5374;p11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5" name="Google Shape;5375;p11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6" name="Google Shape;5376;p118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5377" name="Google Shape;5377;p11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8" name="Google Shape;5378;p11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11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0" name="Google Shape;5380;p11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11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2" name="Google Shape;5382;p118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5383" name="Google Shape;5383;p11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11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11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11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11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88" name="Google Shape;5388;p118"/>
          <p:cNvGrpSpPr/>
          <p:nvPr/>
        </p:nvGrpSpPr>
        <p:grpSpPr>
          <a:xfrm>
            <a:off x="257382" y="370761"/>
            <a:ext cx="911705" cy="337487"/>
            <a:chOff x="1119600" y="2506400"/>
            <a:chExt cx="763700" cy="282700"/>
          </a:xfrm>
        </p:grpSpPr>
        <p:sp>
          <p:nvSpPr>
            <p:cNvPr id="5389" name="Google Shape;5389;p118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0" name="Google Shape;5390;p118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1" name="Google Shape;5391;p118"/>
          <p:cNvGrpSpPr/>
          <p:nvPr/>
        </p:nvGrpSpPr>
        <p:grpSpPr>
          <a:xfrm flipH="1">
            <a:off x="8430782" y="744866"/>
            <a:ext cx="373419" cy="350637"/>
            <a:chOff x="3708550" y="3474950"/>
            <a:chExt cx="256100" cy="240475"/>
          </a:xfrm>
        </p:grpSpPr>
        <p:sp>
          <p:nvSpPr>
            <p:cNvPr id="5392" name="Google Shape;5392;p11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3" name="Google Shape;5393;p11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4" name="Google Shape;5394;p118"/>
          <p:cNvGrpSpPr/>
          <p:nvPr/>
        </p:nvGrpSpPr>
        <p:grpSpPr>
          <a:xfrm flipH="1">
            <a:off x="4572007" y="370761"/>
            <a:ext cx="911705" cy="337487"/>
            <a:chOff x="1119600" y="2506400"/>
            <a:chExt cx="763700" cy="282700"/>
          </a:xfrm>
        </p:grpSpPr>
        <p:sp>
          <p:nvSpPr>
            <p:cNvPr id="5395" name="Google Shape;5395;p118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6" name="Google Shape;5396;p118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7" name="Google Shape;5397;p118"/>
          <p:cNvSpPr txBox="1"/>
          <p:nvPr>
            <p:ph type="title"/>
          </p:nvPr>
        </p:nvSpPr>
        <p:spPr>
          <a:xfrm>
            <a:off x="717477" y="3149150"/>
            <a:ext cx="5313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398" name="Google Shape;5398;p118"/>
          <p:cNvSpPr txBox="1"/>
          <p:nvPr>
            <p:ph idx="1" type="subTitle"/>
          </p:nvPr>
        </p:nvSpPr>
        <p:spPr>
          <a:xfrm>
            <a:off x="717475" y="1482850"/>
            <a:ext cx="53133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99" name="Shape 5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0" name="Google Shape;5400;p119"/>
          <p:cNvGrpSpPr/>
          <p:nvPr/>
        </p:nvGrpSpPr>
        <p:grpSpPr>
          <a:xfrm>
            <a:off x="-210970" y="452284"/>
            <a:ext cx="1529562" cy="487037"/>
            <a:chOff x="2293625" y="793625"/>
            <a:chExt cx="1052475" cy="335125"/>
          </a:xfrm>
        </p:grpSpPr>
        <p:sp>
          <p:nvSpPr>
            <p:cNvPr id="5401" name="Google Shape;5401;p11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11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3" name="Google Shape;5403;p119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5404" name="Google Shape;5404;p11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405" name="Google Shape;5405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6" name="Google Shape;5406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9" name="Google Shape;5409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0" name="Google Shape;5410;p11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411" name="Google Shape;5411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5" name="Google Shape;5415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16" name="Google Shape;5416;p11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417" name="Google Shape;5417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8" name="Google Shape;5418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9" name="Google Shape;5419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0" name="Google Shape;5420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1" name="Google Shape;5421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2" name="Google Shape;5422;p11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423" name="Google Shape;5423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4" name="Google Shape;5424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5" name="Google Shape;5425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6" name="Google Shape;5426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7" name="Google Shape;5427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8" name="Google Shape;5428;p11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429" name="Google Shape;5429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0" name="Google Shape;5430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1" name="Google Shape;5431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2" name="Google Shape;5432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3" name="Google Shape;5433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4" name="Google Shape;5434;p11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435" name="Google Shape;5435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6" name="Google Shape;5436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9" name="Google Shape;5439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0" name="Google Shape;5440;p11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441" name="Google Shape;5441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5" name="Google Shape;5445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46" name="Google Shape;5446;p119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5447" name="Google Shape;5447;p11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448" name="Google Shape;5448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3" name="Google Shape;5453;p11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454" name="Google Shape;5454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7" name="Google Shape;5457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8" name="Google Shape;5458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9" name="Google Shape;5459;p11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460" name="Google Shape;5460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65" name="Google Shape;5465;p11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466" name="Google Shape;5466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9" name="Google Shape;5469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0" name="Google Shape;5470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1" name="Google Shape;5471;p11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472" name="Google Shape;5472;p1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1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1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1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1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7" name="Google Shape;5477;p11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478" name="Google Shape;5478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1" name="Google Shape;5481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2" name="Google Shape;5482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3" name="Google Shape;5483;p11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484" name="Google Shape;5484;p1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1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1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7" name="Google Shape;5487;p1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1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89" name="Google Shape;5489;p11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490" name="Shape 5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1" name="Google Shape;5491;p120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5492" name="Google Shape;5492;p12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493" name="Google Shape;5493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8" name="Google Shape;5498;p12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499" name="Google Shape;5499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3" name="Google Shape;5503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04" name="Google Shape;5504;p12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505" name="Google Shape;5505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8" name="Google Shape;5508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0" name="Google Shape;5510;p12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511" name="Google Shape;5511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3" name="Google Shape;5513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4" name="Google Shape;5514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5" name="Google Shape;5515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6" name="Google Shape;5516;p12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517" name="Google Shape;5517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8" name="Google Shape;5518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9" name="Google Shape;5519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0" name="Google Shape;5520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1" name="Google Shape;5521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2" name="Google Shape;5522;p12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523" name="Google Shape;5523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4" name="Google Shape;5524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5" name="Google Shape;5525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6" name="Google Shape;5526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7" name="Google Shape;5527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8" name="Google Shape;5528;p12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529" name="Google Shape;5529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0" name="Google Shape;5530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1" name="Google Shape;5531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2" name="Google Shape;5532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3" name="Google Shape;5533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34" name="Google Shape;5534;p120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5535" name="Google Shape;5535;p12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536" name="Google Shape;5536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7" name="Google Shape;5537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8" name="Google Shape;5538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9" name="Google Shape;5539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0" name="Google Shape;5540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1" name="Google Shape;5541;p12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542" name="Google Shape;5542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3" name="Google Shape;5543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4" name="Google Shape;5544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5" name="Google Shape;5545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6" name="Google Shape;5546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7" name="Google Shape;5547;p12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548" name="Google Shape;5548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9" name="Google Shape;5549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0" name="Google Shape;5550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1" name="Google Shape;5551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2" name="Google Shape;5552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3" name="Google Shape;5553;p12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554" name="Google Shape;5554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5" name="Google Shape;5555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6" name="Google Shape;5556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7" name="Google Shape;5557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8" name="Google Shape;5558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9" name="Google Shape;5559;p12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560" name="Google Shape;5560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1" name="Google Shape;5561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2" name="Google Shape;5562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3" name="Google Shape;5563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4" name="Google Shape;5564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65" name="Google Shape;5565;p12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566" name="Google Shape;5566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7" name="Google Shape;5567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8" name="Google Shape;5568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9" name="Google Shape;5569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0" name="Google Shape;5570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1" name="Google Shape;5571;p12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572" name="Google Shape;5572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3" name="Google Shape;5573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7" name="Google Shape;5577;p120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5578" name="Google Shape;5578;p12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579" name="Google Shape;5579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0" name="Google Shape;5580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1" name="Google Shape;5581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2" name="Google Shape;5582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3" name="Google Shape;5583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4" name="Google Shape;5584;p12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585" name="Google Shape;5585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6" name="Google Shape;5586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7" name="Google Shape;5587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8" name="Google Shape;5588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0" name="Google Shape;5590;p12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591" name="Google Shape;5591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4" name="Google Shape;5594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5" name="Google Shape;5595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6" name="Google Shape;5596;p12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597" name="Google Shape;5597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8" name="Google Shape;5598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9" name="Google Shape;5599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0" name="Google Shape;5600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1" name="Google Shape;5601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2" name="Google Shape;5602;p12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603" name="Google Shape;5603;p12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4" name="Google Shape;5604;p12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5" name="Google Shape;5605;p12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6" name="Google Shape;5606;p12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7" name="Google Shape;5607;p12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8" name="Google Shape;5608;p12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609" name="Google Shape;5609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0" name="Google Shape;5610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1" name="Google Shape;5611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2" name="Google Shape;5612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3" name="Google Shape;5613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4" name="Google Shape;5614;p12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615" name="Google Shape;5615;p12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6" name="Google Shape;5616;p12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7" name="Google Shape;5617;p12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8" name="Google Shape;5618;p12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9" name="Google Shape;5619;p12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20" name="Google Shape;5620;p120"/>
          <p:cNvGrpSpPr/>
          <p:nvPr/>
        </p:nvGrpSpPr>
        <p:grpSpPr>
          <a:xfrm>
            <a:off x="-1690486" y="1670651"/>
            <a:ext cx="2403704" cy="522741"/>
            <a:chOff x="4007175" y="1128725"/>
            <a:chExt cx="2166475" cy="471150"/>
          </a:xfrm>
        </p:grpSpPr>
        <p:sp>
          <p:nvSpPr>
            <p:cNvPr id="5621" name="Google Shape;5621;p12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12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3" name="Google Shape;5623;p120"/>
          <p:cNvGrpSpPr/>
          <p:nvPr/>
        </p:nvGrpSpPr>
        <p:grpSpPr>
          <a:xfrm>
            <a:off x="8509364" y="1670651"/>
            <a:ext cx="2403704" cy="522741"/>
            <a:chOff x="4007175" y="1128725"/>
            <a:chExt cx="2166475" cy="471150"/>
          </a:xfrm>
        </p:grpSpPr>
        <p:sp>
          <p:nvSpPr>
            <p:cNvPr id="5624" name="Google Shape;5624;p12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12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6" name="Google Shape;5626;p12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627" name="Shape 5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8" name="Google Shape;5628;p121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5629" name="Google Shape;5629;p12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630" name="Google Shape;5630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1" name="Google Shape;5631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2" name="Google Shape;5632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3" name="Google Shape;5633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4" name="Google Shape;5634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5" name="Google Shape;5635;p12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636" name="Google Shape;5636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7" name="Google Shape;5637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8" name="Google Shape;5638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9" name="Google Shape;5639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0" name="Google Shape;5640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1" name="Google Shape;5641;p12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642" name="Google Shape;5642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3" name="Google Shape;5643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4" name="Google Shape;5644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5" name="Google Shape;5645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6" name="Google Shape;5646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47" name="Google Shape;5647;p12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648" name="Google Shape;5648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9" name="Google Shape;5649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0" name="Google Shape;5650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1" name="Google Shape;5651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2" name="Google Shape;5652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3" name="Google Shape;5653;p12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654" name="Google Shape;5654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5" name="Google Shape;5655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6" name="Google Shape;5656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7" name="Google Shape;5657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8" name="Google Shape;5658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9" name="Google Shape;5659;p12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660" name="Google Shape;5660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1" name="Google Shape;5661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2" name="Google Shape;5662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3" name="Google Shape;5663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4" name="Google Shape;5664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65" name="Google Shape;5665;p12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666" name="Google Shape;5666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7" name="Google Shape;5667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8" name="Google Shape;5668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9" name="Google Shape;5669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0" name="Google Shape;5670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71" name="Google Shape;5671;p121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5672" name="Google Shape;5672;p12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673" name="Google Shape;5673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4" name="Google Shape;5674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5" name="Google Shape;5675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6" name="Google Shape;5676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7" name="Google Shape;5677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78" name="Google Shape;5678;p12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679" name="Google Shape;5679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0" name="Google Shape;5680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1" name="Google Shape;5681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2" name="Google Shape;5682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3" name="Google Shape;5683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4" name="Google Shape;5684;p12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685" name="Google Shape;5685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6" name="Google Shape;5686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7" name="Google Shape;5687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8" name="Google Shape;5688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9" name="Google Shape;5689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0" name="Google Shape;5690;p12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691" name="Google Shape;5691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2" name="Google Shape;5692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3" name="Google Shape;5693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4" name="Google Shape;5694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5" name="Google Shape;5695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6" name="Google Shape;5696;p12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697" name="Google Shape;5697;p12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8" name="Google Shape;5698;p12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9" name="Google Shape;5699;p12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0" name="Google Shape;5700;p12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1" name="Google Shape;5701;p12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2" name="Google Shape;5702;p12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703" name="Google Shape;5703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4" name="Google Shape;5704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5" name="Google Shape;5705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6" name="Google Shape;5706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7" name="Google Shape;5707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8" name="Google Shape;5708;p12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709" name="Google Shape;5709;p12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0" name="Google Shape;5710;p12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1" name="Google Shape;5711;p12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2" name="Google Shape;5712;p12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3" name="Google Shape;5713;p12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14" name="Google Shape;5714;p121"/>
          <p:cNvGrpSpPr/>
          <p:nvPr/>
        </p:nvGrpSpPr>
        <p:grpSpPr>
          <a:xfrm>
            <a:off x="-254845" y="582334"/>
            <a:ext cx="1529562" cy="487037"/>
            <a:chOff x="2293625" y="793625"/>
            <a:chExt cx="1052475" cy="335125"/>
          </a:xfrm>
        </p:grpSpPr>
        <p:sp>
          <p:nvSpPr>
            <p:cNvPr id="5715" name="Google Shape;5715;p12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12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7" name="Google Shape;5717;p121"/>
          <p:cNvGrpSpPr/>
          <p:nvPr/>
        </p:nvGrpSpPr>
        <p:grpSpPr>
          <a:xfrm>
            <a:off x="8430782" y="2644328"/>
            <a:ext cx="373419" cy="350637"/>
            <a:chOff x="3708550" y="3474950"/>
            <a:chExt cx="256100" cy="240475"/>
          </a:xfrm>
        </p:grpSpPr>
        <p:sp>
          <p:nvSpPr>
            <p:cNvPr id="5718" name="Google Shape;5718;p12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9" name="Google Shape;5719;p12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0" name="Google Shape;5720;p121"/>
          <p:cNvGrpSpPr/>
          <p:nvPr/>
        </p:nvGrpSpPr>
        <p:grpSpPr>
          <a:xfrm flipH="1" rot="900019">
            <a:off x="8153308" y="780834"/>
            <a:ext cx="524402" cy="431815"/>
            <a:chOff x="7315125" y="1121525"/>
            <a:chExt cx="1112525" cy="916100"/>
          </a:xfrm>
        </p:grpSpPr>
        <p:sp>
          <p:nvSpPr>
            <p:cNvPr id="5721" name="Google Shape;5721;p12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2" name="Google Shape;5722;p12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3" name="Google Shape;5723;p12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5724" name="Shape 5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5" name="Google Shape;5725;p122"/>
          <p:cNvGrpSpPr/>
          <p:nvPr/>
        </p:nvGrpSpPr>
        <p:grpSpPr>
          <a:xfrm>
            <a:off x="4011108" y="3920787"/>
            <a:ext cx="3555360" cy="1969672"/>
            <a:chOff x="774567" y="3920787"/>
            <a:chExt cx="3555360" cy="1969672"/>
          </a:xfrm>
        </p:grpSpPr>
        <p:grpSp>
          <p:nvGrpSpPr>
            <p:cNvPr id="5726" name="Google Shape;5726;p122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5727" name="Google Shape;5727;p1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1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1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0" name="Google Shape;5730;p1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1" name="Google Shape;5731;p1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2" name="Google Shape;5732;p122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5733" name="Google Shape;5733;p1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1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1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1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1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8" name="Google Shape;5738;p122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5739" name="Google Shape;5739;p1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1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1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2" name="Google Shape;5742;p1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3" name="Google Shape;5743;p1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44" name="Google Shape;5744;p122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5745" name="Google Shape;5745;p1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1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1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1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1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0" name="Google Shape;5750;p122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5751" name="Google Shape;5751;p12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12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3" name="Google Shape;5753;p12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4" name="Google Shape;5754;p12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5" name="Google Shape;5755;p12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6" name="Google Shape;5756;p122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5757" name="Google Shape;5757;p1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1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1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1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1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2" name="Google Shape;5762;p122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5763" name="Google Shape;5763;p12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4" name="Google Shape;5764;p12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5" name="Google Shape;5765;p12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6" name="Google Shape;5766;p12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7" name="Google Shape;5767;p12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68" name="Google Shape;5768;p122"/>
          <p:cNvGrpSpPr/>
          <p:nvPr/>
        </p:nvGrpSpPr>
        <p:grpSpPr>
          <a:xfrm flipH="1">
            <a:off x="-749930" y="3741209"/>
            <a:ext cx="1529562" cy="487037"/>
            <a:chOff x="2293625" y="793625"/>
            <a:chExt cx="1052475" cy="335125"/>
          </a:xfrm>
        </p:grpSpPr>
        <p:sp>
          <p:nvSpPr>
            <p:cNvPr id="5769" name="Google Shape;5769;p12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12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1" name="Google Shape;5771;p122"/>
          <p:cNvGrpSpPr/>
          <p:nvPr/>
        </p:nvGrpSpPr>
        <p:grpSpPr>
          <a:xfrm>
            <a:off x="8648082" y="2470678"/>
            <a:ext cx="373419" cy="350637"/>
            <a:chOff x="3708550" y="3474950"/>
            <a:chExt cx="256100" cy="240475"/>
          </a:xfrm>
        </p:grpSpPr>
        <p:sp>
          <p:nvSpPr>
            <p:cNvPr id="5772" name="Google Shape;5772;p12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12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74" name="Google Shape;5774;p12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5775" name="Shape 5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6" name="Google Shape;5776;p123"/>
          <p:cNvGrpSpPr/>
          <p:nvPr/>
        </p:nvGrpSpPr>
        <p:grpSpPr>
          <a:xfrm flipH="1">
            <a:off x="7751728" y="2993110"/>
            <a:ext cx="2141486" cy="2637114"/>
            <a:chOff x="7326200" y="3196774"/>
            <a:chExt cx="1997283" cy="2459535"/>
          </a:xfrm>
        </p:grpSpPr>
        <p:grpSp>
          <p:nvGrpSpPr>
            <p:cNvPr id="5777" name="Google Shape;5777;p123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5778" name="Google Shape;5778;p1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9" name="Google Shape;5779;p1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0" name="Google Shape;5780;p1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1" name="Google Shape;5781;p1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2" name="Google Shape;5782;p1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3" name="Google Shape;5783;p123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5784" name="Google Shape;5784;p1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5" name="Google Shape;5785;p1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6" name="Google Shape;5786;p1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7" name="Google Shape;5787;p1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8" name="Google Shape;5788;p1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9" name="Google Shape;5789;p123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5790" name="Google Shape;5790;p1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1" name="Google Shape;5791;p1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2" name="Google Shape;5792;p1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3" name="Google Shape;5793;p1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4" name="Google Shape;5794;p1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95" name="Google Shape;5795;p123"/>
          <p:cNvGrpSpPr/>
          <p:nvPr/>
        </p:nvGrpSpPr>
        <p:grpSpPr>
          <a:xfrm flipH="1">
            <a:off x="-923297" y="3074885"/>
            <a:ext cx="2141486" cy="2637114"/>
            <a:chOff x="7326200" y="3196774"/>
            <a:chExt cx="1997283" cy="2459535"/>
          </a:xfrm>
        </p:grpSpPr>
        <p:grpSp>
          <p:nvGrpSpPr>
            <p:cNvPr id="5796" name="Google Shape;5796;p123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5797" name="Google Shape;5797;p1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8" name="Google Shape;5798;p1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9" name="Google Shape;5799;p1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0" name="Google Shape;5800;p1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1" name="Google Shape;5801;p1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2" name="Google Shape;5802;p123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5803" name="Google Shape;5803;p12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4" name="Google Shape;5804;p12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5" name="Google Shape;5805;p12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6" name="Google Shape;5806;p12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7" name="Google Shape;5807;p12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8" name="Google Shape;5808;p123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5809" name="Google Shape;5809;p12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0" name="Google Shape;5810;p12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1" name="Google Shape;5811;p12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2" name="Google Shape;5812;p12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3" name="Google Shape;5813;p12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14" name="Google Shape;5814;p123"/>
          <p:cNvGrpSpPr/>
          <p:nvPr/>
        </p:nvGrpSpPr>
        <p:grpSpPr>
          <a:xfrm flipH="1">
            <a:off x="8083067" y="1112200"/>
            <a:ext cx="1052475" cy="335125"/>
            <a:chOff x="2293625" y="793625"/>
            <a:chExt cx="1052475" cy="335125"/>
          </a:xfrm>
        </p:grpSpPr>
        <p:sp>
          <p:nvSpPr>
            <p:cNvPr id="5815" name="Google Shape;5815;p12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12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7" name="Google Shape;5817;p12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54346" y="1195013"/>
            <a:ext cx="4202621" cy="5458706"/>
            <a:chOff x="4854346" y="1195013"/>
            <a:chExt cx="4202621" cy="5458706"/>
          </a:xfrm>
        </p:grpSpPr>
        <p:grpSp>
          <p:nvGrpSpPr>
            <p:cNvPr id="55" name="Google Shape;55;p14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56" name="Google Shape;56;p1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" name="Google Shape;61;p14"/>
            <p:cNvGrpSpPr/>
            <p:nvPr/>
          </p:nvGrpSpPr>
          <p:grpSpPr>
            <a:xfrm>
              <a:off x="7547033" y="1195013"/>
              <a:ext cx="1509934" cy="4224416"/>
              <a:chOff x="5789900" y="1448250"/>
              <a:chExt cx="1313100" cy="3673725"/>
            </a:xfrm>
          </p:grpSpPr>
          <p:sp>
            <p:nvSpPr>
              <p:cNvPr id="62" name="Google Shape;62;p1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" name="Google Shape;73;p14"/>
          <p:cNvGrpSpPr/>
          <p:nvPr/>
        </p:nvGrpSpPr>
        <p:grpSpPr>
          <a:xfrm>
            <a:off x="2967358" y="370901"/>
            <a:ext cx="2403704" cy="522741"/>
            <a:chOff x="4007175" y="1128725"/>
            <a:chExt cx="2166475" cy="471150"/>
          </a:xfrm>
        </p:grpSpPr>
        <p:sp>
          <p:nvSpPr>
            <p:cNvPr id="74" name="Google Shape;74;p1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5439807" y="127691"/>
            <a:ext cx="373419" cy="350637"/>
            <a:chOff x="3708550" y="3474950"/>
            <a:chExt cx="256100" cy="240475"/>
          </a:xfrm>
        </p:grpSpPr>
        <p:sp>
          <p:nvSpPr>
            <p:cNvPr id="77" name="Google Shape;77;p1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80" name="Google Shape;80;p14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4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14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05" name="Google Shape;105;p1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4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2" name="Google Shape;122;p14"/>
          <p:cNvSpPr txBox="1"/>
          <p:nvPr>
            <p:ph type="ctrTitle"/>
          </p:nvPr>
        </p:nvSpPr>
        <p:spPr>
          <a:xfrm>
            <a:off x="739463" y="1364627"/>
            <a:ext cx="3848100" cy="19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14"/>
          <p:cNvSpPr txBox="1"/>
          <p:nvPr>
            <p:ph idx="1" type="subTitle"/>
          </p:nvPr>
        </p:nvSpPr>
        <p:spPr>
          <a:xfrm>
            <a:off x="739475" y="3418527"/>
            <a:ext cx="3848100" cy="435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5818" name="Shape 5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9" name="Google Shape;5819;p124"/>
          <p:cNvGrpSpPr/>
          <p:nvPr/>
        </p:nvGrpSpPr>
        <p:grpSpPr>
          <a:xfrm flipH="1">
            <a:off x="7806562" y="2764510"/>
            <a:ext cx="2141486" cy="2637114"/>
            <a:chOff x="7326200" y="3196774"/>
            <a:chExt cx="1997283" cy="2459535"/>
          </a:xfrm>
        </p:grpSpPr>
        <p:grpSp>
          <p:nvGrpSpPr>
            <p:cNvPr id="5820" name="Google Shape;5820;p12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5821" name="Google Shape;5821;p1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2" name="Google Shape;5822;p1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3" name="Google Shape;5823;p1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4" name="Google Shape;5824;p1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5" name="Google Shape;5825;p1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6" name="Google Shape;5826;p12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5827" name="Google Shape;5827;p1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8" name="Google Shape;5828;p1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9" name="Google Shape;5829;p1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0" name="Google Shape;5830;p1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1" name="Google Shape;5831;p1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2" name="Google Shape;5832;p12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5833" name="Google Shape;5833;p1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4" name="Google Shape;5834;p1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5" name="Google Shape;5835;p1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6" name="Google Shape;5836;p1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7" name="Google Shape;5837;p1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38" name="Google Shape;5838;p124"/>
          <p:cNvGrpSpPr/>
          <p:nvPr/>
        </p:nvGrpSpPr>
        <p:grpSpPr>
          <a:xfrm flipH="1">
            <a:off x="-792263" y="2770085"/>
            <a:ext cx="2141486" cy="2637114"/>
            <a:chOff x="7326200" y="3196774"/>
            <a:chExt cx="1997283" cy="2459535"/>
          </a:xfrm>
        </p:grpSpPr>
        <p:grpSp>
          <p:nvGrpSpPr>
            <p:cNvPr id="5839" name="Google Shape;5839;p12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5840" name="Google Shape;5840;p1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1" name="Google Shape;5841;p1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2" name="Google Shape;5842;p1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3" name="Google Shape;5843;p1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1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45" name="Google Shape;5845;p12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5846" name="Google Shape;5846;p12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7" name="Google Shape;5847;p12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8" name="Google Shape;5848;p12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9" name="Google Shape;5849;p12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0" name="Google Shape;5850;p12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51" name="Google Shape;5851;p12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5852" name="Google Shape;5852;p12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3" name="Google Shape;5853;p12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4" name="Google Shape;5854;p12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5" name="Google Shape;5855;p12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12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57" name="Google Shape;5857;p124"/>
          <p:cNvGrpSpPr/>
          <p:nvPr/>
        </p:nvGrpSpPr>
        <p:grpSpPr>
          <a:xfrm rot="-900165">
            <a:off x="359503" y="853517"/>
            <a:ext cx="615846" cy="522680"/>
            <a:chOff x="6064225" y="1470325"/>
            <a:chExt cx="1112500" cy="944200"/>
          </a:xfrm>
        </p:grpSpPr>
        <p:sp>
          <p:nvSpPr>
            <p:cNvPr id="5858" name="Google Shape;5858;p124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9" name="Google Shape;5859;p124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0" name="Google Shape;5860;p124"/>
          <p:cNvGrpSpPr/>
          <p:nvPr/>
        </p:nvGrpSpPr>
        <p:grpSpPr>
          <a:xfrm flipH="1">
            <a:off x="8242970" y="1112209"/>
            <a:ext cx="1529562" cy="487037"/>
            <a:chOff x="2293625" y="793625"/>
            <a:chExt cx="1052475" cy="335125"/>
          </a:xfrm>
        </p:grpSpPr>
        <p:sp>
          <p:nvSpPr>
            <p:cNvPr id="5861" name="Google Shape;5861;p124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124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3" name="Google Shape;5863;p124"/>
          <p:cNvGrpSpPr/>
          <p:nvPr/>
        </p:nvGrpSpPr>
        <p:grpSpPr>
          <a:xfrm>
            <a:off x="4330182" y="4367491"/>
            <a:ext cx="373419" cy="350637"/>
            <a:chOff x="3708550" y="3474950"/>
            <a:chExt cx="256100" cy="240475"/>
          </a:xfrm>
        </p:grpSpPr>
        <p:sp>
          <p:nvSpPr>
            <p:cNvPr id="5864" name="Google Shape;5864;p12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12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6" name="Google Shape;5866;p12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5867" name="Shape 5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8" name="Google Shape;5868;p125"/>
          <p:cNvGrpSpPr/>
          <p:nvPr/>
        </p:nvGrpSpPr>
        <p:grpSpPr>
          <a:xfrm flipH="1">
            <a:off x="996388" y="4011836"/>
            <a:ext cx="4135748" cy="2200311"/>
            <a:chOff x="427600" y="1407698"/>
            <a:chExt cx="7990240" cy="4251808"/>
          </a:xfrm>
        </p:grpSpPr>
        <p:grpSp>
          <p:nvGrpSpPr>
            <p:cNvPr id="5869" name="Google Shape;5869;p12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870" name="Google Shape;5870;p1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1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2" name="Google Shape;5872;p1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3" name="Google Shape;5873;p1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4" name="Google Shape;5874;p1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75" name="Google Shape;5875;p12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876" name="Google Shape;5876;p1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7" name="Google Shape;5877;p1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8" name="Google Shape;5878;p1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9" name="Google Shape;5879;p1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0" name="Google Shape;5880;p1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1" name="Google Shape;5881;p12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882" name="Google Shape;5882;p1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3" name="Google Shape;5883;p1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4" name="Google Shape;5884;p1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5" name="Google Shape;5885;p1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6" name="Google Shape;5886;p1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7" name="Google Shape;5887;p12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888" name="Google Shape;5888;p1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9" name="Google Shape;5889;p1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1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1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2" name="Google Shape;5892;p1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3" name="Google Shape;5893;p12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894" name="Google Shape;5894;p1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1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1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1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8" name="Google Shape;5898;p1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9" name="Google Shape;5899;p12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900" name="Google Shape;5900;p1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1" name="Google Shape;5901;p1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2" name="Google Shape;5902;p1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3" name="Google Shape;5903;p1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4" name="Google Shape;5904;p1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05" name="Google Shape;5905;p12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906" name="Google Shape;5906;p1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7" name="Google Shape;5907;p1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8" name="Google Shape;5908;p1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9" name="Google Shape;5909;p1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0" name="Google Shape;5910;p1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11" name="Google Shape;5911;p125"/>
          <p:cNvGrpSpPr/>
          <p:nvPr/>
        </p:nvGrpSpPr>
        <p:grpSpPr>
          <a:xfrm flipH="1" rot="1800203">
            <a:off x="8279765" y="1457222"/>
            <a:ext cx="605583" cy="513970"/>
            <a:chOff x="6064225" y="1470325"/>
            <a:chExt cx="1112500" cy="944200"/>
          </a:xfrm>
        </p:grpSpPr>
        <p:sp>
          <p:nvSpPr>
            <p:cNvPr id="5912" name="Google Shape;5912;p12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12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4" name="Google Shape;5914;p125"/>
          <p:cNvGrpSpPr/>
          <p:nvPr/>
        </p:nvGrpSpPr>
        <p:grpSpPr>
          <a:xfrm>
            <a:off x="7202705" y="4444259"/>
            <a:ext cx="1529562" cy="487037"/>
            <a:chOff x="2293625" y="793625"/>
            <a:chExt cx="1052475" cy="335125"/>
          </a:xfrm>
        </p:grpSpPr>
        <p:sp>
          <p:nvSpPr>
            <p:cNvPr id="5915" name="Google Shape;5915;p12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12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7" name="Google Shape;5917;p125"/>
          <p:cNvGrpSpPr/>
          <p:nvPr/>
        </p:nvGrpSpPr>
        <p:grpSpPr>
          <a:xfrm>
            <a:off x="205557" y="1340241"/>
            <a:ext cx="373419" cy="350637"/>
            <a:chOff x="3708550" y="3474950"/>
            <a:chExt cx="256100" cy="240475"/>
          </a:xfrm>
        </p:grpSpPr>
        <p:sp>
          <p:nvSpPr>
            <p:cNvPr id="5918" name="Google Shape;5918;p12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9" name="Google Shape;5919;p12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0" name="Google Shape;5920;p1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5921" name="Shape 5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2" name="Google Shape;5922;p126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5923" name="Google Shape;5923;p12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924" name="Google Shape;5924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8" name="Google Shape;5928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9" name="Google Shape;5929;p12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930" name="Google Shape;5930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1" name="Google Shape;5931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35" name="Google Shape;5935;p12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936" name="Google Shape;5936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7" name="Google Shape;5937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8" name="Google Shape;5938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0" name="Google Shape;5940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1" name="Google Shape;5941;p12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942" name="Google Shape;5942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3" name="Google Shape;5943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47" name="Google Shape;5947;p12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948" name="Google Shape;5948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2" name="Google Shape;5952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3" name="Google Shape;5953;p12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954" name="Google Shape;5954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5" name="Google Shape;5955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59" name="Google Shape;5959;p12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960" name="Google Shape;5960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4" name="Google Shape;5964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65" name="Google Shape;5965;p126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5966" name="Google Shape;5966;p12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967" name="Google Shape;5967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0" name="Google Shape;5970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2" name="Google Shape;5972;p12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973" name="Google Shape;5973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6" name="Google Shape;5976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7" name="Google Shape;5977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8" name="Google Shape;5978;p12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979" name="Google Shape;5979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2" name="Google Shape;5982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4" name="Google Shape;5984;p12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985" name="Google Shape;5985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8" name="Google Shape;5988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9" name="Google Shape;5989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0" name="Google Shape;5990;p12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991" name="Google Shape;5991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4" name="Google Shape;5994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96" name="Google Shape;5996;p12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997" name="Google Shape;5997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0" name="Google Shape;6000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1" name="Google Shape;6001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2" name="Google Shape;6002;p12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003" name="Google Shape;6003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4" name="Google Shape;6004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5" name="Google Shape;6005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6" name="Google Shape;6006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7" name="Google Shape;6007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08" name="Google Shape;6008;p126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6009" name="Google Shape;6009;p12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010" name="Google Shape;6010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1" name="Google Shape;6011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2" name="Google Shape;6012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3" name="Google Shape;6013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4" name="Google Shape;6014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5" name="Google Shape;6015;p12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016" name="Google Shape;6016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7" name="Google Shape;6017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8" name="Google Shape;6018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9" name="Google Shape;6019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0" name="Google Shape;6020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1" name="Google Shape;6021;p12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022" name="Google Shape;6022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3" name="Google Shape;6023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4" name="Google Shape;6024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5" name="Google Shape;6025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6" name="Google Shape;6026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27" name="Google Shape;6027;p12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028" name="Google Shape;6028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9" name="Google Shape;6029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0" name="Google Shape;6030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1" name="Google Shape;6031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2" name="Google Shape;6032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3" name="Google Shape;6033;p12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034" name="Google Shape;6034;p12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5" name="Google Shape;6035;p12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6" name="Google Shape;6036;p12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7" name="Google Shape;6037;p12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8" name="Google Shape;6038;p12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39" name="Google Shape;6039;p12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040" name="Google Shape;6040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1" name="Google Shape;6041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2" name="Google Shape;6042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3" name="Google Shape;6043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4" name="Google Shape;6044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45" name="Google Shape;6045;p12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046" name="Google Shape;6046;p12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7" name="Google Shape;6047;p12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8" name="Google Shape;6048;p12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9" name="Google Shape;6049;p12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0" name="Google Shape;6050;p12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51" name="Google Shape;6051;p1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6052" name="Google Shape;6052;p126"/>
          <p:cNvGrpSpPr/>
          <p:nvPr/>
        </p:nvGrpSpPr>
        <p:grpSpPr>
          <a:xfrm>
            <a:off x="7805880" y="295984"/>
            <a:ext cx="1529562" cy="487037"/>
            <a:chOff x="2293625" y="793625"/>
            <a:chExt cx="1052475" cy="335125"/>
          </a:xfrm>
        </p:grpSpPr>
        <p:sp>
          <p:nvSpPr>
            <p:cNvPr id="6053" name="Google Shape;6053;p126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126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5" name="Google Shape;6055;p126"/>
          <p:cNvGrpSpPr/>
          <p:nvPr/>
        </p:nvGrpSpPr>
        <p:grpSpPr>
          <a:xfrm>
            <a:off x="326057" y="2277903"/>
            <a:ext cx="373419" cy="350637"/>
            <a:chOff x="3708550" y="3474950"/>
            <a:chExt cx="256100" cy="240475"/>
          </a:xfrm>
        </p:grpSpPr>
        <p:sp>
          <p:nvSpPr>
            <p:cNvPr id="6056" name="Google Shape;6056;p12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12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8" name="Google Shape;6058;p126"/>
          <p:cNvGrpSpPr/>
          <p:nvPr/>
        </p:nvGrpSpPr>
        <p:grpSpPr>
          <a:xfrm flipH="1" rot="-900019">
            <a:off x="786358" y="473748"/>
            <a:ext cx="524402" cy="431815"/>
            <a:chOff x="7315125" y="1121525"/>
            <a:chExt cx="1112525" cy="916100"/>
          </a:xfrm>
        </p:grpSpPr>
        <p:sp>
          <p:nvSpPr>
            <p:cNvPr id="6059" name="Google Shape;6059;p126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126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6061" name="Shape 6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2" name="Google Shape;6062;p127"/>
          <p:cNvGrpSpPr/>
          <p:nvPr/>
        </p:nvGrpSpPr>
        <p:grpSpPr>
          <a:xfrm>
            <a:off x="7917983" y="1202876"/>
            <a:ext cx="2403704" cy="522741"/>
            <a:chOff x="4007175" y="1128725"/>
            <a:chExt cx="2166475" cy="471150"/>
          </a:xfrm>
        </p:grpSpPr>
        <p:sp>
          <p:nvSpPr>
            <p:cNvPr id="6063" name="Google Shape;6063;p127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127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5" name="Google Shape;6065;p127"/>
          <p:cNvGrpSpPr/>
          <p:nvPr/>
        </p:nvGrpSpPr>
        <p:grpSpPr>
          <a:xfrm>
            <a:off x="339798" y="485912"/>
            <a:ext cx="373419" cy="350637"/>
            <a:chOff x="3708550" y="3474950"/>
            <a:chExt cx="256100" cy="240475"/>
          </a:xfrm>
        </p:grpSpPr>
        <p:sp>
          <p:nvSpPr>
            <p:cNvPr id="6066" name="Google Shape;6066;p12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12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8" name="Google Shape;6068;p127"/>
          <p:cNvGrpSpPr/>
          <p:nvPr/>
        </p:nvGrpSpPr>
        <p:grpSpPr>
          <a:xfrm flipH="1" rot="900019">
            <a:off x="7665395" y="445321"/>
            <a:ext cx="524402" cy="431815"/>
            <a:chOff x="7315125" y="1121525"/>
            <a:chExt cx="1112525" cy="916100"/>
          </a:xfrm>
        </p:grpSpPr>
        <p:sp>
          <p:nvSpPr>
            <p:cNvPr id="6069" name="Google Shape;6069;p12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12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1" name="Google Shape;6071;p127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6072" name="Google Shape;6072;p12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073" name="Google Shape;6073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4" name="Google Shape;6074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5" name="Google Shape;6075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6" name="Google Shape;6076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7" name="Google Shape;6077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78" name="Google Shape;6078;p12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079" name="Google Shape;6079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0" name="Google Shape;6080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1" name="Google Shape;6081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2" name="Google Shape;6082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3" name="Google Shape;6083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4" name="Google Shape;6084;p12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085" name="Google Shape;6085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6" name="Google Shape;6086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7" name="Google Shape;6087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8" name="Google Shape;6088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9" name="Google Shape;6089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0" name="Google Shape;6090;p12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091" name="Google Shape;6091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2" name="Google Shape;6092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3" name="Google Shape;6093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4" name="Google Shape;6094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5" name="Google Shape;6095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96" name="Google Shape;6096;p12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097" name="Google Shape;6097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8" name="Google Shape;6098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9" name="Google Shape;6099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0" name="Google Shape;6100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1" name="Google Shape;6101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2" name="Google Shape;6102;p12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103" name="Google Shape;6103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4" name="Google Shape;6104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5" name="Google Shape;6105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6" name="Google Shape;6106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7" name="Google Shape;6107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08" name="Google Shape;6108;p12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109" name="Google Shape;6109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0" name="Google Shape;6110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1" name="Google Shape;6111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2" name="Google Shape;6112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3" name="Google Shape;6113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14" name="Google Shape;6114;p127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6115" name="Google Shape;6115;p12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116" name="Google Shape;6116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7" name="Google Shape;6117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8" name="Google Shape;6118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9" name="Google Shape;6119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0" name="Google Shape;6120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1" name="Google Shape;6121;p12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122" name="Google Shape;6122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3" name="Google Shape;6123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4" name="Google Shape;6124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5" name="Google Shape;6125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6" name="Google Shape;6126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27" name="Google Shape;6127;p12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128" name="Google Shape;6128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9" name="Google Shape;6129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0" name="Google Shape;6130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1" name="Google Shape;6131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2" name="Google Shape;6132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3" name="Google Shape;6133;p12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134" name="Google Shape;6134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5" name="Google Shape;6135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6" name="Google Shape;6136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7" name="Google Shape;6137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8" name="Google Shape;6138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9" name="Google Shape;6139;p12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140" name="Google Shape;6140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1" name="Google Shape;6141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2" name="Google Shape;6142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3" name="Google Shape;6143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4" name="Google Shape;6144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5" name="Google Shape;6145;p12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146" name="Google Shape;6146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7" name="Google Shape;6147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8" name="Google Shape;6148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9" name="Google Shape;6149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0" name="Google Shape;6150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1" name="Google Shape;6151;p12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152" name="Google Shape;6152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3" name="Google Shape;6153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4" name="Google Shape;6154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5" name="Google Shape;6155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6" name="Google Shape;6156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7" name="Google Shape;6157;p127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6158" name="Google Shape;6158;p12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159" name="Google Shape;6159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0" name="Google Shape;6160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1" name="Google Shape;6161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2" name="Google Shape;6162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3" name="Google Shape;6163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4" name="Google Shape;6164;p12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165" name="Google Shape;6165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6" name="Google Shape;6166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7" name="Google Shape;6167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8" name="Google Shape;6168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9" name="Google Shape;6169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0" name="Google Shape;6170;p12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171" name="Google Shape;6171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2" name="Google Shape;6172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3" name="Google Shape;6173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4" name="Google Shape;6174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5" name="Google Shape;6175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6" name="Google Shape;6176;p12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177" name="Google Shape;6177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9" name="Google Shape;6179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0" name="Google Shape;6180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1" name="Google Shape;6181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2" name="Google Shape;6182;p12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183" name="Google Shape;6183;p12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4" name="Google Shape;6184;p12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5" name="Google Shape;6185;p12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6" name="Google Shape;6186;p12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7" name="Google Shape;6187;p12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88" name="Google Shape;6188;p12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189" name="Google Shape;6189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0" name="Google Shape;6190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1" name="Google Shape;6191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2" name="Google Shape;6192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3" name="Google Shape;6193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4" name="Google Shape;6194;p12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195" name="Google Shape;6195;p12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6" name="Google Shape;6196;p12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7" name="Google Shape;6197;p12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8" name="Google Shape;6198;p12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9" name="Google Shape;6199;p12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200" name="Google Shape;6200;p12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6201" name="Google Shape;6201;p127"/>
          <p:cNvSpPr txBox="1"/>
          <p:nvPr>
            <p:ph idx="1" type="body"/>
          </p:nvPr>
        </p:nvSpPr>
        <p:spPr>
          <a:xfrm>
            <a:off x="7200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02" name="Google Shape;6202;p127"/>
          <p:cNvSpPr txBox="1"/>
          <p:nvPr>
            <p:ph idx="2" type="body"/>
          </p:nvPr>
        </p:nvSpPr>
        <p:spPr>
          <a:xfrm>
            <a:off x="46633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">
    <p:spTree>
      <p:nvGrpSpPr>
        <p:cNvPr id="6203" name="Shape 6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4" name="Google Shape;6204;p128"/>
          <p:cNvGrpSpPr/>
          <p:nvPr/>
        </p:nvGrpSpPr>
        <p:grpSpPr>
          <a:xfrm flipH="1">
            <a:off x="7675528" y="2764510"/>
            <a:ext cx="2141486" cy="2637114"/>
            <a:chOff x="7326200" y="3196774"/>
            <a:chExt cx="1997283" cy="2459535"/>
          </a:xfrm>
        </p:grpSpPr>
        <p:grpSp>
          <p:nvGrpSpPr>
            <p:cNvPr id="6205" name="Google Shape;6205;p12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206" name="Google Shape;6206;p1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1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1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1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0" name="Google Shape;6210;p1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1" name="Google Shape;6211;p12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212" name="Google Shape;6212;p12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3" name="Google Shape;6213;p12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4" name="Google Shape;6214;p12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5" name="Google Shape;6215;p12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6" name="Google Shape;6216;p12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7" name="Google Shape;6217;p12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218" name="Google Shape;6218;p1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9" name="Google Shape;6219;p1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0" name="Google Shape;6220;p1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1" name="Google Shape;6221;p1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2" name="Google Shape;6222;p1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23" name="Google Shape;6223;p128"/>
          <p:cNvGrpSpPr/>
          <p:nvPr/>
        </p:nvGrpSpPr>
        <p:grpSpPr>
          <a:xfrm flipH="1">
            <a:off x="-923297" y="2770085"/>
            <a:ext cx="2141486" cy="2637114"/>
            <a:chOff x="7326200" y="3196774"/>
            <a:chExt cx="1997283" cy="2459535"/>
          </a:xfrm>
        </p:grpSpPr>
        <p:grpSp>
          <p:nvGrpSpPr>
            <p:cNvPr id="6224" name="Google Shape;6224;p12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225" name="Google Shape;6225;p1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6" name="Google Shape;6226;p1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7" name="Google Shape;6227;p1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8" name="Google Shape;6228;p1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9" name="Google Shape;6229;p1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0" name="Google Shape;6230;p12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231" name="Google Shape;6231;p12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2" name="Google Shape;6232;p12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3" name="Google Shape;6233;p12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4" name="Google Shape;6234;p12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5" name="Google Shape;6235;p12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6" name="Google Shape;6236;p12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237" name="Google Shape;6237;p12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8" name="Google Shape;6238;p12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9" name="Google Shape;6239;p12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0" name="Google Shape;6240;p12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1" name="Google Shape;6241;p12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42" name="Google Shape;6242;p128"/>
          <p:cNvGrpSpPr/>
          <p:nvPr/>
        </p:nvGrpSpPr>
        <p:grpSpPr>
          <a:xfrm flipH="1" rot="900075">
            <a:off x="8127281" y="1457343"/>
            <a:ext cx="605591" cy="513977"/>
            <a:chOff x="6064225" y="1470325"/>
            <a:chExt cx="1112500" cy="944200"/>
          </a:xfrm>
        </p:grpSpPr>
        <p:sp>
          <p:nvSpPr>
            <p:cNvPr id="6243" name="Google Shape;6243;p12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12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5" name="Google Shape;6245;p128"/>
          <p:cNvGrpSpPr/>
          <p:nvPr/>
        </p:nvGrpSpPr>
        <p:grpSpPr>
          <a:xfrm>
            <a:off x="4385310" y="4424112"/>
            <a:ext cx="373419" cy="350637"/>
            <a:chOff x="3708550" y="3474950"/>
            <a:chExt cx="256100" cy="240475"/>
          </a:xfrm>
        </p:grpSpPr>
        <p:sp>
          <p:nvSpPr>
            <p:cNvPr id="6246" name="Google Shape;6246;p12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12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8" name="Google Shape;6248;p128"/>
          <p:cNvSpPr txBox="1"/>
          <p:nvPr>
            <p:ph idx="1" type="subTitle"/>
          </p:nvPr>
        </p:nvSpPr>
        <p:spPr>
          <a:xfrm>
            <a:off x="162525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249" name="Google Shape;6249;p128"/>
          <p:cNvSpPr txBox="1"/>
          <p:nvPr>
            <p:ph idx="2" type="subTitle"/>
          </p:nvPr>
        </p:nvSpPr>
        <p:spPr>
          <a:xfrm>
            <a:off x="1625238" y="3125601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250" name="Google Shape;6250;p128"/>
          <p:cNvSpPr txBox="1"/>
          <p:nvPr>
            <p:ph idx="3" type="subTitle"/>
          </p:nvPr>
        </p:nvSpPr>
        <p:spPr>
          <a:xfrm>
            <a:off x="497771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251" name="Google Shape;6251;p128"/>
          <p:cNvSpPr txBox="1"/>
          <p:nvPr>
            <p:ph idx="4" type="subTitle"/>
          </p:nvPr>
        </p:nvSpPr>
        <p:spPr>
          <a:xfrm>
            <a:off x="4977712" y="3125604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252" name="Google Shape;6252;p12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6253" name="Shape 6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4" name="Google Shape;6254;p129"/>
          <p:cNvGrpSpPr/>
          <p:nvPr/>
        </p:nvGrpSpPr>
        <p:grpSpPr>
          <a:xfrm flipH="1">
            <a:off x="345292" y="524325"/>
            <a:ext cx="1052475" cy="335125"/>
            <a:chOff x="2293625" y="793625"/>
            <a:chExt cx="1052475" cy="335125"/>
          </a:xfrm>
        </p:grpSpPr>
        <p:sp>
          <p:nvSpPr>
            <p:cNvPr id="6255" name="Google Shape;6255;p12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12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7" name="Google Shape;6257;p129"/>
          <p:cNvGrpSpPr/>
          <p:nvPr/>
        </p:nvGrpSpPr>
        <p:grpSpPr>
          <a:xfrm>
            <a:off x="8244073" y="761574"/>
            <a:ext cx="373419" cy="350637"/>
            <a:chOff x="3708550" y="3474950"/>
            <a:chExt cx="256100" cy="240475"/>
          </a:xfrm>
        </p:grpSpPr>
        <p:sp>
          <p:nvSpPr>
            <p:cNvPr id="6258" name="Google Shape;6258;p12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9" name="Google Shape;6259;p12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60" name="Google Shape;6260;p129"/>
          <p:cNvSpPr txBox="1"/>
          <p:nvPr>
            <p:ph idx="1" type="subTitle"/>
          </p:nvPr>
        </p:nvSpPr>
        <p:spPr>
          <a:xfrm>
            <a:off x="1700800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261" name="Google Shape;6261;p129"/>
          <p:cNvSpPr txBox="1"/>
          <p:nvPr>
            <p:ph idx="2" type="subTitle"/>
          </p:nvPr>
        </p:nvSpPr>
        <p:spPr>
          <a:xfrm>
            <a:off x="1700810" y="3956784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262" name="Google Shape;6262;p129"/>
          <p:cNvSpPr txBox="1"/>
          <p:nvPr>
            <p:ph idx="3" type="subTitle"/>
          </p:nvPr>
        </p:nvSpPr>
        <p:spPr>
          <a:xfrm>
            <a:off x="5053319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263" name="Google Shape;6263;p129"/>
          <p:cNvSpPr txBox="1"/>
          <p:nvPr>
            <p:ph idx="4" type="subTitle"/>
          </p:nvPr>
        </p:nvSpPr>
        <p:spPr>
          <a:xfrm>
            <a:off x="5053312" y="3956785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264" name="Google Shape;6264;p12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6265" name="Google Shape;6265;p129"/>
          <p:cNvSpPr/>
          <p:nvPr>
            <p:ph idx="5" type="pic"/>
          </p:nvPr>
        </p:nvSpPr>
        <p:spPr>
          <a:xfrm>
            <a:off x="1625300" y="1380634"/>
            <a:ext cx="5893500" cy="213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_1">
    <p:spTree>
      <p:nvGrpSpPr>
        <p:cNvPr id="6266" name="Shape 6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7" name="Google Shape;6267;p130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6268" name="Google Shape;6268;p1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269" name="Google Shape;6269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0" name="Google Shape;6270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1" name="Google Shape;6271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2" name="Google Shape;6272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3" name="Google Shape;6273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74" name="Google Shape;6274;p1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275" name="Google Shape;6275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6" name="Google Shape;6276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7" name="Google Shape;6277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8" name="Google Shape;6278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9" name="Google Shape;6279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0" name="Google Shape;6280;p1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281" name="Google Shape;6281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2" name="Google Shape;6282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3" name="Google Shape;6283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4" name="Google Shape;6284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5" name="Google Shape;6285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6" name="Google Shape;6286;p1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287" name="Google Shape;6287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8" name="Google Shape;6288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9" name="Google Shape;6289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0" name="Google Shape;6290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1" name="Google Shape;6291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2" name="Google Shape;6292;p1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293" name="Google Shape;6293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4" name="Google Shape;6294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5" name="Google Shape;6295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6" name="Google Shape;6296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98" name="Google Shape;6298;p1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299" name="Google Shape;6299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4" name="Google Shape;6304;p1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305" name="Google Shape;6305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6" name="Google Shape;6306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7" name="Google Shape;6307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8" name="Google Shape;6308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9" name="Google Shape;6309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0" name="Google Shape;6310;p130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6311" name="Google Shape;6311;p1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312" name="Google Shape;6312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5" name="Google Shape;6315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6" name="Google Shape;6316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7" name="Google Shape;6317;p1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318" name="Google Shape;6318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9" name="Google Shape;6319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0" name="Google Shape;6320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1" name="Google Shape;6321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2" name="Google Shape;6322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3" name="Google Shape;6323;p1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324" name="Google Shape;6324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5" name="Google Shape;6325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6" name="Google Shape;6326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7" name="Google Shape;6327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8" name="Google Shape;6328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9" name="Google Shape;6329;p1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330" name="Google Shape;6330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1" name="Google Shape;6331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2" name="Google Shape;6332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3" name="Google Shape;6333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4" name="Google Shape;6334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5" name="Google Shape;6335;p1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336" name="Google Shape;6336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7" name="Google Shape;6337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8" name="Google Shape;6338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9" name="Google Shape;6339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0" name="Google Shape;6340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1" name="Google Shape;6341;p1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342" name="Google Shape;6342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3" name="Google Shape;6343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4" name="Google Shape;6344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5" name="Google Shape;6345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6" name="Google Shape;6346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7" name="Google Shape;6347;p1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348" name="Google Shape;6348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9" name="Google Shape;6349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0" name="Google Shape;6350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1" name="Google Shape;6351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2" name="Google Shape;6352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53" name="Google Shape;6353;p130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6354" name="Google Shape;6354;p13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355" name="Google Shape;6355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6" name="Google Shape;6356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7" name="Google Shape;6357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8" name="Google Shape;6358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9" name="Google Shape;6359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0" name="Google Shape;6360;p13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361" name="Google Shape;6361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2" name="Google Shape;6362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3" name="Google Shape;6363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4" name="Google Shape;6364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5" name="Google Shape;6365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66" name="Google Shape;6366;p13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367" name="Google Shape;6367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8" name="Google Shape;6368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9" name="Google Shape;6369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0" name="Google Shape;6370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1" name="Google Shape;6371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2" name="Google Shape;6372;p13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373" name="Google Shape;6373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4" name="Google Shape;6374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5" name="Google Shape;6375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6" name="Google Shape;6376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7" name="Google Shape;6377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8" name="Google Shape;6378;p13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379" name="Google Shape;6379;p13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0" name="Google Shape;6380;p13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1" name="Google Shape;6381;p13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2" name="Google Shape;6382;p13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3" name="Google Shape;6383;p13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4" name="Google Shape;6384;p13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385" name="Google Shape;6385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6" name="Google Shape;6386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7" name="Google Shape;6387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8" name="Google Shape;6388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9" name="Google Shape;6389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90" name="Google Shape;6390;p13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391" name="Google Shape;6391;p13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2" name="Google Shape;6392;p13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3" name="Google Shape;6393;p13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4" name="Google Shape;6394;p13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5" name="Google Shape;6395;p13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96" name="Google Shape;6396;p130"/>
          <p:cNvGrpSpPr/>
          <p:nvPr/>
        </p:nvGrpSpPr>
        <p:grpSpPr>
          <a:xfrm>
            <a:off x="8033531" y="897696"/>
            <a:ext cx="1177778" cy="435980"/>
            <a:chOff x="1119600" y="2506400"/>
            <a:chExt cx="763700" cy="282700"/>
          </a:xfrm>
        </p:grpSpPr>
        <p:sp>
          <p:nvSpPr>
            <p:cNvPr id="6397" name="Google Shape;6397;p130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130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9" name="Google Shape;6399;p130"/>
          <p:cNvGrpSpPr/>
          <p:nvPr/>
        </p:nvGrpSpPr>
        <p:grpSpPr>
          <a:xfrm>
            <a:off x="8563710" y="3374687"/>
            <a:ext cx="373419" cy="350637"/>
            <a:chOff x="3708550" y="3474950"/>
            <a:chExt cx="256100" cy="240475"/>
          </a:xfrm>
        </p:grpSpPr>
        <p:sp>
          <p:nvSpPr>
            <p:cNvPr id="6400" name="Google Shape;6400;p13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1" name="Google Shape;6401;p13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2" name="Google Shape;6402;p130"/>
          <p:cNvSpPr txBox="1"/>
          <p:nvPr>
            <p:ph idx="1" type="subTitle"/>
          </p:nvPr>
        </p:nvSpPr>
        <p:spPr>
          <a:xfrm>
            <a:off x="827227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403" name="Google Shape;6403;p130"/>
          <p:cNvSpPr txBox="1"/>
          <p:nvPr>
            <p:ph idx="2" type="subTitle"/>
          </p:nvPr>
        </p:nvSpPr>
        <p:spPr>
          <a:xfrm>
            <a:off x="82722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04" name="Google Shape;6404;p130"/>
          <p:cNvSpPr txBox="1"/>
          <p:nvPr>
            <p:ph idx="3" type="subTitle"/>
          </p:nvPr>
        </p:nvSpPr>
        <p:spPr>
          <a:xfrm>
            <a:off x="3442950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405" name="Google Shape;6405;p130"/>
          <p:cNvSpPr txBox="1"/>
          <p:nvPr>
            <p:ph idx="4" type="subTitle"/>
          </p:nvPr>
        </p:nvSpPr>
        <p:spPr>
          <a:xfrm>
            <a:off x="3442950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06" name="Google Shape;6406;p130"/>
          <p:cNvSpPr txBox="1"/>
          <p:nvPr>
            <p:ph idx="5" type="subTitle"/>
          </p:nvPr>
        </p:nvSpPr>
        <p:spPr>
          <a:xfrm>
            <a:off x="6058673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407" name="Google Shape;6407;p130"/>
          <p:cNvSpPr txBox="1"/>
          <p:nvPr>
            <p:ph idx="6" type="subTitle"/>
          </p:nvPr>
        </p:nvSpPr>
        <p:spPr>
          <a:xfrm>
            <a:off x="605867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08" name="Google Shape;6408;p13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409" name="Shape 6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0" name="Google Shape;6410;p131"/>
          <p:cNvGrpSpPr/>
          <p:nvPr/>
        </p:nvGrpSpPr>
        <p:grpSpPr>
          <a:xfrm>
            <a:off x="-1013177" y="2143874"/>
            <a:ext cx="2778020" cy="3420968"/>
            <a:chOff x="7326200" y="3196774"/>
            <a:chExt cx="1997283" cy="2459535"/>
          </a:xfrm>
        </p:grpSpPr>
        <p:grpSp>
          <p:nvGrpSpPr>
            <p:cNvPr id="6411" name="Google Shape;6411;p13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412" name="Google Shape;6412;p1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3" name="Google Shape;6413;p1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4" name="Google Shape;6414;p1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1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1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7" name="Google Shape;6417;p13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418" name="Google Shape;6418;p1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9" name="Google Shape;6419;p1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0" name="Google Shape;6420;p1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1" name="Google Shape;6421;p1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1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23" name="Google Shape;6423;p13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424" name="Google Shape;6424;p1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5" name="Google Shape;6425;p1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6" name="Google Shape;6426;p1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1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1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29" name="Google Shape;6429;p131"/>
          <p:cNvGrpSpPr/>
          <p:nvPr/>
        </p:nvGrpSpPr>
        <p:grpSpPr>
          <a:xfrm>
            <a:off x="7352993" y="2296487"/>
            <a:ext cx="2787208" cy="3432281"/>
            <a:chOff x="7326200" y="3196774"/>
            <a:chExt cx="1997283" cy="2459535"/>
          </a:xfrm>
        </p:grpSpPr>
        <p:grpSp>
          <p:nvGrpSpPr>
            <p:cNvPr id="6430" name="Google Shape;6430;p13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431" name="Google Shape;6431;p1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2" name="Google Shape;6432;p1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3" name="Google Shape;6433;p1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1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5" name="Google Shape;6435;p1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6" name="Google Shape;6436;p13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437" name="Google Shape;6437;p13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8" name="Google Shape;6438;p13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9" name="Google Shape;6439;p13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0" name="Google Shape;6440;p13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1" name="Google Shape;6441;p13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2" name="Google Shape;6442;p13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443" name="Google Shape;6443;p13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4" name="Google Shape;6444;p13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5" name="Google Shape;6445;p13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6" name="Google Shape;6446;p13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7" name="Google Shape;6447;p13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48" name="Google Shape;6448;p131"/>
          <p:cNvGrpSpPr/>
          <p:nvPr/>
        </p:nvGrpSpPr>
        <p:grpSpPr>
          <a:xfrm flipH="1">
            <a:off x="8015792" y="441438"/>
            <a:ext cx="1052475" cy="335125"/>
            <a:chOff x="2293625" y="793625"/>
            <a:chExt cx="1052475" cy="335125"/>
          </a:xfrm>
        </p:grpSpPr>
        <p:sp>
          <p:nvSpPr>
            <p:cNvPr id="6449" name="Google Shape;6449;p13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13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1" name="Google Shape;6451;p131"/>
          <p:cNvGrpSpPr/>
          <p:nvPr/>
        </p:nvGrpSpPr>
        <p:grpSpPr>
          <a:xfrm flipH="1" rot="900075">
            <a:off x="7768981" y="1390993"/>
            <a:ext cx="605591" cy="513977"/>
            <a:chOff x="6064225" y="1470325"/>
            <a:chExt cx="1112500" cy="944200"/>
          </a:xfrm>
        </p:grpSpPr>
        <p:sp>
          <p:nvSpPr>
            <p:cNvPr id="6452" name="Google Shape;6452;p13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13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4" name="Google Shape;6454;p131"/>
          <p:cNvGrpSpPr/>
          <p:nvPr/>
        </p:nvGrpSpPr>
        <p:grpSpPr>
          <a:xfrm flipH="1" rot="-900065">
            <a:off x="634737" y="470537"/>
            <a:ext cx="695443" cy="572745"/>
            <a:chOff x="7315125" y="1121525"/>
            <a:chExt cx="1112525" cy="916100"/>
          </a:xfrm>
        </p:grpSpPr>
        <p:sp>
          <p:nvSpPr>
            <p:cNvPr id="6455" name="Google Shape;6455;p13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6" name="Google Shape;6456;p13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7" name="Google Shape;6457;p131"/>
          <p:cNvSpPr txBox="1"/>
          <p:nvPr>
            <p:ph hasCustomPrompt="1" type="title"/>
          </p:nvPr>
        </p:nvSpPr>
        <p:spPr>
          <a:xfrm>
            <a:off x="2164950" y="3294750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58" name="Google Shape;6458;p131"/>
          <p:cNvSpPr txBox="1"/>
          <p:nvPr>
            <p:ph hasCustomPrompt="1" idx="2" type="title"/>
          </p:nvPr>
        </p:nvSpPr>
        <p:spPr>
          <a:xfrm>
            <a:off x="2164950" y="193875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59" name="Google Shape;6459;p131"/>
          <p:cNvSpPr txBox="1"/>
          <p:nvPr>
            <p:ph idx="1" type="subTitle"/>
          </p:nvPr>
        </p:nvSpPr>
        <p:spPr>
          <a:xfrm>
            <a:off x="2164950" y="403331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0" name="Google Shape;6460;p131"/>
          <p:cNvSpPr txBox="1"/>
          <p:nvPr>
            <p:ph idx="3" type="subTitle"/>
          </p:nvPr>
        </p:nvSpPr>
        <p:spPr>
          <a:xfrm>
            <a:off x="2164950" y="2677350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1" name="Google Shape;6461;p131"/>
          <p:cNvSpPr txBox="1"/>
          <p:nvPr>
            <p:ph idx="4" type="subTitle"/>
          </p:nvPr>
        </p:nvSpPr>
        <p:spPr>
          <a:xfrm>
            <a:off x="2164950" y="132136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62" name="Google Shape;6462;p131"/>
          <p:cNvSpPr txBox="1"/>
          <p:nvPr>
            <p:ph hasCustomPrompt="1" idx="5" type="title"/>
          </p:nvPr>
        </p:nvSpPr>
        <p:spPr>
          <a:xfrm>
            <a:off x="2164950" y="56900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6463" name="Shape 6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4" name="Google Shape;6464;p132"/>
          <p:cNvGrpSpPr/>
          <p:nvPr/>
        </p:nvGrpSpPr>
        <p:grpSpPr>
          <a:xfrm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6465" name="Google Shape;6465;p132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466" name="Google Shape;6466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7" name="Google Shape;6467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8" name="Google Shape;6468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9" name="Google Shape;6469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0" name="Google Shape;6470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1" name="Google Shape;6471;p132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472" name="Google Shape;6472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3" name="Google Shape;6473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4" name="Google Shape;6474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5" name="Google Shape;6475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6" name="Google Shape;6476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77" name="Google Shape;6477;p132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478" name="Google Shape;6478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9" name="Google Shape;6479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0" name="Google Shape;6480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1" name="Google Shape;6481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2" name="Google Shape;6482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3" name="Google Shape;6483;p132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484" name="Google Shape;6484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5" name="Google Shape;6485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6" name="Google Shape;6486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7" name="Google Shape;6487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8" name="Google Shape;6488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89" name="Google Shape;6489;p132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490" name="Google Shape;6490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1" name="Google Shape;6491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2" name="Google Shape;6492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3" name="Google Shape;6493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4" name="Google Shape;6494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5" name="Google Shape;6495;p132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496" name="Google Shape;6496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7" name="Google Shape;6497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8" name="Google Shape;6498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9" name="Google Shape;6499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0" name="Google Shape;6500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1" name="Google Shape;6501;p132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502" name="Google Shape;6502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3" name="Google Shape;6503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4" name="Google Shape;6504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5" name="Google Shape;6505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6" name="Google Shape;6506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07" name="Google Shape;6507;p132"/>
          <p:cNvGrpSpPr/>
          <p:nvPr/>
        </p:nvGrpSpPr>
        <p:grpSpPr>
          <a:xfrm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6508" name="Google Shape;6508;p132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509" name="Google Shape;6509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0" name="Google Shape;6510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1" name="Google Shape;6511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2" name="Google Shape;6512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3" name="Google Shape;6513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4" name="Google Shape;6514;p132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515" name="Google Shape;6515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6" name="Google Shape;6516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7" name="Google Shape;6517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8" name="Google Shape;6518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9" name="Google Shape;6519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0" name="Google Shape;6520;p132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521" name="Google Shape;6521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2" name="Google Shape;6522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3" name="Google Shape;6523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4" name="Google Shape;6524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5" name="Google Shape;6525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26" name="Google Shape;6526;p132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527" name="Google Shape;6527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8" name="Google Shape;6528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9" name="Google Shape;6529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0" name="Google Shape;6530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1" name="Google Shape;6531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2" name="Google Shape;6532;p132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533" name="Google Shape;6533;p13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4" name="Google Shape;6534;p13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5" name="Google Shape;6535;p13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6" name="Google Shape;6536;p13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7" name="Google Shape;6537;p13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8" name="Google Shape;6538;p132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539" name="Google Shape;6539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0" name="Google Shape;6540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1" name="Google Shape;6541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2" name="Google Shape;6542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3" name="Google Shape;6543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44" name="Google Shape;6544;p132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545" name="Google Shape;6545;p13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6" name="Google Shape;6546;p13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7" name="Google Shape;6547;p13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8" name="Google Shape;6548;p13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9" name="Google Shape;6549;p13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50" name="Google Shape;6550;p132"/>
          <p:cNvGrpSpPr/>
          <p:nvPr/>
        </p:nvGrpSpPr>
        <p:grpSpPr>
          <a:xfrm flipH="1" rot="900075">
            <a:off x="8174433" y="1447026"/>
            <a:ext cx="605591" cy="513977"/>
            <a:chOff x="6064225" y="1470325"/>
            <a:chExt cx="1112500" cy="944200"/>
          </a:xfrm>
        </p:grpSpPr>
        <p:sp>
          <p:nvSpPr>
            <p:cNvPr id="6551" name="Google Shape;6551;p13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2" name="Google Shape;6552;p13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3" name="Google Shape;6553;p132"/>
          <p:cNvGrpSpPr/>
          <p:nvPr/>
        </p:nvGrpSpPr>
        <p:grpSpPr>
          <a:xfrm>
            <a:off x="-400044" y="985046"/>
            <a:ext cx="1177778" cy="435980"/>
            <a:chOff x="1119600" y="2506400"/>
            <a:chExt cx="763700" cy="282700"/>
          </a:xfrm>
        </p:grpSpPr>
        <p:sp>
          <p:nvSpPr>
            <p:cNvPr id="6554" name="Google Shape;6554;p132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5" name="Google Shape;6555;p132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6" name="Google Shape;6556;p132"/>
          <p:cNvSpPr txBox="1"/>
          <p:nvPr>
            <p:ph hasCustomPrompt="1" type="title"/>
          </p:nvPr>
        </p:nvSpPr>
        <p:spPr>
          <a:xfrm>
            <a:off x="3442950" y="1926965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57" name="Google Shape;6557;p132"/>
          <p:cNvSpPr txBox="1"/>
          <p:nvPr>
            <p:ph hasCustomPrompt="1" idx="2" type="title"/>
          </p:nvPr>
        </p:nvSpPr>
        <p:spPr>
          <a:xfrm>
            <a:off x="827225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58" name="Google Shape;6558;p132"/>
          <p:cNvSpPr txBox="1"/>
          <p:nvPr>
            <p:ph idx="1" type="subTitle"/>
          </p:nvPr>
        </p:nvSpPr>
        <p:spPr>
          <a:xfrm>
            <a:off x="82722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559" name="Google Shape;6559;p132"/>
          <p:cNvSpPr txBox="1"/>
          <p:nvPr>
            <p:ph idx="3" type="subTitle"/>
          </p:nvPr>
        </p:nvSpPr>
        <p:spPr>
          <a:xfrm>
            <a:off x="827225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60" name="Google Shape;6560;p132"/>
          <p:cNvSpPr txBox="1"/>
          <p:nvPr>
            <p:ph idx="4" type="subTitle"/>
          </p:nvPr>
        </p:nvSpPr>
        <p:spPr>
          <a:xfrm>
            <a:off x="3442950" y="3249327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561" name="Google Shape;6561;p132"/>
          <p:cNvSpPr txBox="1"/>
          <p:nvPr>
            <p:ph idx="5" type="subTitle"/>
          </p:nvPr>
        </p:nvSpPr>
        <p:spPr>
          <a:xfrm>
            <a:off x="3442950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62" name="Google Shape;6562;p132"/>
          <p:cNvSpPr txBox="1"/>
          <p:nvPr>
            <p:ph idx="6" type="subTitle"/>
          </p:nvPr>
        </p:nvSpPr>
        <p:spPr>
          <a:xfrm>
            <a:off x="605867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563" name="Google Shape;6563;p132"/>
          <p:cNvSpPr txBox="1"/>
          <p:nvPr>
            <p:ph idx="7" type="subTitle"/>
          </p:nvPr>
        </p:nvSpPr>
        <p:spPr>
          <a:xfrm>
            <a:off x="6058674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64" name="Google Shape;6564;p132"/>
          <p:cNvSpPr txBox="1"/>
          <p:nvPr>
            <p:ph hasCustomPrompt="1" idx="8" type="title"/>
          </p:nvPr>
        </p:nvSpPr>
        <p:spPr>
          <a:xfrm>
            <a:off x="6058674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565" name="Google Shape;6565;p132"/>
          <p:cNvSpPr txBox="1"/>
          <p:nvPr>
            <p:ph idx="9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6566" name="Shape 6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7" name="Google Shape;6567;p133"/>
          <p:cNvGrpSpPr/>
          <p:nvPr/>
        </p:nvGrpSpPr>
        <p:grpSpPr>
          <a:xfrm>
            <a:off x="-2144587" y="2836686"/>
            <a:ext cx="3192797" cy="2882012"/>
            <a:chOff x="825252" y="2083299"/>
            <a:chExt cx="4206583" cy="3797117"/>
          </a:xfrm>
        </p:grpSpPr>
        <p:grpSp>
          <p:nvGrpSpPr>
            <p:cNvPr id="6568" name="Google Shape;6568;p133"/>
            <p:cNvGrpSpPr/>
            <p:nvPr/>
          </p:nvGrpSpPr>
          <p:grpSpPr>
            <a:xfrm flipH="1">
              <a:off x="3862520" y="2083299"/>
              <a:ext cx="1169316" cy="3705371"/>
              <a:chOff x="689500" y="2924525"/>
              <a:chExt cx="1313100" cy="4161000"/>
            </a:xfrm>
          </p:grpSpPr>
          <p:sp>
            <p:nvSpPr>
              <p:cNvPr id="6569" name="Google Shape;6569;p13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0" name="Google Shape;6570;p13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1" name="Google Shape;6571;p13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2" name="Google Shape;6572;p13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3" name="Google Shape;6573;p13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4" name="Google Shape;6574;p133"/>
            <p:cNvGrpSpPr/>
            <p:nvPr/>
          </p:nvGrpSpPr>
          <p:grpSpPr>
            <a:xfrm flipH="1">
              <a:off x="2946058" y="2391878"/>
              <a:ext cx="1169316" cy="3271608"/>
              <a:chOff x="-1044450" y="1559250"/>
              <a:chExt cx="1313100" cy="3673900"/>
            </a:xfrm>
          </p:grpSpPr>
          <p:sp>
            <p:nvSpPr>
              <p:cNvPr id="6575" name="Google Shape;6575;p13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6" name="Google Shape;6576;p13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7" name="Google Shape;6577;p13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8" name="Google Shape;6578;p13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9" name="Google Shape;6579;p13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0" name="Google Shape;6580;p133"/>
            <p:cNvGrpSpPr/>
            <p:nvPr/>
          </p:nvGrpSpPr>
          <p:grpSpPr>
            <a:xfrm flipH="1">
              <a:off x="1897405" y="2160705"/>
              <a:ext cx="1169316" cy="3271608"/>
              <a:chOff x="-1044450" y="1559250"/>
              <a:chExt cx="1313100" cy="3673900"/>
            </a:xfrm>
          </p:grpSpPr>
          <p:sp>
            <p:nvSpPr>
              <p:cNvPr id="6581" name="Google Shape;6581;p13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2" name="Google Shape;6582;p13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3" name="Google Shape;6583;p13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4" name="Google Shape;6584;p13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5" name="Google Shape;6585;p13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6" name="Google Shape;6586;p133"/>
            <p:cNvGrpSpPr/>
            <p:nvPr/>
          </p:nvGrpSpPr>
          <p:grpSpPr>
            <a:xfrm flipH="1">
              <a:off x="825252" y="2175046"/>
              <a:ext cx="1169316" cy="3705371"/>
              <a:chOff x="689500" y="2924525"/>
              <a:chExt cx="1313100" cy="4161000"/>
            </a:xfrm>
          </p:grpSpPr>
          <p:sp>
            <p:nvSpPr>
              <p:cNvPr id="6587" name="Google Shape;6587;p13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8" name="Google Shape;6588;p13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9" name="Google Shape;6589;p13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0" name="Google Shape;6590;p13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1" name="Google Shape;6591;p13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92" name="Google Shape;6592;p133"/>
          <p:cNvGrpSpPr/>
          <p:nvPr/>
        </p:nvGrpSpPr>
        <p:grpSpPr>
          <a:xfrm>
            <a:off x="8142813" y="2792369"/>
            <a:ext cx="2555211" cy="3002527"/>
            <a:chOff x="4955884" y="1726985"/>
            <a:chExt cx="3366550" cy="3955898"/>
          </a:xfrm>
        </p:grpSpPr>
        <p:grpSp>
          <p:nvGrpSpPr>
            <p:cNvPr id="6593" name="Google Shape;6593;p133"/>
            <p:cNvGrpSpPr/>
            <p:nvPr/>
          </p:nvGrpSpPr>
          <p:grpSpPr>
            <a:xfrm flipH="1">
              <a:off x="6033410" y="1977531"/>
              <a:ext cx="1169316" cy="3271608"/>
              <a:chOff x="-1044450" y="1559250"/>
              <a:chExt cx="1313100" cy="3673900"/>
            </a:xfrm>
          </p:grpSpPr>
          <p:sp>
            <p:nvSpPr>
              <p:cNvPr id="6594" name="Google Shape;6594;p13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5" name="Google Shape;6595;p13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6" name="Google Shape;6596;p13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7" name="Google Shape;6597;p13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8" name="Google Shape;6598;p13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99" name="Google Shape;6599;p133"/>
            <p:cNvGrpSpPr/>
            <p:nvPr/>
          </p:nvGrpSpPr>
          <p:grpSpPr>
            <a:xfrm flipH="1">
              <a:off x="4955884" y="1726985"/>
              <a:ext cx="1169316" cy="3705370"/>
              <a:chOff x="689500" y="2924525"/>
              <a:chExt cx="1313100" cy="4161000"/>
            </a:xfrm>
          </p:grpSpPr>
          <p:sp>
            <p:nvSpPr>
              <p:cNvPr id="6600" name="Google Shape;6600;p13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1" name="Google Shape;6601;p13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2" name="Google Shape;6602;p13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3" name="Google Shape;6603;p13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4" name="Google Shape;6604;p13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05" name="Google Shape;6605;p133"/>
            <p:cNvGrpSpPr/>
            <p:nvPr/>
          </p:nvGrpSpPr>
          <p:grpSpPr>
            <a:xfrm flipH="1">
              <a:off x="7153118" y="1977513"/>
              <a:ext cx="1169316" cy="3705371"/>
              <a:chOff x="689500" y="2924525"/>
              <a:chExt cx="1313100" cy="4161000"/>
            </a:xfrm>
          </p:grpSpPr>
          <p:sp>
            <p:nvSpPr>
              <p:cNvPr id="6606" name="Google Shape;6606;p13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7" name="Google Shape;6607;p13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8" name="Google Shape;6608;p13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9" name="Google Shape;6609;p13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0" name="Google Shape;6610;p13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11" name="Google Shape;6611;p133"/>
          <p:cNvGrpSpPr/>
          <p:nvPr/>
        </p:nvGrpSpPr>
        <p:grpSpPr>
          <a:xfrm>
            <a:off x="-298695" y="807459"/>
            <a:ext cx="1529562" cy="487037"/>
            <a:chOff x="2293625" y="793625"/>
            <a:chExt cx="1052475" cy="335125"/>
          </a:xfrm>
        </p:grpSpPr>
        <p:sp>
          <p:nvSpPr>
            <p:cNvPr id="6612" name="Google Shape;6612;p13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3" name="Google Shape;6613;p13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4" name="Google Shape;6614;p133"/>
          <p:cNvSpPr txBox="1"/>
          <p:nvPr>
            <p:ph idx="1" type="subTitle"/>
          </p:nvPr>
        </p:nvSpPr>
        <p:spPr>
          <a:xfrm>
            <a:off x="2082104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615" name="Google Shape;6615;p133"/>
          <p:cNvSpPr txBox="1"/>
          <p:nvPr>
            <p:ph idx="2" type="subTitle"/>
          </p:nvPr>
        </p:nvSpPr>
        <p:spPr>
          <a:xfrm>
            <a:off x="2082105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616" name="Google Shape;6616;p133"/>
          <p:cNvSpPr txBox="1"/>
          <p:nvPr>
            <p:ph idx="3" type="subTitle"/>
          </p:nvPr>
        </p:nvSpPr>
        <p:spPr>
          <a:xfrm>
            <a:off x="2082104" y="3261475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617" name="Google Shape;6617;p133"/>
          <p:cNvSpPr txBox="1"/>
          <p:nvPr>
            <p:ph idx="4" type="subTitle"/>
          </p:nvPr>
        </p:nvSpPr>
        <p:spPr>
          <a:xfrm>
            <a:off x="2082105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618" name="Google Shape;6618;p133"/>
          <p:cNvSpPr txBox="1"/>
          <p:nvPr>
            <p:ph idx="5" type="subTitle"/>
          </p:nvPr>
        </p:nvSpPr>
        <p:spPr>
          <a:xfrm>
            <a:off x="4762182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619" name="Google Shape;6619;p133"/>
          <p:cNvSpPr txBox="1"/>
          <p:nvPr>
            <p:ph idx="6" type="subTitle"/>
          </p:nvPr>
        </p:nvSpPr>
        <p:spPr>
          <a:xfrm>
            <a:off x="4762179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620" name="Google Shape;6620;p133"/>
          <p:cNvSpPr txBox="1"/>
          <p:nvPr>
            <p:ph idx="7" type="subTitle"/>
          </p:nvPr>
        </p:nvSpPr>
        <p:spPr>
          <a:xfrm>
            <a:off x="4762179" y="3262864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621" name="Google Shape;6621;p133"/>
          <p:cNvSpPr txBox="1"/>
          <p:nvPr>
            <p:ph idx="8" type="subTitle"/>
          </p:nvPr>
        </p:nvSpPr>
        <p:spPr>
          <a:xfrm>
            <a:off x="4762179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622" name="Google Shape;6622;p1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5"/>
          <p:cNvGrpSpPr/>
          <p:nvPr/>
        </p:nvGrpSpPr>
        <p:grpSpPr>
          <a:xfrm>
            <a:off x="-221945" y="1651909"/>
            <a:ext cx="1529562" cy="487037"/>
            <a:chOff x="2293625" y="793625"/>
            <a:chExt cx="1052475" cy="335125"/>
          </a:xfrm>
        </p:grpSpPr>
        <p:sp>
          <p:nvSpPr>
            <p:cNvPr id="126" name="Google Shape;126;p1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8122457" y="520691"/>
            <a:ext cx="373419" cy="350637"/>
            <a:chOff x="3708550" y="3474950"/>
            <a:chExt cx="256100" cy="240475"/>
          </a:xfrm>
        </p:grpSpPr>
        <p:sp>
          <p:nvSpPr>
            <p:cNvPr id="129" name="Google Shape;129;p1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5"/>
          <p:cNvSpPr txBox="1"/>
          <p:nvPr>
            <p:ph type="title"/>
          </p:nvPr>
        </p:nvSpPr>
        <p:spPr>
          <a:xfrm>
            <a:off x="713364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32" name="Google Shape;132;p15"/>
          <p:cNvSpPr txBox="1"/>
          <p:nvPr>
            <p:ph hasCustomPrompt="1" idx="2" type="title"/>
          </p:nvPr>
        </p:nvSpPr>
        <p:spPr>
          <a:xfrm>
            <a:off x="27594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33" name="Google Shape;133;p15"/>
          <p:cNvSpPr txBox="1"/>
          <p:nvPr>
            <p:ph idx="1" type="subTitle"/>
          </p:nvPr>
        </p:nvSpPr>
        <p:spPr>
          <a:xfrm>
            <a:off x="713225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6623" name="Shape 6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4" name="Google Shape;6624;p134"/>
          <p:cNvGrpSpPr/>
          <p:nvPr/>
        </p:nvGrpSpPr>
        <p:grpSpPr>
          <a:xfrm>
            <a:off x="-767216" y="4117494"/>
            <a:ext cx="3555360" cy="1866984"/>
            <a:chOff x="774567" y="3582394"/>
            <a:chExt cx="3555360" cy="1866984"/>
          </a:xfrm>
        </p:grpSpPr>
        <p:grpSp>
          <p:nvGrpSpPr>
            <p:cNvPr id="6625" name="Google Shape;6625;p134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6626" name="Google Shape;6626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7" name="Google Shape;6627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8" name="Google Shape;6628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9" name="Google Shape;6629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0" name="Google Shape;6630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1" name="Google Shape;6631;p134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6632" name="Google Shape;6632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3" name="Google Shape;6633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4" name="Google Shape;6634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5" name="Google Shape;6635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6" name="Google Shape;6636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37" name="Google Shape;6637;p134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6638" name="Google Shape;6638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9" name="Google Shape;6639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0" name="Google Shape;6640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1" name="Google Shape;6641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2" name="Google Shape;6642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3" name="Google Shape;6643;p134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6644" name="Google Shape;6644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5" name="Google Shape;6645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6" name="Google Shape;6646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7" name="Google Shape;6647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8" name="Google Shape;6648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49" name="Google Shape;6649;p134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6650" name="Google Shape;6650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1" name="Google Shape;6651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2" name="Google Shape;6652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3" name="Google Shape;6653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4" name="Google Shape;6654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5" name="Google Shape;6655;p134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6656" name="Google Shape;6656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7" name="Google Shape;6657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8" name="Google Shape;6658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9" name="Google Shape;6659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0" name="Google Shape;6660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1" name="Google Shape;6661;p134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6662" name="Google Shape;6662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3" name="Google Shape;6663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4" name="Google Shape;6664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5" name="Google Shape;6665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6" name="Google Shape;6666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7" name="Google Shape;6667;p134"/>
          <p:cNvGrpSpPr/>
          <p:nvPr/>
        </p:nvGrpSpPr>
        <p:grpSpPr>
          <a:xfrm>
            <a:off x="2788134" y="4117494"/>
            <a:ext cx="3555360" cy="1866984"/>
            <a:chOff x="774567" y="3582394"/>
            <a:chExt cx="3555360" cy="1866984"/>
          </a:xfrm>
        </p:grpSpPr>
        <p:grpSp>
          <p:nvGrpSpPr>
            <p:cNvPr id="6668" name="Google Shape;6668;p134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6669" name="Google Shape;6669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0" name="Google Shape;6670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1" name="Google Shape;6671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2" name="Google Shape;6672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3" name="Google Shape;6673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74" name="Google Shape;6674;p134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6675" name="Google Shape;6675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6" name="Google Shape;6676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7" name="Google Shape;6677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8" name="Google Shape;6678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9" name="Google Shape;6679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0" name="Google Shape;6680;p134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6681" name="Google Shape;6681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2" name="Google Shape;6682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3" name="Google Shape;6683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4" name="Google Shape;6684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5" name="Google Shape;6685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6" name="Google Shape;6686;p134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6687" name="Google Shape;6687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8" name="Google Shape;6688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9" name="Google Shape;6689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0" name="Google Shape;6690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1" name="Google Shape;6691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2" name="Google Shape;6692;p134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6693" name="Google Shape;6693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4" name="Google Shape;6694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5" name="Google Shape;6695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6" name="Google Shape;6696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7" name="Google Shape;6697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98" name="Google Shape;6698;p134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6699" name="Google Shape;6699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0" name="Google Shape;6700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1" name="Google Shape;6701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2" name="Google Shape;6702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3" name="Google Shape;6703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04" name="Google Shape;6704;p134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6705" name="Google Shape;6705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6" name="Google Shape;6706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7" name="Google Shape;6707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8" name="Google Shape;6708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9" name="Google Shape;6709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10" name="Google Shape;6710;p134"/>
          <p:cNvGrpSpPr/>
          <p:nvPr/>
        </p:nvGrpSpPr>
        <p:grpSpPr>
          <a:xfrm>
            <a:off x="6342509" y="4117494"/>
            <a:ext cx="3555360" cy="1866984"/>
            <a:chOff x="774567" y="3582394"/>
            <a:chExt cx="3555360" cy="1866984"/>
          </a:xfrm>
        </p:grpSpPr>
        <p:grpSp>
          <p:nvGrpSpPr>
            <p:cNvPr id="6711" name="Google Shape;6711;p134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6712" name="Google Shape;6712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3" name="Google Shape;6713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4" name="Google Shape;6714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5" name="Google Shape;6715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6" name="Google Shape;6716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17" name="Google Shape;6717;p134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6718" name="Google Shape;6718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9" name="Google Shape;6719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0" name="Google Shape;6720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1" name="Google Shape;6721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2" name="Google Shape;6722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3" name="Google Shape;6723;p134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6724" name="Google Shape;6724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5" name="Google Shape;6725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6" name="Google Shape;6726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7" name="Google Shape;6727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8" name="Google Shape;6728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9" name="Google Shape;6729;p134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6730" name="Google Shape;6730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1" name="Google Shape;6731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2" name="Google Shape;6732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3" name="Google Shape;6733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4" name="Google Shape;6734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5" name="Google Shape;6735;p134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6736" name="Google Shape;6736;p1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7" name="Google Shape;6737;p1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8" name="Google Shape;6738;p1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9" name="Google Shape;6739;p1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0" name="Google Shape;6740;p1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1" name="Google Shape;6741;p134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6742" name="Google Shape;6742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3" name="Google Shape;6743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4" name="Google Shape;6744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5" name="Google Shape;6745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6" name="Google Shape;6746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7" name="Google Shape;6747;p134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6748" name="Google Shape;6748;p1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9" name="Google Shape;6749;p1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0" name="Google Shape;6750;p1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1" name="Google Shape;6751;p1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2" name="Google Shape;6752;p1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53" name="Google Shape;6753;p134"/>
          <p:cNvGrpSpPr/>
          <p:nvPr/>
        </p:nvGrpSpPr>
        <p:grpSpPr>
          <a:xfrm flipH="1" rot="900019">
            <a:off x="8333376" y="1343321"/>
            <a:ext cx="524402" cy="431815"/>
            <a:chOff x="7315125" y="1121525"/>
            <a:chExt cx="1112525" cy="916100"/>
          </a:xfrm>
        </p:grpSpPr>
        <p:sp>
          <p:nvSpPr>
            <p:cNvPr id="6754" name="Google Shape;6754;p134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5" name="Google Shape;6755;p134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6" name="Google Shape;6756;p134"/>
          <p:cNvGrpSpPr/>
          <p:nvPr/>
        </p:nvGrpSpPr>
        <p:grpSpPr>
          <a:xfrm>
            <a:off x="7516983" y="322001"/>
            <a:ext cx="2403704" cy="522741"/>
            <a:chOff x="4007175" y="1128725"/>
            <a:chExt cx="2166475" cy="471150"/>
          </a:xfrm>
        </p:grpSpPr>
        <p:sp>
          <p:nvSpPr>
            <p:cNvPr id="6757" name="Google Shape;6757;p13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8" name="Google Shape;6758;p13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9" name="Google Shape;6759;p134"/>
          <p:cNvSpPr txBox="1"/>
          <p:nvPr>
            <p:ph idx="1" type="subTitle"/>
          </p:nvPr>
        </p:nvSpPr>
        <p:spPr>
          <a:xfrm>
            <a:off x="2001589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760" name="Google Shape;6760;p134"/>
          <p:cNvSpPr txBox="1"/>
          <p:nvPr>
            <p:ph idx="2" type="subTitle"/>
          </p:nvPr>
        </p:nvSpPr>
        <p:spPr>
          <a:xfrm>
            <a:off x="2001588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61" name="Google Shape;6761;p134"/>
          <p:cNvSpPr txBox="1"/>
          <p:nvPr>
            <p:ph idx="3" type="subTitle"/>
          </p:nvPr>
        </p:nvSpPr>
        <p:spPr>
          <a:xfrm>
            <a:off x="3485376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762" name="Google Shape;6762;p134"/>
          <p:cNvSpPr txBox="1"/>
          <p:nvPr>
            <p:ph idx="4" type="subTitle"/>
          </p:nvPr>
        </p:nvSpPr>
        <p:spPr>
          <a:xfrm>
            <a:off x="3485375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63" name="Google Shape;6763;p134"/>
          <p:cNvSpPr txBox="1"/>
          <p:nvPr>
            <p:ph idx="5" type="subTitle"/>
          </p:nvPr>
        </p:nvSpPr>
        <p:spPr>
          <a:xfrm>
            <a:off x="4971087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764" name="Google Shape;6764;p134"/>
          <p:cNvSpPr txBox="1"/>
          <p:nvPr>
            <p:ph idx="6" type="subTitle"/>
          </p:nvPr>
        </p:nvSpPr>
        <p:spPr>
          <a:xfrm>
            <a:off x="4971087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65" name="Google Shape;6765;p134"/>
          <p:cNvSpPr txBox="1"/>
          <p:nvPr>
            <p:ph idx="7" type="subTitle"/>
          </p:nvPr>
        </p:nvSpPr>
        <p:spPr>
          <a:xfrm>
            <a:off x="6256587" y="29396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766" name="Google Shape;6766;p134"/>
          <p:cNvSpPr txBox="1"/>
          <p:nvPr>
            <p:ph idx="8" type="subTitle"/>
          </p:nvPr>
        </p:nvSpPr>
        <p:spPr>
          <a:xfrm>
            <a:off x="6256587" y="32245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67" name="Google Shape;6767;p134"/>
          <p:cNvSpPr txBox="1"/>
          <p:nvPr>
            <p:ph idx="9" type="subTitle"/>
          </p:nvPr>
        </p:nvSpPr>
        <p:spPr>
          <a:xfrm>
            <a:off x="714164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768" name="Google Shape;6768;p134"/>
          <p:cNvSpPr txBox="1"/>
          <p:nvPr>
            <p:ph idx="13" type="subTitle"/>
          </p:nvPr>
        </p:nvSpPr>
        <p:spPr>
          <a:xfrm>
            <a:off x="714163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69" name="Google Shape;6769;p13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6770" name="Shape 6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1" name="Google Shape;6771;p135"/>
          <p:cNvGrpSpPr/>
          <p:nvPr/>
        </p:nvGrpSpPr>
        <p:grpSpPr>
          <a:xfrm>
            <a:off x="-1428263" y="2696360"/>
            <a:ext cx="2141486" cy="2637114"/>
            <a:chOff x="7326200" y="3196774"/>
            <a:chExt cx="1997283" cy="2459535"/>
          </a:xfrm>
        </p:grpSpPr>
        <p:grpSp>
          <p:nvGrpSpPr>
            <p:cNvPr id="6772" name="Google Shape;6772;p135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773" name="Google Shape;6773;p1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4" name="Google Shape;6774;p1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5" name="Google Shape;6775;p1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6" name="Google Shape;6776;p1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7" name="Google Shape;6777;p1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8" name="Google Shape;6778;p135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779" name="Google Shape;6779;p1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0" name="Google Shape;6780;p1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1" name="Google Shape;6781;p1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2" name="Google Shape;6782;p1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3" name="Google Shape;6783;p1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4" name="Google Shape;6784;p135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785" name="Google Shape;6785;p1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6" name="Google Shape;6786;p1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7" name="Google Shape;6787;p1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8" name="Google Shape;6788;p1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9" name="Google Shape;6789;p1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90" name="Google Shape;6790;p135"/>
          <p:cNvGrpSpPr/>
          <p:nvPr/>
        </p:nvGrpSpPr>
        <p:grpSpPr>
          <a:xfrm>
            <a:off x="8430787" y="2696360"/>
            <a:ext cx="2141486" cy="2637114"/>
            <a:chOff x="7326200" y="3196774"/>
            <a:chExt cx="1997283" cy="2459535"/>
          </a:xfrm>
        </p:grpSpPr>
        <p:grpSp>
          <p:nvGrpSpPr>
            <p:cNvPr id="6791" name="Google Shape;6791;p135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792" name="Google Shape;6792;p1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3" name="Google Shape;6793;p1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4" name="Google Shape;6794;p1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5" name="Google Shape;6795;p1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6" name="Google Shape;6796;p1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7" name="Google Shape;6797;p135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798" name="Google Shape;6798;p1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9" name="Google Shape;6799;p1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0" name="Google Shape;6800;p1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1" name="Google Shape;6801;p1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2" name="Google Shape;6802;p1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03" name="Google Shape;6803;p135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804" name="Google Shape;6804;p1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5" name="Google Shape;6805;p1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6" name="Google Shape;6806;p1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7" name="Google Shape;6807;p1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8" name="Google Shape;6808;p1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09" name="Google Shape;6809;p135"/>
          <p:cNvGrpSpPr/>
          <p:nvPr/>
        </p:nvGrpSpPr>
        <p:grpSpPr>
          <a:xfrm flipH="1" rot="900165">
            <a:off x="8213337" y="1644055"/>
            <a:ext cx="615846" cy="522680"/>
            <a:chOff x="6064225" y="1470325"/>
            <a:chExt cx="1112500" cy="944200"/>
          </a:xfrm>
        </p:grpSpPr>
        <p:sp>
          <p:nvSpPr>
            <p:cNvPr id="6810" name="Google Shape;6810;p13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1" name="Google Shape;6811;p13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2" name="Google Shape;6812;p135"/>
          <p:cNvGrpSpPr/>
          <p:nvPr/>
        </p:nvGrpSpPr>
        <p:grpSpPr>
          <a:xfrm>
            <a:off x="-616745" y="871334"/>
            <a:ext cx="1529562" cy="487037"/>
            <a:chOff x="2293625" y="793625"/>
            <a:chExt cx="1052475" cy="335125"/>
          </a:xfrm>
        </p:grpSpPr>
        <p:sp>
          <p:nvSpPr>
            <p:cNvPr id="6813" name="Google Shape;6813;p13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4" name="Google Shape;6814;p13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5" name="Google Shape;6815;p135"/>
          <p:cNvGrpSpPr/>
          <p:nvPr/>
        </p:nvGrpSpPr>
        <p:grpSpPr>
          <a:xfrm>
            <a:off x="8430782" y="463291"/>
            <a:ext cx="373419" cy="350637"/>
            <a:chOff x="3708550" y="3474950"/>
            <a:chExt cx="256100" cy="240475"/>
          </a:xfrm>
        </p:grpSpPr>
        <p:sp>
          <p:nvSpPr>
            <p:cNvPr id="6816" name="Google Shape;6816;p13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7" name="Google Shape;6817;p13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8" name="Google Shape;6818;p135"/>
          <p:cNvSpPr txBox="1"/>
          <p:nvPr>
            <p:ph idx="1" type="subTitle"/>
          </p:nvPr>
        </p:nvSpPr>
        <p:spPr>
          <a:xfrm>
            <a:off x="567164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19" name="Google Shape;6819;p135"/>
          <p:cNvSpPr txBox="1"/>
          <p:nvPr>
            <p:ph idx="2" type="subTitle"/>
          </p:nvPr>
        </p:nvSpPr>
        <p:spPr>
          <a:xfrm>
            <a:off x="567164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20" name="Google Shape;6820;p135"/>
          <p:cNvSpPr txBox="1"/>
          <p:nvPr>
            <p:ph idx="3" type="subTitle"/>
          </p:nvPr>
        </p:nvSpPr>
        <p:spPr>
          <a:xfrm>
            <a:off x="567164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21" name="Google Shape;6821;p135"/>
          <p:cNvSpPr txBox="1"/>
          <p:nvPr>
            <p:ph idx="4" type="subTitle"/>
          </p:nvPr>
        </p:nvSpPr>
        <p:spPr>
          <a:xfrm>
            <a:off x="567164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22" name="Google Shape;6822;p135"/>
          <p:cNvSpPr txBox="1"/>
          <p:nvPr>
            <p:ph idx="5" type="subTitle"/>
          </p:nvPr>
        </p:nvSpPr>
        <p:spPr>
          <a:xfrm>
            <a:off x="5671646" y="3733073"/>
            <a:ext cx="21831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23" name="Google Shape;6823;p135"/>
          <p:cNvSpPr txBox="1"/>
          <p:nvPr>
            <p:ph idx="6" type="subTitle"/>
          </p:nvPr>
        </p:nvSpPr>
        <p:spPr>
          <a:xfrm>
            <a:off x="567164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24" name="Google Shape;6824;p135"/>
          <p:cNvSpPr txBox="1"/>
          <p:nvPr>
            <p:ph idx="7" type="subTitle"/>
          </p:nvPr>
        </p:nvSpPr>
        <p:spPr>
          <a:xfrm>
            <a:off x="127639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25" name="Google Shape;6825;p135"/>
          <p:cNvSpPr txBox="1"/>
          <p:nvPr>
            <p:ph idx="8" type="subTitle"/>
          </p:nvPr>
        </p:nvSpPr>
        <p:spPr>
          <a:xfrm>
            <a:off x="127639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26" name="Google Shape;6826;p135"/>
          <p:cNvSpPr txBox="1"/>
          <p:nvPr>
            <p:ph idx="9" type="subTitle"/>
          </p:nvPr>
        </p:nvSpPr>
        <p:spPr>
          <a:xfrm>
            <a:off x="127639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27" name="Google Shape;6827;p135"/>
          <p:cNvSpPr txBox="1"/>
          <p:nvPr>
            <p:ph idx="13" type="subTitle"/>
          </p:nvPr>
        </p:nvSpPr>
        <p:spPr>
          <a:xfrm>
            <a:off x="127639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28" name="Google Shape;6828;p135"/>
          <p:cNvSpPr txBox="1"/>
          <p:nvPr>
            <p:ph idx="14" type="subTitle"/>
          </p:nvPr>
        </p:nvSpPr>
        <p:spPr>
          <a:xfrm>
            <a:off x="1276396" y="3733075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6829" name="Google Shape;6829;p135"/>
          <p:cNvSpPr txBox="1"/>
          <p:nvPr>
            <p:ph idx="15" type="subTitle"/>
          </p:nvPr>
        </p:nvSpPr>
        <p:spPr>
          <a:xfrm>
            <a:off x="127639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30" name="Google Shape;6830;p1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6831" name="Shape 6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2" name="Google Shape;6832;p136"/>
          <p:cNvGrpSpPr/>
          <p:nvPr/>
        </p:nvGrpSpPr>
        <p:grpSpPr>
          <a:xfrm>
            <a:off x="-115778" y="1926406"/>
            <a:ext cx="4777565" cy="4312634"/>
            <a:chOff x="-115778" y="1926406"/>
            <a:chExt cx="4777565" cy="4312634"/>
          </a:xfrm>
        </p:grpSpPr>
        <p:grpSp>
          <p:nvGrpSpPr>
            <p:cNvPr id="6833" name="Google Shape;6833;p136"/>
            <p:cNvGrpSpPr/>
            <p:nvPr/>
          </p:nvGrpSpPr>
          <p:grpSpPr>
            <a:xfrm>
              <a:off x="-115778" y="1926406"/>
              <a:ext cx="1328069" cy="4208435"/>
              <a:chOff x="689500" y="2924525"/>
              <a:chExt cx="1313100" cy="4161000"/>
            </a:xfrm>
          </p:grpSpPr>
          <p:sp>
            <p:nvSpPr>
              <p:cNvPr id="6834" name="Google Shape;6834;p13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5" name="Google Shape;6835;p13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6" name="Google Shape;6836;p13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7" name="Google Shape;6837;p13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8" name="Google Shape;6838;p13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39" name="Google Shape;6839;p136"/>
            <p:cNvGrpSpPr/>
            <p:nvPr/>
          </p:nvGrpSpPr>
          <p:grpSpPr>
            <a:xfrm>
              <a:off x="925003" y="2276815"/>
              <a:ext cx="1328069" cy="3715782"/>
              <a:chOff x="-1044450" y="1559250"/>
              <a:chExt cx="1313100" cy="3673900"/>
            </a:xfrm>
          </p:grpSpPr>
          <p:sp>
            <p:nvSpPr>
              <p:cNvPr id="6840" name="Google Shape;6840;p13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1" name="Google Shape;6841;p13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2" name="Google Shape;6842;p13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3" name="Google Shape;6843;p13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4" name="Google Shape;6844;p13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5" name="Google Shape;6845;p136"/>
            <p:cNvGrpSpPr/>
            <p:nvPr/>
          </p:nvGrpSpPr>
          <p:grpSpPr>
            <a:xfrm>
              <a:off x="2115983" y="2014265"/>
              <a:ext cx="1328069" cy="3715782"/>
              <a:chOff x="-1044450" y="1559250"/>
              <a:chExt cx="1313100" cy="3673900"/>
            </a:xfrm>
          </p:grpSpPr>
          <p:sp>
            <p:nvSpPr>
              <p:cNvPr id="6846" name="Google Shape;6846;p13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7" name="Google Shape;6847;p13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8" name="Google Shape;6848;p13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9" name="Google Shape;6849;p13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0" name="Google Shape;6850;p13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1" name="Google Shape;6851;p136"/>
            <p:cNvGrpSpPr/>
            <p:nvPr/>
          </p:nvGrpSpPr>
          <p:grpSpPr>
            <a:xfrm>
              <a:off x="3333718" y="2030605"/>
              <a:ext cx="1328069" cy="4208435"/>
              <a:chOff x="689500" y="2924525"/>
              <a:chExt cx="1313100" cy="4161000"/>
            </a:xfrm>
          </p:grpSpPr>
          <p:sp>
            <p:nvSpPr>
              <p:cNvPr id="6852" name="Google Shape;6852;p13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3" name="Google Shape;6853;p13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4" name="Google Shape;6854;p13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5" name="Google Shape;6855;p13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6" name="Google Shape;6856;p13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57" name="Google Shape;6857;p136"/>
          <p:cNvGrpSpPr/>
          <p:nvPr/>
        </p:nvGrpSpPr>
        <p:grpSpPr>
          <a:xfrm>
            <a:off x="8612972" y="2806049"/>
            <a:ext cx="1362008" cy="433685"/>
            <a:chOff x="2293625" y="793625"/>
            <a:chExt cx="1052475" cy="335125"/>
          </a:xfrm>
        </p:grpSpPr>
        <p:sp>
          <p:nvSpPr>
            <p:cNvPr id="6858" name="Google Shape;6858;p136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9" name="Google Shape;6859;p136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0" name="Google Shape;6860;p136"/>
          <p:cNvGrpSpPr/>
          <p:nvPr/>
        </p:nvGrpSpPr>
        <p:grpSpPr>
          <a:xfrm flipH="1">
            <a:off x="8612982" y="704666"/>
            <a:ext cx="373419" cy="350637"/>
            <a:chOff x="3708550" y="3474950"/>
            <a:chExt cx="256100" cy="240475"/>
          </a:xfrm>
        </p:grpSpPr>
        <p:sp>
          <p:nvSpPr>
            <p:cNvPr id="6861" name="Google Shape;6861;p13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2" name="Google Shape;6862;p13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3" name="Google Shape;6863;p136"/>
          <p:cNvSpPr txBox="1"/>
          <p:nvPr>
            <p:ph idx="1" type="subTitle"/>
          </p:nvPr>
        </p:nvSpPr>
        <p:spPr>
          <a:xfrm>
            <a:off x="4558910" y="17887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864" name="Google Shape;6864;p136"/>
          <p:cNvSpPr txBox="1"/>
          <p:nvPr>
            <p:ph type="title"/>
          </p:nvPr>
        </p:nvSpPr>
        <p:spPr>
          <a:xfrm>
            <a:off x="4558910" y="55495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65" name="Google Shape;6865;p136"/>
          <p:cNvSpPr txBox="1"/>
          <p:nvPr/>
        </p:nvSpPr>
        <p:spPr>
          <a:xfrm>
            <a:off x="4558900" y="352325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6866" name="Shape 6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7" name="Google Shape;6867;p137"/>
          <p:cNvGrpSpPr/>
          <p:nvPr/>
        </p:nvGrpSpPr>
        <p:grpSpPr>
          <a:xfrm>
            <a:off x="-788017" y="1434751"/>
            <a:ext cx="2403704" cy="522741"/>
            <a:chOff x="4007175" y="1128725"/>
            <a:chExt cx="2166475" cy="471150"/>
          </a:xfrm>
        </p:grpSpPr>
        <p:sp>
          <p:nvSpPr>
            <p:cNvPr id="6868" name="Google Shape;6868;p137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9" name="Google Shape;6869;p137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0" name="Google Shape;6870;p137"/>
          <p:cNvGrpSpPr/>
          <p:nvPr/>
        </p:nvGrpSpPr>
        <p:grpSpPr>
          <a:xfrm>
            <a:off x="1383248" y="188862"/>
            <a:ext cx="373419" cy="350637"/>
            <a:chOff x="3708550" y="3474950"/>
            <a:chExt cx="256100" cy="240475"/>
          </a:xfrm>
        </p:grpSpPr>
        <p:sp>
          <p:nvSpPr>
            <p:cNvPr id="6871" name="Google Shape;6871;p13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2" name="Google Shape;6872;p13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3" name="Google Shape;6873;p137"/>
          <p:cNvGrpSpPr/>
          <p:nvPr/>
        </p:nvGrpSpPr>
        <p:grpSpPr>
          <a:xfrm flipH="1" rot="900019">
            <a:off x="7949970" y="814221"/>
            <a:ext cx="524402" cy="431815"/>
            <a:chOff x="7315125" y="1121525"/>
            <a:chExt cx="1112525" cy="916100"/>
          </a:xfrm>
        </p:grpSpPr>
        <p:sp>
          <p:nvSpPr>
            <p:cNvPr id="6874" name="Google Shape;6874;p13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13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6" name="Google Shape;6876;p137"/>
          <p:cNvGrpSpPr/>
          <p:nvPr/>
        </p:nvGrpSpPr>
        <p:grpSpPr>
          <a:xfrm flipH="1">
            <a:off x="4572004" y="3737786"/>
            <a:ext cx="4135748" cy="2200311"/>
            <a:chOff x="427600" y="1407698"/>
            <a:chExt cx="7990240" cy="4251808"/>
          </a:xfrm>
        </p:grpSpPr>
        <p:grpSp>
          <p:nvGrpSpPr>
            <p:cNvPr id="6877" name="Google Shape;6877;p13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878" name="Google Shape;6878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9" name="Google Shape;6879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0" name="Google Shape;6880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1" name="Google Shape;6881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2" name="Google Shape;6882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3" name="Google Shape;6883;p13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884" name="Google Shape;6884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5" name="Google Shape;6885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6" name="Google Shape;6886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7" name="Google Shape;6887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8" name="Google Shape;6888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9" name="Google Shape;6889;p13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890" name="Google Shape;6890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1" name="Google Shape;6891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2" name="Google Shape;6892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3" name="Google Shape;6893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4" name="Google Shape;6894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95" name="Google Shape;6895;p13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896" name="Google Shape;6896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7" name="Google Shape;6897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8" name="Google Shape;6898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9" name="Google Shape;6899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0" name="Google Shape;6900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1" name="Google Shape;6901;p13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902" name="Google Shape;6902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3" name="Google Shape;6903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4" name="Google Shape;6904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6" name="Google Shape;6906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7" name="Google Shape;6907;p13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908" name="Google Shape;6908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9" name="Google Shape;6909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0" name="Google Shape;6910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1" name="Google Shape;6911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2" name="Google Shape;6912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3" name="Google Shape;6913;p13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914" name="Google Shape;6914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5" name="Google Shape;6915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6" name="Google Shape;6916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8" name="Google Shape;6918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9" name="Google Shape;6919;p137"/>
          <p:cNvGrpSpPr/>
          <p:nvPr/>
        </p:nvGrpSpPr>
        <p:grpSpPr>
          <a:xfrm flipH="1">
            <a:off x="436254" y="3737786"/>
            <a:ext cx="4135748" cy="2200311"/>
            <a:chOff x="427600" y="1407698"/>
            <a:chExt cx="7990240" cy="4251808"/>
          </a:xfrm>
        </p:grpSpPr>
        <p:grpSp>
          <p:nvGrpSpPr>
            <p:cNvPr id="6920" name="Google Shape;6920;p13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6921" name="Google Shape;6921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5" name="Google Shape;6925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26" name="Google Shape;6926;p13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6927" name="Google Shape;6927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8" name="Google Shape;6928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0" name="Google Shape;6930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1" name="Google Shape;6931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2" name="Google Shape;6932;p13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6933" name="Google Shape;6933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4" name="Google Shape;6934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5" name="Google Shape;6935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6" name="Google Shape;6936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7" name="Google Shape;6937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8" name="Google Shape;6938;p13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6939" name="Google Shape;6939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0" name="Google Shape;6940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1" name="Google Shape;6941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2" name="Google Shape;6942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3" name="Google Shape;6943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44" name="Google Shape;6944;p13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6945" name="Google Shape;6945;p1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6" name="Google Shape;6946;p1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7" name="Google Shape;6947;p1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8" name="Google Shape;6948;p1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9" name="Google Shape;6949;p1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0" name="Google Shape;6950;p13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6951" name="Google Shape;6951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2" name="Google Shape;6952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3" name="Google Shape;6953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4" name="Google Shape;6954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5" name="Google Shape;6955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6" name="Google Shape;6956;p13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6957" name="Google Shape;6957;p1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8" name="Google Shape;6958;p1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9" name="Google Shape;6959;p1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0" name="Google Shape;6960;p1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1" name="Google Shape;6961;p1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6962" name="Shape 6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" name="Google Shape;6963;p138"/>
          <p:cNvGrpSpPr/>
          <p:nvPr/>
        </p:nvGrpSpPr>
        <p:grpSpPr>
          <a:xfrm flipH="1">
            <a:off x="7163612" y="2764510"/>
            <a:ext cx="2141486" cy="2637114"/>
            <a:chOff x="7326200" y="3196774"/>
            <a:chExt cx="1997283" cy="2459535"/>
          </a:xfrm>
        </p:grpSpPr>
        <p:grpSp>
          <p:nvGrpSpPr>
            <p:cNvPr id="6964" name="Google Shape;6964;p13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965" name="Google Shape;6965;p13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6" name="Google Shape;6966;p13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7" name="Google Shape;6967;p13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8" name="Google Shape;6968;p13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9" name="Google Shape;6969;p13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0" name="Google Shape;6970;p13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971" name="Google Shape;6971;p13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2" name="Google Shape;6972;p13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3" name="Google Shape;6973;p13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4" name="Google Shape;6974;p13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5" name="Google Shape;6975;p13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76" name="Google Shape;6976;p13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977" name="Google Shape;6977;p13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8" name="Google Shape;6978;p13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9" name="Google Shape;6979;p13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0" name="Google Shape;6980;p13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1" name="Google Shape;6981;p13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82" name="Google Shape;6982;p138"/>
          <p:cNvGrpSpPr/>
          <p:nvPr/>
        </p:nvGrpSpPr>
        <p:grpSpPr>
          <a:xfrm flipH="1">
            <a:off x="-117713" y="2896560"/>
            <a:ext cx="2141486" cy="2637114"/>
            <a:chOff x="7326200" y="3196774"/>
            <a:chExt cx="1997283" cy="2459535"/>
          </a:xfrm>
        </p:grpSpPr>
        <p:grpSp>
          <p:nvGrpSpPr>
            <p:cNvPr id="6983" name="Google Shape;6983;p13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6984" name="Google Shape;6984;p13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5" name="Google Shape;6985;p13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6" name="Google Shape;6986;p13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7" name="Google Shape;6987;p13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8" name="Google Shape;6988;p13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9" name="Google Shape;6989;p13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6990" name="Google Shape;6990;p13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1" name="Google Shape;6991;p13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2" name="Google Shape;6992;p13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3" name="Google Shape;6993;p13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4" name="Google Shape;6994;p13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5" name="Google Shape;6995;p13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6996" name="Google Shape;6996;p13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7" name="Google Shape;6997;p13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8" name="Google Shape;6998;p13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9" name="Google Shape;6999;p13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0" name="Google Shape;7000;p13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1" name="Google Shape;7001;p138"/>
          <p:cNvGrpSpPr/>
          <p:nvPr/>
        </p:nvGrpSpPr>
        <p:grpSpPr>
          <a:xfrm rot="-900165">
            <a:off x="844353" y="526792"/>
            <a:ext cx="615846" cy="522680"/>
            <a:chOff x="6064225" y="1470325"/>
            <a:chExt cx="1112500" cy="944200"/>
          </a:xfrm>
        </p:grpSpPr>
        <p:sp>
          <p:nvSpPr>
            <p:cNvPr id="7002" name="Google Shape;7002;p13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3" name="Google Shape;7003;p13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4" name="Google Shape;7004;p138"/>
          <p:cNvGrpSpPr/>
          <p:nvPr/>
        </p:nvGrpSpPr>
        <p:grpSpPr>
          <a:xfrm flipH="1">
            <a:off x="7821370" y="871347"/>
            <a:ext cx="1529562" cy="487037"/>
            <a:chOff x="2293625" y="793625"/>
            <a:chExt cx="1052475" cy="335125"/>
          </a:xfrm>
        </p:grpSpPr>
        <p:sp>
          <p:nvSpPr>
            <p:cNvPr id="7005" name="Google Shape;7005;p138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6" name="Google Shape;7006;p138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7" name="Google Shape;7007;p138"/>
          <p:cNvGrpSpPr/>
          <p:nvPr/>
        </p:nvGrpSpPr>
        <p:grpSpPr>
          <a:xfrm>
            <a:off x="7654523" y="188862"/>
            <a:ext cx="373419" cy="350637"/>
            <a:chOff x="3708550" y="3474950"/>
            <a:chExt cx="256100" cy="240475"/>
          </a:xfrm>
        </p:grpSpPr>
        <p:sp>
          <p:nvSpPr>
            <p:cNvPr id="7008" name="Google Shape;7008;p13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9" name="Google Shape;7009;p13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flipH="1">
            <a:off x="1003167" y="3920787"/>
            <a:ext cx="3555360" cy="1969672"/>
            <a:chOff x="774567" y="3920787"/>
            <a:chExt cx="3555360" cy="1969672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6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6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" name="Google Shape;166;p16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67" name="Google Shape;167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6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73" name="Google Shape;173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" name="Google Shape;178;p16"/>
          <p:cNvGrpSpPr/>
          <p:nvPr/>
        </p:nvGrpSpPr>
        <p:grpSpPr>
          <a:xfrm flipH="1">
            <a:off x="4558517" y="3920787"/>
            <a:ext cx="3555360" cy="1969672"/>
            <a:chOff x="774567" y="3920787"/>
            <a:chExt cx="3555360" cy="1969672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" name="Google Shape;185;p16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6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6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16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10" name="Google Shape;210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6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16" name="Google Shape;216;p1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16"/>
          <p:cNvGrpSpPr/>
          <p:nvPr/>
        </p:nvGrpSpPr>
        <p:grpSpPr>
          <a:xfrm>
            <a:off x="713233" y="278126"/>
            <a:ext cx="2403704" cy="522741"/>
            <a:chOff x="4007175" y="1128725"/>
            <a:chExt cx="2166475" cy="471150"/>
          </a:xfrm>
        </p:grpSpPr>
        <p:sp>
          <p:nvSpPr>
            <p:cNvPr id="222" name="Google Shape;222;p1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16"/>
          <p:cNvGrpSpPr/>
          <p:nvPr/>
        </p:nvGrpSpPr>
        <p:grpSpPr>
          <a:xfrm>
            <a:off x="7128732" y="188866"/>
            <a:ext cx="373419" cy="350637"/>
            <a:chOff x="3708550" y="3474950"/>
            <a:chExt cx="256100" cy="240475"/>
          </a:xfrm>
        </p:grpSpPr>
        <p:sp>
          <p:nvSpPr>
            <p:cNvPr id="225" name="Google Shape;225;p1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16"/>
          <p:cNvSpPr txBox="1"/>
          <p:nvPr>
            <p:ph type="title"/>
          </p:nvPr>
        </p:nvSpPr>
        <p:spPr>
          <a:xfrm>
            <a:off x="713225" y="1222150"/>
            <a:ext cx="3626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713225" y="1982300"/>
            <a:ext cx="36261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29" name="Google Shape;229;p16"/>
          <p:cNvSpPr/>
          <p:nvPr>
            <p:ph idx="2" type="pic"/>
          </p:nvPr>
        </p:nvSpPr>
        <p:spPr>
          <a:xfrm>
            <a:off x="4545178" y="964050"/>
            <a:ext cx="38856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7"/>
          <p:cNvGrpSpPr/>
          <p:nvPr/>
        </p:nvGrpSpPr>
        <p:grpSpPr>
          <a:xfrm flipH="1" rot="900065">
            <a:off x="62255" y="877154"/>
            <a:ext cx="695443" cy="572745"/>
            <a:chOff x="7315125" y="1121525"/>
            <a:chExt cx="1112525" cy="916100"/>
          </a:xfrm>
        </p:grpSpPr>
        <p:sp>
          <p:nvSpPr>
            <p:cNvPr id="232" name="Google Shape;232;p1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7"/>
          <p:cNvGrpSpPr/>
          <p:nvPr/>
        </p:nvGrpSpPr>
        <p:grpSpPr>
          <a:xfrm flipH="1" rot="-900165">
            <a:off x="8487922" y="367098"/>
            <a:ext cx="615846" cy="522680"/>
            <a:chOff x="6064225" y="1470325"/>
            <a:chExt cx="1112500" cy="944200"/>
          </a:xfrm>
        </p:grpSpPr>
        <p:sp>
          <p:nvSpPr>
            <p:cNvPr id="235" name="Google Shape;235;p1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7"/>
          <p:cNvGrpSpPr/>
          <p:nvPr/>
        </p:nvGrpSpPr>
        <p:grpSpPr>
          <a:xfrm flipH="1">
            <a:off x="8384481" y="1264121"/>
            <a:ext cx="1177778" cy="435980"/>
            <a:chOff x="1119600" y="2506400"/>
            <a:chExt cx="763700" cy="282700"/>
          </a:xfrm>
        </p:grpSpPr>
        <p:sp>
          <p:nvSpPr>
            <p:cNvPr id="238" name="Google Shape;238;p17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7"/>
          <p:cNvSpPr txBox="1"/>
          <p:nvPr>
            <p:ph idx="1" type="subTitle"/>
          </p:nvPr>
        </p:nvSpPr>
        <p:spPr>
          <a:xfrm>
            <a:off x="1151175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1" name="Google Shape;241;p17"/>
          <p:cNvSpPr txBox="1"/>
          <p:nvPr>
            <p:ph idx="2" type="subTitle"/>
          </p:nvPr>
        </p:nvSpPr>
        <p:spPr>
          <a:xfrm>
            <a:off x="4571950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2" name="Google Shape;242;p1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8"/>
          <p:cNvGrpSpPr/>
          <p:nvPr/>
        </p:nvGrpSpPr>
        <p:grpSpPr>
          <a:xfrm>
            <a:off x="-1228097" y="2993110"/>
            <a:ext cx="2141486" cy="2637114"/>
            <a:chOff x="7326200" y="3196774"/>
            <a:chExt cx="1997283" cy="2459535"/>
          </a:xfrm>
        </p:grpSpPr>
        <p:grpSp>
          <p:nvGrpSpPr>
            <p:cNvPr id="245" name="Google Shape;245;p1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52" name="Google Shape;252;p1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" name="Google Shape;257;p1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58" name="Google Shape;258;p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3" name="Google Shape;263;p18"/>
          <p:cNvGrpSpPr/>
          <p:nvPr/>
        </p:nvGrpSpPr>
        <p:grpSpPr>
          <a:xfrm>
            <a:off x="7751728" y="3074885"/>
            <a:ext cx="2141486" cy="2637114"/>
            <a:chOff x="7326200" y="3196774"/>
            <a:chExt cx="1997283" cy="2459535"/>
          </a:xfrm>
        </p:grpSpPr>
        <p:grpSp>
          <p:nvGrpSpPr>
            <p:cNvPr id="264" name="Google Shape;264;p18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65" name="Google Shape;265;p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8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71" name="Google Shape;271;p1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8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77" name="Google Shape;277;p1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2" name="Google Shape;282;p18"/>
          <p:cNvGrpSpPr/>
          <p:nvPr/>
        </p:nvGrpSpPr>
        <p:grpSpPr>
          <a:xfrm>
            <a:off x="7964518" y="-325823"/>
            <a:ext cx="1465607" cy="1243984"/>
            <a:chOff x="6064225" y="1470325"/>
            <a:chExt cx="1112500" cy="944200"/>
          </a:xfrm>
        </p:grpSpPr>
        <p:sp>
          <p:nvSpPr>
            <p:cNvPr id="283" name="Google Shape;283;p1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8264475" y="1811675"/>
            <a:ext cx="1052475" cy="335125"/>
            <a:chOff x="2293625" y="793625"/>
            <a:chExt cx="1052475" cy="335125"/>
          </a:xfrm>
        </p:grpSpPr>
        <p:sp>
          <p:nvSpPr>
            <p:cNvPr id="286" name="Google Shape;286;p18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8"/>
          <p:cNvGrpSpPr/>
          <p:nvPr/>
        </p:nvGrpSpPr>
        <p:grpSpPr>
          <a:xfrm flipH="1">
            <a:off x="6939182" y="188866"/>
            <a:ext cx="373419" cy="350637"/>
            <a:chOff x="3708550" y="3474950"/>
            <a:chExt cx="256100" cy="240475"/>
          </a:xfrm>
        </p:grpSpPr>
        <p:sp>
          <p:nvSpPr>
            <p:cNvPr id="289" name="Google Shape;289;p1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8"/>
          <p:cNvGrpSpPr/>
          <p:nvPr/>
        </p:nvGrpSpPr>
        <p:grpSpPr>
          <a:xfrm flipH="1">
            <a:off x="192957" y="636466"/>
            <a:ext cx="373419" cy="350637"/>
            <a:chOff x="3708550" y="3474950"/>
            <a:chExt cx="256100" cy="240475"/>
          </a:xfrm>
        </p:grpSpPr>
        <p:sp>
          <p:nvSpPr>
            <p:cNvPr id="292" name="Google Shape;292;p1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1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9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297" name="Google Shape;297;p1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04" name="Google Shape;304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1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10" name="Google Shape;310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p1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1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28" name="Google Shape;328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1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34" name="Google Shape;334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9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340" name="Google Shape;340;p1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41" name="Google Shape;341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" name="Google Shape;346;p1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47" name="Google Shape;347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1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53" name="Google Shape;353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" name="Google Shape;358;p1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59" name="Google Shape;359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1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65" name="Google Shape;365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1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71" name="Google Shape;371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1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77" name="Google Shape;377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2" name="Google Shape;382;p19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83" name="Google Shape;383;p1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84" name="Google Shape;384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" name="Google Shape;389;p1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90" name="Google Shape;390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1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96" name="Google Shape;396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1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08" name="Google Shape;408;p1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1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14" name="Google Shape;414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1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20" name="Google Shape;420;p1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5" name="Google Shape;425;p19"/>
          <p:cNvGrpSpPr/>
          <p:nvPr/>
        </p:nvGrpSpPr>
        <p:grpSpPr>
          <a:xfrm>
            <a:off x="5515367" y="52459"/>
            <a:ext cx="1529562" cy="487037"/>
            <a:chOff x="2293625" y="793625"/>
            <a:chExt cx="1052475" cy="335125"/>
          </a:xfrm>
        </p:grpSpPr>
        <p:sp>
          <p:nvSpPr>
            <p:cNvPr id="426" name="Google Shape;426;p1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9"/>
          <p:cNvGrpSpPr/>
          <p:nvPr/>
        </p:nvGrpSpPr>
        <p:grpSpPr>
          <a:xfrm flipH="1">
            <a:off x="8394192" y="273003"/>
            <a:ext cx="373419" cy="350637"/>
            <a:chOff x="3708550" y="3474950"/>
            <a:chExt cx="256100" cy="240475"/>
          </a:xfrm>
        </p:grpSpPr>
        <p:sp>
          <p:nvSpPr>
            <p:cNvPr id="429" name="Google Shape;429;p1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19"/>
          <p:cNvSpPr txBox="1"/>
          <p:nvPr>
            <p:ph idx="1" type="subTitle"/>
          </p:nvPr>
        </p:nvSpPr>
        <p:spPr>
          <a:xfrm>
            <a:off x="4601513" y="2983400"/>
            <a:ext cx="371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2" name="Google Shape;432;p19"/>
          <p:cNvSpPr txBox="1"/>
          <p:nvPr>
            <p:ph type="title"/>
          </p:nvPr>
        </p:nvSpPr>
        <p:spPr>
          <a:xfrm>
            <a:off x="4601513" y="1183600"/>
            <a:ext cx="37134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33" name="Google Shape;433;p19"/>
          <p:cNvSpPr/>
          <p:nvPr>
            <p:ph idx="2" type="pic"/>
          </p:nvPr>
        </p:nvSpPr>
        <p:spPr>
          <a:xfrm>
            <a:off x="829088" y="964050"/>
            <a:ext cx="32154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20"/>
          <p:cNvGrpSpPr/>
          <p:nvPr/>
        </p:nvGrpSpPr>
        <p:grpSpPr>
          <a:xfrm flipH="1" rot="900019">
            <a:off x="8396201" y="151621"/>
            <a:ext cx="524402" cy="431815"/>
            <a:chOff x="7315125" y="1121525"/>
            <a:chExt cx="1112525" cy="916100"/>
          </a:xfrm>
        </p:grpSpPr>
        <p:sp>
          <p:nvSpPr>
            <p:cNvPr id="436" name="Google Shape;436;p20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0"/>
          <p:cNvGrpSpPr/>
          <p:nvPr/>
        </p:nvGrpSpPr>
        <p:grpSpPr>
          <a:xfrm>
            <a:off x="3551508" y="106163"/>
            <a:ext cx="2403704" cy="522741"/>
            <a:chOff x="4007175" y="1128725"/>
            <a:chExt cx="2166475" cy="471150"/>
          </a:xfrm>
        </p:grpSpPr>
        <p:sp>
          <p:nvSpPr>
            <p:cNvPr id="439" name="Google Shape;439;p2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20"/>
          <p:cNvSpPr txBox="1"/>
          <p:nvPr>
            <p:ph type="title"/>
          </p:nvPr>
        </p:nvSpPr>
        <p:spPr>
          <a:xfrm>
            <a:off x="3016975" y="1205250"/>
            <a:ext cx="54138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1"/>
          <p:cNvGrpSpPr/>
          <p:nvPr/>
        </p:nvGrpSpPr>
        <p:grpSpPr>
          <a:xfrm>
            <a:off x="2799645" y="3920787"/>
            <a:ext cx="3555360" cy="1969672"/>
            <a:chOff x="774567" y="3920787"/>
            <a:chExt cx="3555360" cy="1969672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445" name="Google Shape;445;p2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57" name="Google Shape;457;p2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21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463" name="Google Shape;463;p2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8" name="Google Shape;468;p21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469" name="Google Shape;469;p2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" name="Google Shape;474;p21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475" name="Google Shape;475;p2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" name="Google Shape;480;p21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481" name="Google Shape;481;p2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6" name="Google Shape;486;p21"/>
          <p:cNvSpPr txBox="1"/>
          <p:nvPr>
            <p:ph type="title"/>
          </p:nvPr>
        </p:nvSpPr>
        <p:spPr>
          <a:xfrm>
            <a:off x="2209950" y="1348675"/>
            <a:ext cx="4724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7" name="Google Shape;487;p21"/>
          <p:cNvSpPr txBox="1"/>
          <p:nvPr>
            <p:ph idx="1" type="subTitle"/>
          </p:nvPr>
        </p:nvSpPr>
        <p:spPr>
          <a:xfrm>
            <a:off x="2209950" y="2261825"/>
            <a:ext cx="4724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2"/>
          <p:cNvSpPr txBox="1"/>
          <p:nvPr>
            <p:ph type="title"/>
          </p:nvPr>
        </p:nvSpPr>
        <p:spPr>
          <a:xfrm>
            <a:off x="713225" y="3967925"/>
            <a:ext cx="7717500" cy="63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3"/>
          <p:cNvGrpSpPr/>
          <p:nvPr/>
        </p:nvGrpSpPr>
        <p:grpSpPr>
          <a:xfrm rot="-900105">
            <a:off x="190674" y="182757"/>
            <a:ext cx="840665" cy="713489"/>
            <a:chOff x="6064225" y="1470325"/>
            <a:chExt cx="1112500" cy="944200"/>
          </a:xfrm>
        </p:grpSpPr>
        <p:sp>
          <p:nvSpPr>
            <p:cNvPr id="492" name="Google Shape;492;p2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23"/>
          <p:cNvGrpSpPr/>
          <p:nvPr/>
        </p:nvGrpSpPr>
        <p:grpSpPr>
          <a:xfrm rot="900019">
            <a:off x="8427592" y="752309"/>
            <a:ext cx="524402" cy="431815"/>
            <a:chOff x="7315125" y="1121525"/>
            <a:chExt cx="1112525" cy="916100"/>
          </a:xfrm>
        </p:grpSpPr>
        <p:sp>
          <p:nvSpPr>
            <p:cNvPr id="495" name="Google Shape;495;p23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3"/>
          <p:cNvGrpSpPr/>
          <p:nvPr/>
        </p:nvGrpSpPr>
        <p:grpSpPr>
          <a:xfrm flipH="1">
            <a:off x="3410381" y="65113"/>
            <a:ext cx="2403704" cy="522741"/>
            <a:chOff x="4007175" y="1128725"/>
            <a:chExt cx="2166475" cy="471150"/>
          </a:xfrm>
        </p:grpSpPr>
        <p:sp>
          <p:nvSpPr>
            <p:cNvPr id="498" name="Google Shape;498;p23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 flipH="1">
            <a:off x="149867" y="1528666"/>
            <a:ext cx="373419" cy="350637"/>
            <a:chOff x="3708550" y="3474950"/>
            <a:chExt cx="256100" cy="240475"/>
          </a:xfrm>
        </p:grpSpPr>
        <p:sp>
          <p:nvSpPr>
            <p:cNvPr id="501" name="Google Shape;501;p2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23"/>
          <p:cNvSpPr txBox="1"/>
          <p:nvPr>
            <p:ph hasCustomPrompt="1" type="title"/>
          </p:nvPr>
        </p:nvSpPr>
        <p:spPr>
          <a:xfrm flipH="1">
            <a:off x="1512675" y="1468675"/>
            <a:ext cx="6118500" cy="14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4" name="Google Shape;504;p23"/>
          <p:cNvSpPr txBox="1"/>
          <p:nvPr>
            <p:ph idx="1" type="body"/>
          </p:nvPr>
        </p:nvSpPr>
        <p:spPr>
          <a:xfrm>
            <a:off x="1512750" y="3223625"/>
            <a:ext cx="6118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5"/>
          <p:cNvGrpSpPr/>
          <p:nvPr/>
        </p:nvGrpSpPr>
        <p:grpSpPr>
          <a:xfrm>
            <a:off x="-297806" y="4212909"/>
            <a:ext cx="5057023" cy="2690544"/>
            <a:chOff x="427600" y="1407698"/>
            <a:chExt cx="7990240" cy="4251808"/>
          </a:xfrm>
        </p:grpSpPr>
        <p:grpSp>
          <p:nvGrpSpPr>
            <p:cNvPr id="508" name="Google Shape;508;p2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09" name="Google Shape;509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4" name="Google Shape;514;p2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15" name="Google Shape;515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2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21" name="Google Shape;521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6" name="Google Shape;526;p2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" name="Google Shape;532;p2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33" name="Google Shape;533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2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39" name="Google Shape;539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4" name="Google Shape;544;p2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45" name="Google Shape;545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0" name="Google Shape;550;p25"/>
          <p:cNvGrpSpPr/>
          <p:nvPr/>
        </p:nvGrpSpPr>
        <p:grpSpPr>
          <a:xfrm>
            <a:off x="4671694" y="4392734"/>
            <a:ext cx="5057023" cy="2690544"/>
            <a:chOff x="427600" y="1407698"/>
            <a:chExt cx="7990240" cy="4251808"/>
          </a:xfrm>
        </p:grpSpPr>
        <p:grpSp>
          <p:nvGrpSpPr>
            <p:cNvPr id="551" name="Google Shape;551;p2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52" name="Google Shape;552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58" name="Google Shape;558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64" name="Google Shape;564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9" name="Google Shape;569;p2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70" name="Google Shape;570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2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76" name="Google Shape;576;p2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2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82" name="Google Shape;582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7" name="Google Shape;587;p2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88" name="Google Shape;588;p2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3" name="Google Shape;593;p25"/>
          <p:cNvGrpSpPr/>
          <p:nvPr/>
        </p:nvGrpSpPr>
        <p:grpSpPr>
          <a:xfrm flipH="1">
            <a:off x="8560232" y="1896391"/>
            <a:ext cx="373419" cy="350637"/>
            <a:chOff x="3708550" y="3474950"/>
            <a:chExt cx="256100" cy="240475"/>
          </a:xfrm>
        </p:grpSpPr>
        <p:sp>
          <p:nvSpPr>
            <p:cNvPr id="594" name="Google Shape;594;p2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25"/>
          <p:cNvSpPr txBox="1"/>
          <p:nvPr>
            <p:ph hasCustomPrompt="1" type="title"/>
          </p:nvPr>
        </p:nvSpPr>
        <p:spPr>
          <a:xfrm flipH="1">
            <a:off x="72422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97" name="Google Shape;597;p25"/>
          <p:cNvSpPr txBox="1"/>
          <p:nvPr>
            <p:ph idx="1" type="subTitle"/>
          </p:nvPr>
        </p:nvSpPr>
        <p:spPr>
          <a:xfrm flipH="1">
            <a:off x="1677700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98" name="Google Shape;598;p25"/>
          <p:cNvSpPr txBox="1"/>
          <p:nvPr>
            <p:ph idx="2" type="subTitle"/>
          </p:nvPr>
        </p:nvSpPr>
        <p:spPr>
          <a:xfrm flipH="1">
            <a:off x="1677699" y="2247018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99" name="Google Shape;599;p25"/>
          <p:cNvSpPr txBox="1"/>
          <p:nvPr>
            <p:ph hasCustomPrompt="1" idx="3" type="title"/>
          </p:nvPr>
        </p:nvSpPr>
        <p:spPr>
          <a:xfrm flipH="1">
            <a:off x="724204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00" name="Google Shape;600;p25"/>
          <p:cNvSpPr txBox="1"/>
          <p:nvPr>
            <p:ph idx="4" type="subTitle"/>
          </p:nvPr>
        </p:nvSpPr>
        <p:spPr>
          <a:xfrm flipH="1">
            <a:off x="1677672" y="3216820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601" name="Google Shape;601;p25"/>
          <p:cNvSpPr txBox="1"/>
          <p:nvPr>
            <p:ph idx="5" type="subTitle"/>
          </p:nvPr>
        </p:nvSpPr>
        <p:spPr>
          <a:xfrm flipH="1">
            <a:off x="1677676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2" name="Google Shape;602;p25"/>
          <p:cNvSpPr txBox="1"/>
          <p:nvPr>
            <p:ph hasCustomPrompt="1" idx="6" type="title"/>
          </p:nvPr>
        </p:nvSpPr>
        <p:spPr>
          <a:xfrm>
            <a:off x="457255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03" name="Google Shape;603;p25"/>
          <p:cNvSpPr txBox="1"/>
          <p:nvPr>
            <p:ph idx="7" type="subTitle"/>
          </p:nvPr>
        </p:nvSpPr>
        <p:spPr>
          <a:xfrm>
            <a:off x="5536378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604" name="Google Shape;604;p25"/>
          <p:cNvSpPr txBox="1"/>
          <p:nvPr>
            <p:ph idx="8" type="subTitle"/>
          </p:nvPr>
        </p:nvSpPr>
        <p:spPr>
          <a:xfrm>
            <a:off x="5536375" y="2247029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5" name="Google Shape;605;p25"/>
          <p:cNvSpPr txBox="1"/>
          <p:nvPr>
            <p:ph hasCustomPrompt="1" idx="9" type="title"/>
          </p:nvPr>
        </p:nvSpPr>
        <p:spPr>
          <a:xfrm>
            <a:off x="4572528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06" name="Google Shape;606;p25"/>
          <p:cNvSpPr txBox="1"/>
          <p:nvPr>
            <p:ph idx="13" type="subTitle"/>
          </p:nvPr>
        </p:nvSpPr>
        <p:spPr>
          <a:xfrm>
            <a:off x="5536350" y="3216819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607" name="Google Shape;607;p25"/>
          <p:cNvSpPr txBox="1"/>
          <p:nvPr>
            <p:ph idx="14" type="subTitle"/>
          </p:nvPr>
        </p:nvSpPr>
        <p:spPr>
          <a:xfrm>
            <a:off x="5536352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08" name="Google Shape;608;p25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6"/>
          <p:cNvGrpSpPr/>
          <p:nvPr/>
        </p:nvGrpSpPr>
        <p:grpSpPr>
          <a:xfrm>
            <a:off x="7545108" y="1432401"/>
            <a:ext cx="2403704" cy="522741"/>
            <a:chOff x="4007175" y="1128725"/>
            <a:chExt cx="2166475" cy="471150"/>
          </a:xfrm>
        </p:grpSpPr>
        <p:sp>
          <p:nvSpPr>
            <p:cNvPr id="611" name="Google Shape;611;p2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6"/>
          <p:cNvGrpSpPr/>
          <p:nvPr/>
        </p:nvGrpSpPr>
        <p:grpSpPr>
          <a:xfrm>
            <a:off x="8606073" y="4105012"/>
            <a:ext cx="373419" cy="350637"/>
            <a:chOff x="3708550" y="3474950"/>
            <a:chExt cx="256100" cy="240475"/>
          </a:xfrm>
        </p:grpSpPr>
        <p:sp>
          <p:nvSpPr>
            <p:cNvPr id="614" name="Google Shape;614;p2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6" name="Google Shape;616;p26"/>
          <p:cNvSpPr txBox="1"/>
          <p:nvPr>
            <p:ph type="title"/>
          </p:nvPr>
        </p:nvSpPr>
        <p:spPr>
          <a:xfrm>
            <a:off x="4572000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17" name="Google Shape;617;p26"/>
          <p:cNvSpPr txBox="1"/>
          <p:nvPr>
            <p:ph hasCustomPrompt="1" idx="2" type="title"/>
          </p:nvPr>
        </p:nvSpPr>
        <p:spPr>
          <a:xfrm>
            <a:off x="45720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18" name="Google Shape;618;p26"/>
          <p:cNvSpPr txBox="1"/>
          <p:nvPr>
            <p:ph idx="1" type="subTitle"/>
          </p:nvPr>
        </p:nvSpPr>
        <p:spPr>
          <a:xfrm>
            <a:off x="4572000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27"/>
          <p:cNvGrpSpPr/>
          <p:nvPr/>
        </p:nvGrpSpPr>
        <p:grpSpPr>
          <a:xfrm>
            <a:off x="-51558" y="1004859"/>
            <a:ext cx="1529562" cy="487037"/>
            <a:chOff x="2293625" y="793625"/>
            <a:chExt cx="1052475" cy="335125"/>
          </a:xfrm>
        </p:grpSpPr>
        <p:sp>
          <p:nvSpPr>
            <p:cNvPr id="621" name="Google Shape;621;p2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27"/>
          <p:cNvSpPr txBox="1"/>
          <p:nvPr>
            <p:ph type="title"/>
          </p:nvPr>
        </p:nvSpPr>
        <p:spPr>
          <a:xfrm>
            <a:off x="725450" y="2364575"/>
            <a:ext cx="4797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24" name="Google Shape;624;p27"/>
          <p:cNvSpPr txBox="1"/>
          <p:nvPr>
            <p:ph hasCustomPrompt="1" idx="2" type="title"/>
          </p:nvPr>
        </p:nvSpPr>
        <p:spPr>
          <a:xfrm>
            <a:off x="2217888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5" name="Google Shape;625;p27"/>
          <p:cNvSpPr txBox="1"/>
          <p:nvPr>
            <p:ph idx="1" type="subTitle"/>
          </p:nvPr>
        </p:nvSpPr>
        <p:spPr>
          <a:xfrm>
            <a:off x="725450" y="3949800"/>
            <a:ext cx="4797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28"/>
          <p:cNvGrpSpPr/>
          <p:nvPr/>
        </p:nvGrpSpPr>
        <p:grpSpPr>
          <a:xfrm flipH="1">
            <a:off x="7807257" y="1903861"/>
            <a:ext cx="911705" cy="337487"/>
            <a:chOff x="1119600" y="2506400"/>
            <a:chExt cx="763700" cy="282700"/>
          </a:xfrm>
        </p:grpSpPr>
        <p:sp>
          <p:nvSpPr>
            <p:cNvPr id="628" name="Google Shape;628;p28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8"/>
          <p:cNvGrpSpPr/>
          <p:nvPr/>
        </p:nvGrpSpPr>
        <p:grpSpPr>
          <a:xfrm flipH="1" rot="-900019">
            <a:off x="8000905" y="475996"/>
            <a:ext cx="524402" cy="431815"/>
            <a:chOff x="7315125" y="1121525"/>
            <a:chExt cx="1112525" cy="916100"/>
          </a:xfrm>
        </p:grpSpPr>
        <p:sp>
          <p:nvSpPr>
            <p:cNvPr id="631" name="Google Shape;631;p28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8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8"/>
          <p:cNvSpPr txBox="1"/>
          <p:nvPr>
            <p:ph type="title"/>
          </p:nvPr>
        </p:nvSpPr>
        <p:spPr>
          <a:xfrm>
            <a:off x="3787900" y="2484075"/>
            <a:ext cx="4566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34" name="Google Shape;634;p28"/>
          <p:cNvSpPr txBox="1"/>
          <p:nvPr>
            <p:ph hasCustomPrompt="1" idx="2" type="title"/>
          </p:nvPr>
        </p:nvSpPr>
        <p:spPr>
          <a:xfrm>
            <a:off x="5164850" y="667549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35" name="Google Shape;635;p28"/>
          <p:cNvSpPr txBox="1"/>
          <p:nvPr>
            <p:ph idx="1" type="subTitle"/>
          </p:nvPr>
        </p:nvSpPr>
        <p:spPr>
          <a:xfrm>
            <a:off x="3787900" y="4069300"/>
            <a:ext cx="4566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29"/>
          <p:cNvGrpSpPr/>
          <p:nvPr/>
        </p:nvGrpSpPr>
        <p:grpSpPr>
          <a:xfrm flipH="1" rot="900105">
            <a:off x="7873603" y="366345"/>
            <a:ext cx="840665" cy="713489"/>
            <a:chOff x="6064225" y="1470325"/>
            <a:chExt cx="1112500" cy="944200"/>
          </a:xfrm>
        </p:grpSpPr>
        <p:sp>
          <p:nvSpPr>
            <p:cNvPr id="638" name="Google Shape;638;p2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 flipH="1" rot="-900019">
            <a:off x="557798" y="447134"/>
            <a:ext cx="524402" cy="431815"/>
            <a:chOff x="7315125" y="1121525"/>
            <a:chExt cx="1112525" cy="916100"/>
          </a:xfrm>
        </p:grpSpPr>
        <p:sp>
          <p:nvSpPr>
            <p:cNvPr id="641" name="Google Shape;641;p29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29"/>
          <p:cNvGrpSpPr/>
          <p:nvPr/>
        </p:nvGrpSpPr>
        <p:grpSpPr>
          <a:xfrm>
            <a:off x="-1274542" y="1176476"/>
            <a:ext cx="2403704" cy="522741"/>
            <a:chOff x="4007175" y="1128725"/>
            <a:chExt cx="2166475" cy="471150"/>
          </a:xfrm>
        </p:grpSpPr>
        <p:sp>
          <p:nvSpPr>
            <p:cNvPr id="644" name="Google Shape;644;p29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9"/>
          <p:cNvSpPr txBox="1"/>
          <p:nvPr>
            <p:ph type="title"/>
          </p:nvPr>
        </p:nvSpPr>
        <p:spPr>
          <a:xfrm>
            <a:off x="2451150" y="988025"/>
            <a:ext cx="4241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7" name="Google Shape;647;p29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30"/>
          <p:cNvGrpSpPr/>
          <p:nvPr/>
        </p:nvGrpSpPr>
        <p:grpSpPr>
          <a:xfrm>
            <a:off x="3221680" y="539509"/>
            <a:ext cx="1529562" cy="487037"/>
            <a:chOff x="2293625" y="793625"/>
            <a:chExt cx="1052475" cy="335125"/>
          </a:xfrm>
        </p:grpSpPr>
        <p:sp>
          <p:nvSpPr>
            <p:cNvPr id="650" name="Google Shape;650;p3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2" name="Google Shape;652;p30"/>
          <p:cNvSpPr/>
          <p:nvPr>
            <p:ph idx="2" type="pic"/>
          </p:nvPr>
        </p:nvSpPr>
        <p:spPr>
          <a:xfrm>
            <a:off x="5570550" y="1372250"/>
            <a:ext cx="1469100" cy="242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30"/>
          <p:cNvSpPr txBox="1"/>
          <p:nvPr>
            <p:ph idx="1" type="subTitle"/>
          </p:nvPr>
        </p:nvSpPr>
        <p:spPr>
          <a:xfrm>
            <a:off x="157185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54" name="Google Shape;654;p30"/>
          <p:cNvSpPr txBox="1"/>
          <p:nvPr>
            <p:ph type="title"/>
          </p:nvPr>
        </p:nvSpPr>
        <p:spPr>
          <a:xfrm>
            <a:off x="157182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655" name="Google Shape;655;p30"/>
          <p:cNvGrpSpPr/>
          <p:nvPr/>
        </p:nvGrpSpPr>
        <p:grpSpPr>
          <a:xfrm>
            <a:off x="8306482" y="752516"/>
            <a:ext cx="373419" cy="350637"/>
            <a:chOff x="3708550" y="3474950"/>
            <a:chExt cx="256100" cy="240475"/>
          </a:xfrm>
        </p:grpSpPr>
        <p:sp>
          <p:nvSpPr>
            <p:cNvPr id="656" name="Google Shape;656;p3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/>
          <p:nvPr>
            <p:ph idx="2" type="pic"/>
          </p:nvPr>
        </p:nvSpPr>
        <p:spPr>
          <a:xfrm>
            <a:off x="1291850" y="1488325"/>
            <a:ext cx="2798400" cy="21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60" name="Google Shape;660;p31"/>
          <p:cNvSpPr txBox="1"/>
          <p:nvPr>
            <p:ph idx="1" type="subTitle"/>
          </p:nvPr>
        </p:nvSpPr>
        <p:spPr>
          <a:xfrm>
            <a:off x="4860275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61" name="Google Shape;661;p31"/>
          <p:cNvSpPr txBox="1"/>
          <p:nvPr>
            <p:ph type="title"/>
          </p:nvPr>
        </p:nvSpPr>
        <p:spPr>
          <a:xfrm>
            <a:off x="4860250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662" name="Google Shape;662;p31"/>
          <p:cNvGrpSpPr/>
          <p:nvPr/>
        </p:nvGrpSpPr>
        <p:grpSpPr>
          <a:xfrm flipH="1">
            <a:off x="2463882" y="460991"/>
            <a:ext cx="373419" cy="350637"/>
            <a:chOff x="3708550" y="3474950"/>
            <a:chExt cx="256100" cy="240475"/>
          </a:xfrm>
        </p:grpSpPr>
        <p:sp>
          <p:nvSpPr>
            <p:cNvPr id="663" name="Google Shape;663;p3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" name="Google Shape;666;p32"/>
          <p:cNvGrpSpPr/>
          <p:nvPr/>
        </p:nvGrpSpPr>
        <p:grpSpPr>
          <a:xfrm>
            <a:off x="-404217" y="647176"/>
            <a:ext cx="2403704" cy="522741"/>
            <a:chOff x="4007175" y="1128725"/>
            <a:chExt cx="2166475" cy="471150"/>
          </a:xfrm>
        </p:grpSpPr>
        <p:sp>
          <p:nvSpPr>
            <p:cNvPr id="667" name="Google Shape;667;p32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32"/>
          <p:cNvGrpSpPr/>
          <p:nvPr/>
        </p:nvGrpSpPr>
        <p:grpSpPr>
          <a:xfrm flipH="1">
            <a:off x="4032707" y="647166"/>
            <a:ext cx="373419" cy="350637"/>
            <a:chOff x="3708550" y="3474950"/>
            <a:chExt cx="256100" cy="240475"/>
          </a:xfrm>
        </p:grpSpPr>
        <p:sp>
          <p:nvSpPr>
            <p:cNvPr id="670" name="Google Shape;670;p3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2"/>
          <p:cNvSpPr txBox="1"/>
          <p:nvPr>
            <p:ph idx="1" type="subTitle"/>
          </p:nvPr>
        </p:nvSpPr>
        <p:spPr>
          <a:xfrm>
            <a:off x="97740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73" name="Google Shape;673;p32"/>
          <p:cNvSpPr txBox="1"/>
          <p:nvPr>
            <p:ph type="title"/>
          </p:nvPr>
        </p:nvSpPr>
        <p:spPr>
          <a:xfrm>
            <a:off x="97737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pic>
        <p:nvPicPr>
          <p:cNvPr id="674" name="Google Shape;67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75" name="Google Shape;675;p32"/>
          <p:cNvSpPr/>
          <p:nvPr>
            <p:ph idx="2" type="pic"/>
          </p:nvPr>
        </p:nvSpPr>
        <p:spPr>
          <a:xfrm>
            <a:off x="5034094" y="1319620"/>
            <a:ext cx="2971800" cy="169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/>
          <p:nvPr>
            <p:ph idx="1" type="body"/>
          </p:nvPr>
        </p:nvSpPr>
        <p:spPr>
          <a:xfrm>
            <a:off x="720025" y="1711800"/>
            <a:ext cx="77175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8" name="Google Shape;678;p3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679" name="Google Shape;679;p33"/>
          <p:cNvGrpSpPr/>
          <p:nvPr/>
        </p:nvGrpSpPr>
        <p:grpSpPr>
          <a:xfrm flipH="1" rot="900019">
            <a:off x="8270266" y="724430"/>
            <a:ext cx="524402" cy="431815"/>
            <a:chOff x="7315125" y="1121525"/>
            <a:chExt cx="1112525" cy="916100"/>
          </a:xfrm>
        </p:grpSpPr>
        <p:sp>
          <p:nvSpPr>
            <p:cNvPr id="680" name="Google Shape;680;p33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3"/>
          <p:cNvGrpSpPr/>
          <p:nvPr/>
        </p:nvGrpSpPr>
        <p:grpSpPr>
          <a:xfrm>
            <a:off x="8308008" y="1929176"/>
            <a:ext cx="2403704" cy="522741"/>
            <a:chOff x="4007175" y="1128725"/>
            <a:chExt cx="2166475" cy="471150"/>
          </a:xfrm>
        </p:grpSpPr>
        <p:sp>
          <p:nvSpPr>
            <p:cNvPr id="683" name="Google Shape;683;p33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34"/>
          <p:cNvGrpSpPr/>
          <p:nvPr/>
        </p:nvGrpSpPr>
        <p:grpSpPr>
          <a:xfrm>
            <a:off x="7390138" y="2764339"/>
            <a:ext cx="2862405" cy="3408407"/>
            <a:chOff x="4854346" y="1649451"/>
            <a:chExt cx="4202621" cy="5004268"/>
          </a:xfrm>
        </p:grpSpPr>
        <p:grpSp>
          <p:nvGrpSpPr>
            <p:cNvPr id="687" name="Google Shape;687;p34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688" name="Google Shape;688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34"/>
            <p:cNvGrpSpPr/>
            <p:nvPr/>
          </p:nvGrpSpPr>
          <p:grpSpPr>
            <a:xfrm>
              <a:off x="7547033" y="1804613"/>
              <a:ext cx="1509934" cy="4224416"/>
              <a:chOff x="5789900" y="1448250"/>
              <a:chExt cx="1313100" cy="3673725"/>
            </a:xfrm>
          </p:grpSpPr>
          <p:sp>
            <p:nvSpPr>
              <p:cNvPr id="694" name="Google Shape;694;p3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34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700" name="Google Shape;700;p3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5" name="Google Shape;705;p34"/>
          <p:cNvGrpSpPr/>
          <p:nvPr/>
        </p:nvGrpSpPr>
        <p:grpSpPr>
          <a:xfrm flipH="1"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706" name="Google Shape;706;p34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707" name="Google Shape;707;p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" name="Google Shape;712;p34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713" name="Google Shape;713;p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8" name="Google Shape;718;p34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719" name="Google Shape;719;p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34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725" name="Google Shape;725;p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34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731" name="Google Shape;731;p3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6" name="Google Shape;736;p34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737" name="Google Shape;737;p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2" name="Google Shape;742;p34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743" name="Google Shape;743;p3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8" name="Google Shape;748;p34"/>
          <p:cNvGrpSpPr/>
          <p:nvPr/>
        </p:nvGrpSpPr>
        <p:grpSpPr>
          <a:xfrm>
            <a:off x="257382" y="370761"/>
            <a:ext cx="911705" cy="337487"/>
            <a:chOff x="1119600" y="2506400"/>
            <a:chExt cx="763700" cy="282700"/>
          </a:xfrm>
        </p:grpSpPr>
        <p:sp>
          <p:nvSpPr>
            <p:cNvPr id="749" name="Google Shape;749;p34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34"/>
          <p:cNvGrpSpPr/>
          <p:nvPr/>
        </p:nvGrpSpPr>
        <p:grpSpPr>
          <a:xfrm flipH="1">
            <a:off x="8430782" y="744866"/>
            <a:ext cx="373419" cy="350637"/>
            <a:chOff x="3708550" y="3474950"/>
            <a:chExt cx="256100" cy="240475"/>
          </a:xfrm>
        </p:grpSpPr>
        <p:sp>
          <p:nvSpPr>
            <p:cNvPr id="752" name="Google Shape;752;p3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4"/>
          <p:cNvGrpSpPr/>
          <p:nvPr/>
        </p:nvGrpSpPr>
        <p:grpSpPr>
          <a:xfrm flipH="1">
            <a:off x="4572007" y="370761"/>
            <a:ext cx="911705" cy="337487"/>
            <a:chOff x="1119600" y="2506400"/>
            <a:chExt cx="763700" cy="282700"/>
          </a:xfrm>
        </p:grpSpPr>
        <p:sp>
          <p:nvSpPr>
            <p:cNvPr id="755" name="Google Shape;755;p34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4"/>
          <p:cNvSpPr txBox="1"/>
          <p:nvPr>
            <p:ph type="title"/>
          </p:nvPr>
        </p:nvSpPr>
        <p:spPr>
          <a:xfrm>
            <a:off x="717477" y="3149150"/>
            <a:ext cx="5313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58" name="Google Shape;758;p34"/>
          <p:cNvSpPr txBox="1"/>
          <p:nvPr>
            <p:ph idx="1" type="subTitle"/>
          </p:nvPr>
        </p:nvSpPr>
        <p:spPr>
          <a:xfrm>
            <a:off x="717475" y="1482850"/>
            <a:ext cx="53133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35"/>
          <p:cNvGrpSpPr/>
          <p:nvPr/>
        </p:nvGrpSpPr>
        <p:grpSpPr>
          <a:xfrm>
            <a:off x="-210970" y="452284"/>
            <a:ext cx="1529562" cy="487037"/>
            <a:chOff x="2293625" y="793625"/>
            <a:chExt cx="1052475" cy="335125"/>
          </a:xfrm>
        </p:grpSpPr>
        <p:sp>
          <p:nvSpPr>
            <p:cNvPr id="761" name="Google Shape;761;p3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35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764" name="Google Shape;764;p3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765" name="Google Shape;765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0" name="Google Shape;770;p3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771" name="Google Shape;771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3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777" name="Google Shape;777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783" name="Google Shape;783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789" name="Google Shape;789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3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795" name="Google Shape;795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3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801" name="Google Shape;801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6" name="Google Shape;806;p35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807" name="Google Shape;807;p3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08" name="Google Shape;808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3" name="Google Shape;813;p3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814" name="Google Shape;814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3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820" name="Google Shape;820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826" name="Google Shape;826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1" name="Google Shape;831;p3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832" name="Google Shape;832;p3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3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838" name="Google Shape;838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3" name="Google Shape;843;p3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844" name="Google Shape;844;p3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9" name="Google Shape;849;p3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oogle Shape;851;p36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852" name="Google Shape;852;p3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53" name="Google Shape;853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8" name="Google Shape;858;p3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859" name="Google Shape;859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3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865" name="Google Shape;865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0" name="Google Shape;870;p3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871" name="Google Shape;871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3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877" name="Google Shape;877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3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883" name="Google Shape;883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3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889" name="Google Shape;889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4" name="Google Shape;894;p36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895" name="Google Shape;895;p3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896" name="Google Shape;896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3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02" name="Google Shape;902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7" name="Google Shape;907;p3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908" name="Google Shape;908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3" name="Google Shape;913;p3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914" name="Google Shape;914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9" name="Google Shape;919;p3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920" name="Google Shape;920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3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926" name="Google Shape;926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1" name="Google Shape;931;p3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932" name="Google Shape;932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37" name="Google Shape;937;p36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938" name="Google Shape;938;p3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939" name="Google Shape;939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3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45" name="Google Shape;945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3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951" name="Google Shape;951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3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957" name="Google Shape;957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3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963" name="Google Shape;963;p3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8" name="Google Shape;968;p3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969" name="Google Shape;969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4" name="Google Shape;974;p3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975" name="Google Shape;975;p3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3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3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3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3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0" name="Google Shape;980;p36"/>
          <p:cNvGrpSpPr/>
          <p:nvPr/>
        </p:nvGrpSpPr>
        <p:grpSpPr>
          <a:xfrm>
            <a:off x="-1690486" y="1670651"/>
            <a:ext cx="2403704" cy="522741"/>
            <a:chOff x="4007175" y="1128725"/>
            <a:chExt cx="2166475" cy="471150"/>
          </a:xfrm>
        </p:grpSpPr>
        <p:sp>
          <p:nvSpPr>
            <p:cNvPr id="981" name="Google Shape;981;p3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6"/>
          <p:cNvGrpSpPr/>
          <p:nvPr/>
        </p:nvGrpSpPr>
        <p:grpSpPr>
          <a:xfrm>
            <a:off x="8509364" y="1670651"/>
            <a:ext cx="2403704" cy="522741"/>
            <a:chOff x="4007175" y="1128725"/>
            <a:chExt cx="2166475" cy="471150"/>
          </a:xfrm>
        </p:grpSpPr>
        <p:sp>
          <p:nvSpPr>
            <p:cNvPr id="984" name="Google Shape;984;p3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6" name="Google Shape;986;p3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37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989" name="Google Shape;989;p3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990" name="Google Shape;990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5" name="Google Shape;995;p3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996" name="Google Shape;996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1" name="Google Shape;1001;p3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002" name="Google Shape;1002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3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008" name="Google Shape;1008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3" name="Google Shape;1013;p3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014" name="Google Shape;1014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9" name="Google Shape;1019;p3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020" name="Google Shape;1020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5" name="Google Shape;1025;p3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026" name="Google Shape;1026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31" name="Google Shape;1031;p37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1032" name="Google Shape;1032;p3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033" name="Google Shape;1033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3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039" name="Google Shape;1039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3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045" name="Google Shape;1045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0" name="Google Shape;1050;p3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051" name="Google Shape;1051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6" name="Google Shape;1056;p3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057" name="Google Shape;1057;p3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3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3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3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3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3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063" name="Google Shape;1063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8" name="Google Shape;1068;p3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069" name="Google Shape;1069;p3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74" name="Google Shape;1074;p37"/>
          <p:cNvGrpSpPr/>
          <p:nvPr/>
        </p:nvGrpSpPr>
        <p:grpSpPr>
          <a:xfrm>
            <a:off x="-254845" y="582334"/>
            <a:ext cx="1529562" cy="487037"/>
            <a:chOff x="2293625" y="793625"/>
            <a:chExt cx="1052475" cy="335125"/>
          </a:xfrm>
        </p:grpSpPr>
        <p:sp>
          <p:nvSpPr>
            <p:cNvPr id="1075" name="Google Shape;1075;p3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37"/>
          <p:cNvGrpSpPr/>
          <p:nvPr/>
        </p:nvGrpSpPr>
        <p:grpSpPr>
          <a:xfrm>
            <a:off x="8430782" y="2644328"/>
            <a:ext cx="373419" cy="350637"/>
            <a:chOff x="3708550" y="3474950"/>
            <a:chExt cx="256100" cy="240475"/>
          </a:xfrm>
        </p:grpSpPr>
        <p:sp>
          <p:nvSpPr>
            <p:cNvPr id="1078" name="Google Shape;1078;p3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37"/>
          <p:cNvGrpSpPr/>
          <p:nvPr/>
        </p:nvGrpSpPr>
        <p:grpSpPr>
          <a:xfrm flipH="1" rot="900019">
            <a:off x="8153308" y="780834"/>
            <a:ext cx="524402" cy="431815"/>
            <a:chOff x="7315125" y="1121525"/>
            <a:chExt cx="1112525" cy="916100"/>
          </a:xfrm>
        </p:grpSpPr>
        <p:sp>
          <p:nvSpPr>
            <p:cNvPr id="1081" name="Google Shape;1081;p3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38"/>
          <p:cNvGrpSpPr/>
          <p:nvPr/>
        </p:nvGrpSpPr>
        <p:grpSpPr>
          <a:xfrm>
            <a:off x="4011108" y="3920787"/>
            <a:ext cx="3555360" cy="1969672"/>
            <a:chOff x="774567" y="3920787"/>
            <a:chExt cx="3555360" cy="1969672"/>
          </a:xfrm>
        </p:grpSpPr>
        <p:grpSp>
          <p:nvGrpSpPr>
            <p:cNvPr id="1086" name="Google Shape;1086;p38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1087" name="Google Shape;1087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2" name="Google Shape;1092;p38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1093" name="Google Shape;1093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38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1099" name="Google Shape;1099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38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1105" name="Google Shape;1105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8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6" name="Google Shape;1116;p38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1117" name="Google Shape;1117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2" name="Google Shape;1122;p38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1123" name="Google Shape;1123;p3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8" name="Google Shape;1128;p38"/>
          <p:cNvGrpSpPr/>
          <p:nvPr/>
        </p:nvGrpSpPr>
        <p:grpSpPr>
          <a:xfrm flipH="1">
            <a:off x="-749930" y="3741209"/>
            <a:ext cx="1529562" cy="487037"/>
            <a:chOff x="2293625" y="793625"/>
            <a:chExt cx="1052475" cy="335125"/>
          </a:xfrm>
        </p:grpSpPr>
        <p:sp>
          <p:nvSpPr>
            <p:cNvPr id="1129" name="Google Shape;1129;p38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8"/>
          <p:cNvGrpSpPr/>
          <p:nvPr/>
        </p:nvGrpSpPr>
        <p:grpSpPr>
          <a:xfrm>
            <a:off x="8648082" y="2470678"/>
            <a:ext cx="373419" cy="350637"/>
            <a:chOff x="3708550" y="3474950"/>
            <a:chExt cx="256100" cy="240475"/>
          </a:xfrm>
        </p:grpSpPr>
        <p:sp>
          <p:nvSpPr>
            <p:cNvPr id="1132" name="Google Shape;1132;p3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3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39"/>
          <p:cNvGrpSpPr/>
          <p:nvPr/>
        </p:nvGrpSpPr>
        <p:grpSpPr>
          <a:xfrm flipH="1">
            <a:off x="7751728" y="2993110"/>
            <a:ext cx="2141486" cy="2637114"/>
            <a:chOff x="7326200" y="3196774"/>
            <a:chExt cx="1997283" cy="2459535"/>
          </a:xfrm>
        </p:grpSpPr>
        <p:grpSp>
          <p:nvGrpSpPr>
            <p:cNvPr id="1137" name="Google Shape;1137;p3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38" name="Google Shape;1138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3" name="Google Shape;1143;p3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44" name="Google Shape;1144;p3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3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3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50" name="Google Shape;1150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5" name="Google Shape;1155;p39"/>
          <p:cNvGrpSpPr/>
          <p:nvPr/>
        </p:nvGrpSpPr>
        <p:grpSpPr>
          <a:xfrm flipH="1">
            <a:off x="-923297" y="3074885"/>
            <a:ext cx="2141486" cy="2637114"/>
            <a:chOff x="7326200" y="3196774"/>
            <a:chExt cx="1997283" cy="2459535"/>
          </a:xfrm>
        </p:grpSpPr>
        <p:grpSp>
          <p:nvGrpSpPr>
            <p:cNvPr id="1156" name="Google Shape;1156;p3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57" name="Google Shape;1157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2" name="Google Shape;1162;p3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63" name="Google Shape;1163;p3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8" name="Google Shape;1168;p3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69" name="Google Shape;1169;p3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3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3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4" name="Google Shape;1174;p39"/>
          <p:cNvGrpSpPr/>
          <p:nvPr/>
        </p:nvGrpSpPr>
        <p:grpSpPr>
          <a:xfrm flipH="1">
            <a:off x="8083067" y="1112200"/>
            <a:ext cx="1052475" cy="335125"/>
            <a:chOff x="2293625" y="793625"/>
            <a:chExt cx="1052475" cy="335125"/>
          </a:xfrm>
        </p:grpSpPr>
        <p:sp>
          <p:nvSpPr>
            <p:cNvPr id="1175" name="Google Shape;1175;p3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7" name="Google Shape;1177;p3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0"/>
          <p:cNvGrpSpPr/>
          <p:nvPr/>
        </p:nvGrpSpPr>
        <p:grpSpPr>
          <a:xfrm flipH="1">
            <a:off x="7806562" y="2764510"/>
            <a:ext cx="2141486" cy="2637114"/>
            <a:chOff x="7326200" y="3196774"/>
            <a:chExt cx="1997283" cy="2459535"/>
          </a:xfrm>
        </p:grpSpPr>
        <p:grpSp>
          <p:nvGrpSpPr>
            <p:cNvPr id="1180" name="Google Shape;1180;p40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40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193" name="Google Shape;1193;p4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8" name="Google Shape;1198;p40"/>
          <p:cNvGrpSpPr/>
          <p:nvPr/>
        </p:nvGrpSpPr>
        <p:grpSpPr>
          <a:xfrm flipH="1">
            <a:off x="-792263" y="2770085"/>
            <a:ext cx="2141486" cy="2637114"/>
            <a:chOff x="7326200" y="3196774"/>
            <a:chExt cx="1997283" cy="2459535"/>
          </a:xfrm>
        </p:grpSpPr>
        <p:grpSp>
          <p:nvGrpSpPr>
            <p:cNvPr id="1199" name="Google Shape;1199;p40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200" name="Google Shape;1200;p4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40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206" name="Google Shape;1206;p4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212" name="Google Shape;1212;p4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17" name="Google Shape;1217;p40"/>
          <p:cNvGrpSpPr/>
          <p:nvPr/>
        </p:nvGrpSpPr>
        <p:grpSpPr>
          <a:xfrm rot="-900165">
            <a:off x="359503" y="853517"/>
            <a:ext cx="615846" cy="522680"/>
            <a:chOff x="6064225" y="1470325"/>
            <a:chExt cx="1112500" cy="944200"/>
          </a:xfrm>
        </p:grpSpPr>
        <p:sp>
          <p:nvSpPr>
            <p:cNvPr id="1218" name="Google Shape;1218;p4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0"/>
          <p:cNvGrpSpPr/>
          <p:nvPr/>
        </p:nvGrpSpPr>
        <p:grpSpPr>
          <a:xfrm flipH="1">
            <a:off x="8242970" y="1112209"/>
            <a:ext cx="1529562" cy="487037"/>
            <a:chOff x="2293625" y="793625"/>
            <a:chExt cx="1052475" cy="335125"/>
          </a:xfrm>
        </p:grpSpPr>
        <p:sp>
          <p:nvSpPr>
            <p:cNvPr id="1221" name="Google Shape;1221;p4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40"/>
          <p:cNvGrpSpPr/>
          <p:nvPr/>
        </p:nvGrpSpPr>
        <p:grpSpPr>
          <a:xfrm>
            <a:off x="4330182" y="4367491"/>
            <a:ext cx="373419" cy="350637"/>
            <a:chOff x="3708550" y="3474950"/>
            <a:chExt cx="256100" cy="240475"/>
          </a:xfrm>
        </p:grpSpPr>
        <p:sp>
          <p:nvSpPr>
            <p:cNvPr id="1224" name="Google Shape;1224;p4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6" name="Google Shape;1226;p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" name="Google Shape;1228;p41"/>
          <p:cNvGrpSpPr/>
          <p:nvPr/>
        </p:nvGrpSpPr>
        <p:grpSpPr>
          <a:xfrm flipH="1">
            <a:off x="996388" y="4011836"/>
            <a:ext cx="4135748" cy="2200311"/>
            <a:chOff x="427600" y="1407698"/>
            <a:chExt cx="7990240" cy="4251808"/>
          </a:xfrm>
        </p:grpSpPr>
        <p:grpSp>
          <p:nvGrpSpPr>
            <p:cNvPr id="1229" name="Google Shape;1229;p4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230" name="Google Shape;1230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4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236" name="Google Shape;1236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4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242" name="Google Shape;1242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7" name="Google Shape;1247;p4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248" name="Google Shape;1248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3" name="Google Shape;1253;p4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254" name="Google Shape;1254;p4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9" name="Google Shape;1259;p4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260" name="Google Shape;1260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5" name="Google Shape;1265;p4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266" name="Google Shape;1266;p4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71" name="Google Shape;1271;p41"/>
          <p:cNvGrpSpPr/>
          <p:nvPr/>
        </p:nvGrpSpPr>
        <p:grpSpPr>
          <a:xfrm flipH="1" rot="1800203">
            <a:off x="8279765" y="1457222"/>
            <a:ext cx="605583" cy="513970"/>
            <a:chOff x="6064225" y="1470325"/>
            <a:chExt cx="1112500" cy="944200"/>
          </a:xfrm>
        </p:grpSpPr>
        <p:sp>
          <p:nvSpPr>
            <p:cNvPr id="1272" name="Google Shape;1272;p4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4" name="Google Shape;1274;p41"/>
          <p:cNvGrpSpPr/>
          <p:nvPr/>
        </p:nvGrpSpPr>
        <p:grpSpPr>
          <a:xfrm>
            <a:off x="7202705" y="4444259"/>
            <a:ext cx="1529562" cy="487037"/>
            <a:chOff x="2293625" y="793625"/>
            <a:chExt cx="1052475" cy="335125"/>
          </a:xfrm>
        </p:grpSpPr>
        <p:sp>
          <p:nvSpPr>
            <p:cNvPr id="1275" name="Google Shape;1275;p4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41"/>
          <p:cNvGrpSpPr/>
          <p:nvPr/>
        </p:nvGrpSpPr>
        <p:grpSpPr>
          <a:xfrm>
            <a:off x="205557" y="1340241"/>
            <a:ext cx="373419" cy="350637"/>
            <a:chOff x="3708550" y="3474950"/>
            <a:chExt cx="256100" cy="240475"/>
          </a:xfrm>
        </p:grpSpPr>
        <p:sp>
          <p:nvSpPr>
            <p:cNvPr id="1278" name="Google Shape;1278;p4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4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2" name="Google Shape;1282;p42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283" name="Google Shape;1283;p42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284" name="Google Shape;1284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42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290" name="Google Shape;1290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5" name="Google Shape;1295;p42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296" name="Google Shape;1296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42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302" name="Google Shape;1302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42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308" name="Google Shape;1308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3" name="Google Shape;1313;p42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314" name="Google Shape;1314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9" name="Google Shape;1319;p42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320" name="Google Shape;1320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5" name="Google Shape;1325;p42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326" name="Google Shape;1326;p42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327" name="Google Shape;1327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2" name="Google Shape;1332;p42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333" name="Google Shape;1333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8" name="Google Shape;1338;p42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339" name="Google Shape;1339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4" name="Google Shape;1344;p42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345" name="Google Shape;1345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0" name="Google Shape;1350;p42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351" name="Google Shape;1351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6" name="Google Shape;1356;p42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357" name="Google Shape;1357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2" name="Google Shape;1362;p42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363" name="Google Shape;1363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68" name="Google Shape;1368;p42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369" name="Google Shape;1369;p42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370" name="Google Shape;1370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5" name="Google Shape;1375;p42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376" name="Google Shape;1376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1" name="Google Shape;1381;p42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382" name="Google Shape;1382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7" name="Google Shape;1387;p42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388" name="Google Shape;1388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42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42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5" name="Google Shape;1405;p42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1" name="Google Shape;1411;p4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1412" name="Google Shape;1412;p42"/>
          <p:cNvGrpSpPr/>
          <p:nvPr/>
        </p:nvGrpSpPr>
        <p:grpSpPr>
          <a:xfrm>
            <a:off x="7805880" y="295984"/>
            <a:ext cx="1529562" cy="487037"/>
            <a:chOff x="2293625" y="793625"/>
            <a:chExt cx="1052475" cy="335125"/>
          </a:xfrm>
        </p:grpSpPr>
        <p:sp>
          <p:nvSpPr>
            <p:cNvPr id="1413" name="Google Shape;1413;p4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5" name="Google Shape;1415;p42"/>
          <p:cNvGrpSpPr/>
          <p:nvPr/>
        </p:nvGrpSpPr>
        <p:grpSpPr>
          <a:xfrm>
            <a:off x="326057" y="2277903"/>
            <a:ext cx="373419" cy="350637"/>
            <a:chOff x="3708550" y="3474950"/>
            <a:chExt cx="256100" cy="240475"/>
          </a:xfrm>
        </p:grpSpPr>
        <p:sp>
          <p:nvSpPr>
            <p:cNvPr id="1416" name="Google Shape;1416;p4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8" name="Google Shape;1418;p42"/>
          <p:cNvGrpSpPr/>
          <p:nvPr/>
        </p:nvGrpSpPr>
        <p:grpSpPr>
          <a:xfrm flipH="1" rot="-900019">
            <a:off x="786358" y="473748"/>
            <a:ext cx="524402" cy="431815"/>
            <a:chOff x="7315125" y="1121525"/>
            <a:chExt cx="1112525" cy="916100"/>
          </a:xfrm>
        </p:grpSpPr>
        <p:sp>
          <p:nvSpPr>
            <p:cNvPr id="1419" name="Google Shape;1419;p42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43"/>
          <p:cNvGrpSpPr/>
          <p:nvPr/>
        </p:nvGrpSpPr>
        <p:grpSpPr>
          <a:xfrm>
            <a:off x="7917983" y="1202876"/>
            <a:ext cx="2403704" cy="522741"/>
            <a:chOff x="4007175" y="1128725"/>
            <a:chExt cx="2166475" cy="471150"/>
          </a:xfrm>
        </p:grpSpPr>
        <p:sp>
          <p:nvSpPr>
            <p:cNvPr id="1423" name="Google Shape;1423;p43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43"/>
          <p:cNvGrpSpPr/>
          <p:nvPr/>
        </p:nvGrpSpPr>
        <p:grpSpPr>
          <a:xfrm>
            <a:off x="339798" y="485912"/>
            <a:ext cx="373419" cy="350637"/>
            <a:chOff x="3708550" y="3474950"/>
            <a:chExt cx="256100" cy="240475"/>
          </a:xfrm>
        </p:grpSpPr>
        <p:sp>
          <p:nvSpPr>
            <p:cNvPr id="1426" name="Google Shape;1426;p4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3"/>
          <p:cNvGrpSpPr/>
          <p:nvPr/>
        </p:nvGrpSpPr>
        <p:grpSpPr>
          <a:xfrm flipH="1" rot="900019">
            <a:off x="7665395" y="445321"/>
            <a:ext cx="524402" cy="431815"/>
            <a:chOff x="7315125" y="1121525"/>
            <a:chExt cx="1112525" cy="916100"/>
          </a:xfrm>
        </p:grpSpPr>
        <p:sp>
          <p:nvSpPr>
            <p:cNvPr id="1429" name="Google Shape;1429;p43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43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432" name="Google Shape;1432;p4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433" name="Google Shape;1433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8" name="Google Shape;1438;p4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439" name="Google Shape;1439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4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445" name="Google Shape;1445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0" name="Google Shape;1450;p4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451" name="Google Shape;1451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4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457" name="Google Shape;1457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2" name="Google Shape;1462;p4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463" name="Google Shape;1463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4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469" name="Google Shape;1469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4" name="Google Shape;1474;p43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475" name="Google Shape;1475;p4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476" name="Google Shape;1476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4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482" name="Google Shape;1482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4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488" name="Google Shape;1488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3" name="Google Shape;1493;p4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494" name="Google Shape;1494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9" name="Google Shape;1499;p4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500" name="Google Shape;1500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5" name="Google Shape;1505;p4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506" name="Google Shape;1506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4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512" name="Google Shape;1512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7" name="Google Shape;1517;p43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518" name="Google Shape;1518;p4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519" name="Google Shape;1519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4" name="Google Shape;1524;p4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525" name="Google Shape;1525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0" name="Google Shape;1530;p4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531" name="Google Shape;1531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4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537" name="Google Shape;1537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4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543" name="Google Shape;1543;p4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8" name="Google Shape;1548;p4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549" name="Google Shape;1549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4" name="Google Shape;1554;p4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555" name="Google Shape;1555;p4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0" name="Google Shape;1560;p4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561" name="Google Shape;1561;p43"/>
          <p:cNvSpPr txBox="1"/>
          <p:nvPr>
            <p:ph idx="1" type="body"/>
          </p:nvPr>
        </p:nvSpPr>
        <p:spPr>
          <a:xfrm>
            <a:off x="7200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2" name="Google Shape;1562;p43"/>
          <p:cNvSpPr txBox="1"/>
          <p:nvPr>
            <p:ph idx="2" type="body"/>
          </p:nvPr>
        </p:nvSpPr>
        <p:spPr>
          <a:xfrm>
            <a:off x="46633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oogle Shape;1564;p44"/>
          <p:cNvGrpSpPr/>
          <p:nvPr/>
        </p:nvGrpSpPr>
        <p:grpSpPr>
          <a:xfrm flipH="1">
            <a:off x="7675528" y="2764510"/>
            <a:ext cx="2141486" cy="2637114"/>
            <a:chOff x="7326200" y="3196774"/>
            <a:chExt cx="1997283" cy="2459535"/>
          </a:xfrm>
        </p:grpSpPr>
        <p:grpSp>
          <p:nvGrpSpPr>
            <p:cNvPr id="1565" name="Google Shape;1565;p4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566" name="Google Shape;1566;p4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4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572" name="Google Shape;1572;p4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7" name="Google Shape;1577;p4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578" name="Google Shape;1578;p4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3" name="Google Shape;1583;p44"/>
          <p:cNvGrpSpPr/>
          <p:nvPr/>
        </p:nvGrpSpPr>
        <p:grpSpPr>
          <a:xfrm flipH="1">
            <a:off x="-923297" y="2770085"/>
            <a:ext cx="2141486" cy="2637114"/>
            <a:chOff x="7326200" y="3196774"/>
            <a:chExt cx="1997283" cy="2459535"/>
          </a:xfrm>
        </p:grpSpPr>
        <p:grpSp>
          <p:nvGrpSpPr>
            <p:cNvPr id="1584" name="Google Shape;1584;p4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585" name="Google Shape;1585;p4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0" name="Google Shape;1590;p4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591" name="Google Shape;1591;p4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4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597" name="Google Shape;1597;p4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2" name="Google Shape;1602;p44"/>
          <p:cNvGrpSpPr/>
          <p:nvPr/>
        </p:nvGrpSpPr>
        <p:grpSpPr>
          <a:xfrm flipH="1" rot="900075">
            <a:off x="8127281" y="1457343"/>
            <a:ext cx="605591" cy="513977"/>
            <a:chOff x="6064225" y="1470325"/>
            <a:chExt cx="1112500" cy="944200"/>
          </a:xfrm>
        </p:grpSpPr>
        <p:sp>
          <p:nvSpPr>
            <p:cNvPr id="1603" name="Google Shape;1603;p44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4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44"/>
          <p:cNvGrpSpPr/>
          <p:nvPr/>
        </p:nvGrpSpPr>
        <p:grpSpPr>
          <a:xfrm>
            <a:off x="4385310" y="4424112"/>
            <a:ext cx="373419" cy="350637"/>
            <a:chOff x="3708550" y="3474950"/>
            <a:chExt cx="256100" cy="240475"/>
          </a:xfrm>
        </p:grpSpPr>
        <p:sp>
          <p:nvSpPr>
            <p:cNvPr id="1606" name="Google Shape;1606;p4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8" name="Google Shape;1608;p44"/>
          <p:cNvSpPr txBox="1"/>
          <p:nvPr>
            <p:ph idx="1" type="subTitle"/>
          </p:nvPr>
        </p:nvSpPr>
        <p:spPr>
          <a:xfrm>
            <a:off x="162525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609" name="Google Shape;1609;p44"/>
          <p:cNvSpPr txBox="1"/>
          <p:nvPr>
            <p:ph idx="2" type="subTitle"/>
          </p:nvPr>
        </p:nvSpPr>
        <p:spPr>
          <a:xfrm>
            <a:off x="1625238" y="3125601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10" name="Google Shape;1610;p44"/>
          <p:cNvSpPr txBox="1"/>
          <p:nvPr>
            <p:ph idx="3" type="subTitle"/>
          </p:nvPr>
        </p:nvSpPr>
        <p:spPr>
          <a:xfrm>
            <a:off x="497771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611" name="Google Shape;1611;p44"/>
          <p:cNvSpPr txBox="1"/>
          <p:nvPr>
            <p:ph idx="4" type="subTitle"/>
          </p:nvPr>
        </p:nvSpPr>
        <p:spPr>
          <a:xfrm>
            <a:off x="4977712" y="3125604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612" name="Google Shape;1612;p4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45"/>
          <p:cNvGrpSpPr/>
          <p:nvPr/>
        </p:nvGrpSpPr>
        <p:grpSpPr>
          <a:xfrm flipH="1">
            <a:off x="345292" y="524325"/>
            <a:ext cx="1052475" cy="335125"/>
            <a:chOff x="2293625" y="793625"/>
            <a:chExt cx="1052475" cy="335125"/>
          </a:xfrm>
        </p:grpSpPr>
        <p:sp>
          <p:nvSpPr>
            <p:cNvPr id="1615" name="Google Shape;1615;p45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45"/>
          <p:cNvGrpSpPr/>
          <p:nvPr/>
        </p:nvGrpSpPr>
        <p:grpSpPr>
          <a:xfrm>
            <a:off x="8244073" y="761574"/>
            <a:ext cx="373419" cy="350637"/>
            <a:chOff x="3708550" y="3474950"/>
            <a:chExt cx="256100" cy="240475"/>
          </a:xfrm>
        </p:grpSpPr>
        <p:sp>
          <p:nvSpPr>
            <p:cNvPr id="1618" name="Google Shape;1618;p4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0" name="Google Shape;1620;p45"/>
          <p:cNvSpPr txBox="1"/>
          <p:nvPr>
            <p:ph idx="1" type="subTitle"/>
          </p:nvPr>
        </p:nvSpPr>
        <p:spPr>
          <a:xfrm>
            <a:off x="1700800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621" name="Google Shape;1621;p45"/>
          <p:cNvSpPr txBox="1"/>
          <p:nvPr>
            <p:ph idx="2" type="subTitle"/>
          </p:nvPr>
        </p:nvSpPr>
        <p:spPr>
          <a:xfrm>
            <a:off x="1700810" y="3956784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22" name="Google Shape;1622;p45"/>
          <p:cNvSpPr txBox="1"/>
          <p:nvPr>
            <p:ph idx="3" type="subTitle"/>
          </p:nvPr>
        </p:nvSpPr>
        <p:spPr>
          <a:xfrm>
            <a:off x="5053319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623" name="Google Shape;1623;p45"/>
          <p:cNvSpPr txBox="1"/>
          <p:nvPr>
            <p:ph idx="4" type="subTitle"/>
          </p:nvPr>
        </p:nvSpPr>
        <p:spPr>
          <a:xfrm>
            <a:off x="5053312" y="3956785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24" name="Google Shape;1624;p4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1625" name="Google Shape;1625;p45"/>
          <p:cNvSpPr/>
          <p:nvPr>
            <p:ph idx="5" type="pic"/>
          </p:nvPr>
        </p:nvSpPr>
        <p:spPr>
          <a:xfrm>
            <a:off x="1625300" y="1380634"/>
            <a:ext cx="5893500" cy="213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_1"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46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1628" name="Google Shape;1628;p4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629" name="Google Shape;1629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4" name="Google Shape;1634;p4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635" name="Google Shape;1635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0" name="Google Shape;1640;p4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641" name="Google Shape;1641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6" name="Google Shape;1646;p4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647" name="Google Shape;1647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4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653" name="Google Shape;1653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8" name="Google Shape;1658;p4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659" name="Google Shape;1659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4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665" name="Google Shape;1665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70" name="Google Shape;1670;p46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1671" name="Google Shape;1671;p4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672" name="Google Shape;1672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7" name="Google Shape;1677;p4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678" name="Google Shape;1678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3" name="Google Shape;1683;p4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684" name="Google Shape;1684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9" name="Google Shape;1689;p4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690" name="Google Shape;1690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5" name="Google Shape;1695;p4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696" name="Google Shape;1696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1" name="Google Shape;1701;p4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702" name="Google Shape;1702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4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708" name="Google Shape;1708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46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1714" name="Google Shape;1714;p46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715" name="Google Shape;1715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0" name="Google Shape;1720;p46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721" name="Google Shape;1721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6" name="Google Shape;1726;p46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727" name="Google Shape;1727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46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733" name="Google Shape;1733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8" name="Google Shape;1738;p46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739" name="Google Shape;1739;p4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4" name="Google Shape;1744;p46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745" name="Google Shape;1745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0" name="Google Shape;1750;p46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751" name="Google Shape;1751;p4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6" name="Google Shape;1756;p46"/>
          <p:cNvGrpSpPr/>
          <p:nvPr/>
        </p:nvGrpSpPr>
        <p:grpSpPr>
          <a:xfrm>
            <a:off x="8033531" y="897696"/>
            <a:ext cx="1177778" cy="435980"/>
            <a:chOff x="1119600" y="2506400"/>
            <a:chExt cx="763700" cy="282700"/>
          </a:xfrm>
        </p:grpSpPr>
        <p:sp>
          <p:nvSpPr>
            <p:cNvPr id="1757" name="Google Shape;1757;p46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46"/>
          <p:cNvGrpSpPr/>
          <p:nvPr/>
        </p:nvGrpSpPr>
        <p:grpSpPr>
          <a:xfrm>
            <a:off x="8563710" y="3374687"/>
            <a:ext cx="373419" cy="350637"/>
            <a:chOff x="3708550" y="3474950"/>
            <a:chExt cx="256100" cy="240475"/>
          </a:xfrm>
        </p:grpSpPr>
        <p:sp>
          <p:nvSpPr>
            <p:cNvPr id="1760" name="Google Shape;1760;p4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2" name="Google Shape;1762;p46"/>
          <p:cNvSpPr txBox="1"/>
          <p:nvPr>
            <p:ph idx="1" type="subTitle"/>
          </p:nvPr>
        </p:nvSpPr>
        <p:spPr>
          <a:xfrm>
            <a:off x="827227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63" name="Google Shape;1763;p46"/>
          <p:cNvSpPr txBox="1"/>
          <p:nvPr>
            <p:ph idx="2" type="subTitle"/>
          </p:nvPr>
        </p:nvSpPr>
        <p:spPr>
          <a:xfrm>
            <a:off x="82722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64" name="Google Shape;1764;p46"/>
          <p:cNvSpPr txBox="1"/>
          <p:nvPr>
            <p:ph idx="3" type="subTitle"/>
          </p:nvPr>
        </p:nvSpPr>
        <p:spPr>
          <a:xfrm>
            <a:off x="3442950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65" name="Google Shape;1765;p46"/>
          <p:cNvSpPr txBox="1"/>
          <p:nvPr>
            <p:ph idx="4" type="subTitle"/>
          </p:nvPr>
        </p:nvSpPr>
        <p:spPr>
          <a:xfrm>
            <a:off x="3442950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66" name="Google Shape;1766;p46"/>
          <p:cNvSpPr txBox="1"/>
          <p:nvPr>
            <p:ph idx="5" type="subTitle"/>
          </p:nvPr>
        </p:nvSpPr>
        <p:spPr>
          <a:xfrm>
            <a:off x="6058673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767" name="Google Shape;1767;p46"/>
          <p:cNvSpPr txBox="1"/>
          <p:nvPr>
            <p:ph idx="6" type="subTitle"/>
          </p:nvPr>
        </p:nvSpPr>
        <p:spPr>
          <a:xfrm>
            <a:off x="605867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768" name="Google Shape;1768;p4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0" name="Google Shape;1770;p47"/>
          <p:cNvGrpSpPr/>
          <p:nvPr/>
        </p:nvGrpSpPr>
        <p:grpSpPr>
          <a:xfrm>
            <a:off x="-1013177" y="2143874"/>
            <a:ext cx="2778020" cy="3420968"/>
            <a:chOff x="7326200" y="3196774"/>
            <a:chExt cx="1997283" cy="2459535"/>
          </a:xfrm>
        </p:grpSpPr>
        <p:grpSp>
          <p:nvGrpSpPr>
            <p:cNvPr id="1771" name="Google Shape;1771;p47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772" name="Google Shape;1772;p4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7" name="Google Shape;1777;p47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778" name="Google Shape;1778;p4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3" name="Google Shape;1783;p47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784" name="Google Shape;1784;p4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9" name="Google Shape;1789;p47"/>
          <p:cNvGrpSpPr/>
          <p:nvPr/>
        </p:nvGrpSpPr>
        <p:grpSpPr>
          <a:xfrm>
            <a:off x="7352993" y="2296487"/>
            <a:ext cx="2787208" cy="3432281"/>
            <a:chOff x="7326200" y="3196774"/>
            <a:chExt cx="1997283" cy="2459535"/>
          </a:xfrm>
        </p:grpSpPr>
        <p:grpSp>
          <p:nvGrpSpPr>
            <p:cNvPr id="1790" name="Google Shape;1790;p47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1791" name="Google Shape;1791;p4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6" name="Google Shape;1796;p47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1797" name="Google Shape;1797;p4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2" name="Google Shape;1802;p47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1803" name="Google Shape;1803;p4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08" name="Google Shape;1808;p47"/>
          <p:cNvGrpSpPr/>
          <p:nvPr/>
        </p:nvGrpSpPr>
        <p:grpSpPr>
          <a:xfrm flipH="1">
            <a:off x="8015792" y="441438"/>
            <a:ext cx="1052475" cy="335125"/>
            <a:chOff x="2293625" y="793625"/>
            <a:chExt cx="1052475" cy="335125"/>
          </a:xfrm>
        </p:grpSpPr>
        <p:sp>
          <p:nvSpPr>
            <p:cNvPr id="1809" name="Google Shape;1809;p4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47"/>
          <p:cNvGrpSpPr/>
          <p:nvPr/>
        </p:nvGrpSpPr>
        <p:grpSpPr>
          <a:xfrm flipH="1" rot="900075">
            <a:off x="7768981" y="1390993"/>
            <a:ext cx="605591" cy="513977"/>
            <a:chOff x="6064225" y="1470325"/>
            <a:chExt cx="1112500" cy="944200"/>
          </a:xfrm>
        </p:grpSpPr>
        <p:sp>
          <p:nvSpPr>
            <p:cNvPr id="1812" name="Google Shape;1812;p47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7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47"/>
          <p:cNvGrpSpPr/>
          <p:nvPr/>
        </p:nvGrpSpPr>
        <p:grpSpPr>
          <a:xfrm flipH="1" rot="-900065">
            <a:off x="634737" y="470537"/>
            <a:ext cx="695443" cy="572745"/>
            <a:chOff x="7315125" y="1121525"/>
            <a:chExt cx="1112525" cy="916100"/>
          </a:xfrm>
        </p:grpSpPr>
        <p:sp>
          <p:nvSpPr>
            <p:cNvPr id="1815" name="Google Shape;1815;p47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7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7" name="Google Shape;1817;p47"/>
          <p:cNvSpPr txBox="1"/>
          <p:nvPr>
            <p:ph hasCustomPrompt="1" type="title"/>
          </p:nvPr>
        </p:nvSpPr>
        <p:spPr>
          <a:xfrm>
            <a:off x="2164950" y="3294750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8" name="Google Shape;1818;p47"/>
          <p:cNvSpPr txBox="1"/>
          <p:nvPr>
            <p:ph hasCustomPrompt="1" idx="2" type="title"/>
          </p:nvPr>
        </p:nvSpPr>
        <p:spPr>
          <a:xfrm>
            <a:off x="2164950" y="193875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9" name="Google Shape;1819;p47"/>
          <p:cNvSpPr txBox="1"/>
          <p:nvPr>
            <p:ph idx="1" type="subTitle"/>
          </p:nvPr>
        </p:nvSpPr>
        <p:spPr>
          <a:xfrm>
            <a:off x="2164950" y="403331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0" name="Google Shape;1820;p47"/>
          <p:cNvSpPr txBox="1"/>
          <p:nvPr>
            <p:ph idx="3" type="subTitle"/>
          </p:nvPr>
        </p:nvSpPr>
        <p:spPr>
          <a:xfrm>
            <a:off x="2164950" y="2677350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1" name="Google Shape;1821;p47"/>
          <p:cNvSpPr txBox="1"/>
          <p:nvPr>
            <p:ph idx="4" type="subTitle"/>
          </p:nvPr>
        </p:nvSpPr>
        <p:spPr>
          <a:xfrm>
            <a:off x="2164950" y="132136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22" name="Google Shape;1822;p47"/>
          <p:cNvSpPr txBox="1"/>
          <p:nvPr>
            <p:ph hasCustomPrompt="1" idx="5" type="title"/>
          </p:nvPr>
        </p:nvSpPr>
        <p:spPr>
          <a:xfrm>
            <a:off x="2164950" y="56900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oogle Shape;1824;p48"/>
          <p:cNvGrpSpPr/>
          <p:nvPr/>
        </p:nvGrpSpPr>
        <p:grpSpPr>
          <a:xfrm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1825" name="Google Shape;1825;p4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826" name="Google Shape;1826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1" name="Google Shape;1831;p4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832" name="Google Shape;1832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7" name="Google Shape;1837;p4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838" name="Google Shape;1838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3" name="Google Shape;1843;p4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844" name="Google Shape;1844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9" name="Google Shape;1849;p4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850" name="Google Shape;1850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5" name="Google Shape;1855;p4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856" name="Google Shape;1856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1" name="Google Shape;1861;p4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862" name="Google Shape;1862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48"/>
          <p:cNvGrpSpPr/>
          <p:nvPr/>
        </p:nvGrpSpPr>
        <p:grpSpPr>
          <a:xfrm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1868" name="Google Shape;1868;p4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1869" name="Google Shape;1869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4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1875" name="Google Shape;1875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0" name="Google Shape;1880;p4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1881" name="Google Shape;1881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6" name="Google Shape;1886;p4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1887" name="Google Shape;1887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4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1893" name="Google Shape;1893;p4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4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4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4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4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8" name="Google Shape;1898;p4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1899" name="Google Shape;1899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4" name="Google Shape;1904;p4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1905" name="Google Shape;1905;p4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10" name="Google Shape;1910;p48"/>
          <p:cNvGrpSpPr/>
          <p:nvPr/>
        </p:nvGrpSpPr>
        <p:grpSpPr>
          <a:xfrm flipH="1" rot="900075">
            <a:off x="8174433" y="1447026"/>
            <a:ext cx="605591" cy="513977"/>
            <a:chOff x="6064225" y="1470325"/>
            <a:chExt cx="1112500" cy="944200"/>
          </a:xfrm>
        </p:grpSpPr>
        <p:sp>
          <p:nvSpPr>
            <p:cNvPr id="1911" name="Google Shape;1911;p48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3" name="Google Shape;1913;p48"/>
          <p:cNvGrpSpPr/>
          <p:nvPr/>
        </p:nvGrpSpPr>
        <p:grpSpPr>
          <a:xfrm>
            <a:off x="-400044" y="985046"/>
            <a:ext cx="1177778" cy="435980"/>
            <a:chOff x="1119600" y="2506400"/>
            <a:chExt cx="763700" cy="282700"/>
          </a:xfrm>
        </p:grpSpPr>
        <p:sp>
          <p:nvSpPr>
            <p:cNvPr id="1914" name="Google Shape;1914;p48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16" name="Google Shape;1916;p48"/>
          <p:cNvSpPr txBox="1"/>
          <p:nvPr>
            <p:ph hasCustomPrompt="1" type="title"/>
          </p:nvPr>
        </p:nvSpPr>
        <p:spPr>
          <a:xfrm>
            <a:off x="3442950" y="1926965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17" name="Google Shape;1917;p48"/>
          <p:cNvSpPr txBox="1"/>
          <p:nvPr>
            <p:ph hasCustomPrompt="1" idx="2" type="title"/>
          </p:nvPr>
        </p:nvSpPr>
        <p:spPr>
          <a:xfrm>
            <a:off x="827225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18" name="Google Shape;1918;p48"/>
          <p:cNvSpPr txBox="1"/>
          <p:nvPr>
            <p:ph idx="1" type="subTitle"/>
          </p:nvPr>
        </p:nvSpPr>
        <p:spPr>
          <a:xfrm>
            <a:off x="82722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19" name="Google Shape;1919;p48"/>
          <p:cNvSpPr txBox="1"/>
          <p:nvPr>
            <p:ph idx="3" type="subTitle"/>
          </p:nvPr>
        </p:nvSpPr>
        <p:spPr>
          <a:xfrm>
            <a:off x="827225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0" name="Google Shape;1920;p48"/>
          <p:cNvSpPr txBox="1"/>
          <p:nvPr>
            <p:ph idx="4" type="subTitle"/>
          </p:nvPr>
        </p:nvSpPr>
        <p:spPr>
          <a:xfrm>
            <a:off x="3442950" y="3249327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21" name="Google Shape;1921;p48"/>
          <p:cNvSpPr txBox="1"/>
          <p:nvPr>
            <p:ph idx="5" type="subTitle"/>
          </p:nvPr>
        </p:nvSpPr>
        <p:spPr>
          <a:xfrm>
            <a:off x="3442950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2" name="Google Shape;1922;p48"/>
          <p:cNvSpPr txBox="1"/>
          <p:nvPr>
            <p:ph idx="6" type="subTitle"/>
          </p:nvPr>
        </p:nvSpPr>
        <p:spPr>
          <a:xfrm>
            <a:off x="605867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23" name="Google Shape;1923;p48"/>
          <p:cNvSpPr txBox="1"/>
          <p:nvPr>
            <p:ph idx="7" type="subTitle"/>
          </p:nvPr>
        </p:nvSpPr>
        <p:spPr>
          <a:xfrm>
            <a:off x="6058674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24" name="Google Shape;1924;p48"/>
          <p:cNvSpPr txBox="1"/>
          <p:nvPr>
            <p:ph hasCustomPrompt="1" idx="8" type="title"/>
          </p:nvPr>
        </p:nvSpPr>
        <p:spPr>
          <a:xfrm>
            <a:off x="6058674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925" name="Google Shape;1925;p48"/>
          <p:cNvSpPr txBox="1"/>
          <p:nvPr>
            <p:ph idx="9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49"/>
          <p:cNvGrpSpPr/>
          <p:nvPr/>
        </p:nvGrpSpPr>
        <p:grpSpPr>
          <a:xfrm>
            <a:off x="-2144587" y="2836686"/>
            <a:ext cx="3192797" cy="2882012"/>
            <a:chOff x="825252" y="2083299"/>
            <a:chExt cx="4206583" cy="3797117"/>
          </a:xfrm>
        </p:grpSpPr>
        <p:grpSp>
          <p:nvGrpSpPr>
            <p:cNvPr id="1928" name="Google Shape;1928;p49"/>
            <p:cNvGrpSpPr/>
            <p:nvPr/>
          </p:nvGrpSpPr>
          <p:grpSpPr>
            <a:xfrm flipH="1">
              <a:off x="3862520" y="2083299"/>
              <a:ext cx="1169316" cy="3705371"/>
              <a:chOff x="689500" y="2924525"/>
              <a:chExt cx="1313100" cy="4161000"/>
            </a:xfrm>
          </p:grpSpPr>
          <p:sp>
            <p:nvSpPr>
              <p:cNvPr id="1929" name="Google Shape;1929;p4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4" name="Google Shape;1934;p49"/>
            <p:cNvGrpSpPr/>
            <p:nvPr/>
          </p:nvGrpSpPr>
          <p:grpSpPr>
            <a:xfrm flipH="1">
              <a:off x="2946058" y="2391878"/>
              <a:ext cx="1169316" cy="3271608"/>
              <a:chOff x="-1044450" y="1559250"/>
              <a:chExt cx="1313100" cy="3673900"/>
            </a:xfrm>
          </p:grpSpPr>
          <p:sp>
            <p:nvSpPr>
              <p:cNvPr id="1935" name="Google Shape;1935;p4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0" name="Google Shape;1940;p49"/>
            <p:cNvGrpSpPr/>
            <p:nvPr/>
          </p:nvGrpSpPr>
          <p:grpSpPr>
            <a:xfrm flipH="1">
              <a:off x="1897405" y="2160705"/>
              <a:ext cx="1169316" cy="3271608"/>
              <a:chOff x="-1044450" y="1559250"/>
              <a:chExt cx="1313100" cy="3673900"/>
            </a:xfrm>
          </p:grpSpPr>
          <p:sp>
            <p:nvSpPr>
              <p:cNvPr id="1941" name="Google Shape;1941;p4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6" name="Google Shape;1946;p49"/>
            <p:cNvGrpSpPr/>
            <p:nvPr/>
          </p:nvGrpSpPr>
          <p:grpSpPr>
            <a:xfrm flipH="1">
              <a:off x="825252" y="2175046"/>
              <a:ext cx="1169316" cy="3705371"/>
              <a:chOff x="689500" y="2924525"/>
              <a:chExt cx="1313100" cy="4161000"/>
            </a:xfrm>
          </p:grpSpPr>
          <p:sp>
            <p:nvSpPr>
              <p:cNvPr id="1947" name="Google Shape;1947;p4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52" name="Google Shape;1952;p49"/>
          <p:cNvGrpSpPr/>
          <p:nvPr/>
        </p:nvGrpSpPr>
        <p:grpSpPr>
          <a:xfrm>
            <a:off x="8142813" y="2792369"/>
            <a:ext cx="2555211" cy="3002527"/>
            <a:chOff x="4955884" y="1726985"/>
            <a:chExt cx="3366550" cy="3955898"/>
          </a:xfrm>
        </p:grpSpPr>
        <p:grpSp>
          <p:nvGrpSpPr>
            <p:cNvPr id="1953" name="Google Shape;1953;p49"/>
            <p:cNvGrpSpPr/>
            <p:nvPr/>
          </p:nvGrpSpPr>
          <p:grpSpPr>
            <a:xfrm flipH="1">
              <a:off x="6033410" y="1977531"/>
              <a:ext cx="1169316" cy="3271608"/>
              <a:chOff x="-1044450" y="1559250"/>
              <a:chExt cx="1313100" cy="3673900"/>
            </a:xfrm>
          </p:grpSpPr>
          <p:sp>
            <p:nvSpPr>
              <p:cNvPr id="1954" name="Google Shape;1954;p49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9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9" name="Google Shape;1959;p49"/>
            <p:cNvGrpSpPr/>
            <p:nvPr/>
          </p:nvGrpSpPr>
          <p:grpSpPr>
            <a:xfrm flipH="1">
              <a:off x="4955884" y="1726985"/>
              <a:ext cx="1169316" cy="3705370"/>
              <a:chOff x="689500" y="2924525"/>
              <a:chExt cx="1313100" cy="4161000"/>
            </a:xfrm>
          </p:grpSpPr>
          <p:sp>
            <p:nvSpPr>
              <p:cNvPr id="1960" name="Google Shape;1960;p4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5" name="Google Shape;1965;p49"/>
            <p:cNvGrpSpPr/>
            <p:nvPr/>
          </p:nvGrpSpPr>
          <p:grpSpPr>
            <a:xfrm flipH="1">
              <a:off x="7153118" y="1977513"/>
              <a:ext cx="1169316" cy="3705371"/>
              <a:chOff x="689500" y="2924525"/>
              <a:chExt cx="1313100" cy="4161000"/>
            </a:xfrm>
          </p:grpSpPr>
          <p:sp>
            <p:nvSpPr>
              <p:cNvPr id="1966" name="Google Shape;1966;p49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9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9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9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9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71" name="Google Shape;1971;p49"/>
          <p:cNvGrpSpPr/>
          <p:nvPr/>
        </p:nvGrpSpPr>
        <p:grpSpPr>
          <a:xfrm>
            <a:off x="-298695" y="807459"/>
            <a:ext cx="1529562" cy="487037"/>
            <a:chOff x="2293625" y="793625"/>
            <a:chExt cx="1052475" cy="335125"/>
          </a:xfrm>
        </p:grpSpPr>
        <p:sp>
          <p:nvSpPr>
            <p:cNvPr id="1972" name="Google Shape;1972;p4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4" name="Google Shape;1974;p49"/>
          <p:cNvSpPr txBox="1"/>
          <p:nvPr>
            <p:ph idx="1" type="subTitle"/>
          </p:nvPr>
        </p:nvSpPr>
        <p:spPr>
          <a:xfrm>
            <a:off x="2082104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75" name="Google Shape;1975;p49"/>
          <p:cNvSpPr txBox="1"/>
          <p:nvPr>
            <p:ph idx="2" type="subTitle"/>
          </p:nvPr>
        </p:nvSpPr>
        <p:spPr>
          <a:xfrm>
            <a:off x="2082105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6" name="Google Shape;1976;p49"/>
          <p:cNvSpPr txBox="1"/>
          <p:nvPr>
            <p:ph idx="3" type="subTitle"/>
          </p:nvPr>
        </p:nvSpPr>
        <p:spPr>
          <a:xfrm>
            <a:off x="2082104" y="3261475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77" name="Google Shape;1977;p49"/>
          <p:cNvSpPr txBox="1"/>
          <p:nvPr>
            <p:ph idx="4" type="subTitle"/>
          </p:nvPr>
        </p:nvSpPr>
        <p:spPr>
          <a:xfrm>
            <a:off x="2082105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78" name="Google Shape;1978;p49"/>
          <p:cNvSpPr txBox="1"/>
          <p:nvPr>
            <p:ph idx="5" type="subTitle"/>
          </p:nvPr>
        </p:nvSpPr>
        <p:spPr>
          <a:xfrm>
            <a:off x="4762182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79" name="Google Shape;1979;p49"/>
          <p:cNvSpPr txBox="1"/>
          <p:nvPr>
            <p:ph idx="6" type="subTitle"/>
          </p:nvPr>
        </p:nvSpPr>
        <p:spPr>
          <a:xfrm>
            <a:off x="4762179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80" name="Google Shape;1980;p49"/>
          <p:cNvSpPr txBox="1"/>
          <p:nvPr>
            <p:ph idx="7" type="subTitle"/>
          </p:nvPr>
        </p:nvSpPr>
        <p:spPr>
          <a:xfrm>
            <a:off x="4762179" y="3262864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1981" name="Google Shape;1981;p49"/>
          <p:cNvSpPr txBox="1"/>
          <p:nvPr>
            <p:ph idx="8" type="subTitle"/>
          </p:nvPr>
        </p:nvSpPr>
        <p:spPr>
          <a:xfrm>
            <a:off x="4762179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982" name="Google Shape;1982;p4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984;p50"/>
          <p:cNvGrpSpPr/>
          <p:nvPr/>
        </p:nvGrpSpPr>
        <p:grpSpPr>
          <a:xfrm>
            <a:off x="-767216" y="4117494"/>
            <a:ext cx="3555360" cy="1866984"/>
            <a:chOff x="774567" y="3582394"/>
            <a:chExt cx="3555360" cy="1866984"/>
          </a:xfrm>
        </p:grpSpPr>
        <p:grpSp>
          <p:nvGrpSpPr>
            <p:cNvPr id="1985" name="Google Shape;1985;p50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1986" name="Google Shape;1986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1" name="Google Shape;1991;p50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1992" name="Google Shape;1992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7" name="Google Shape;1997;p50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1998" name="Google Shape;1998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3" name="Google Shape;2003;p50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2004" name="Google Shape;2004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9" name="Google Shape;2009;p50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2010" name="Google Shape;2010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5" name="Google Shape;2015;p50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2016" name="Google Shape;2016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1" name="Google Shape;2021;p50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2022" name="Google Shape;2022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27" name="Google Shape;2027;p50"/>
          <p:cNvGrpSpPr/>
          <p:nvPr/>
        </p:nvGrpSpPr>
        <p:grpSpPr>
          <a:xfrm>
            <a:off x="2788134" y="4117494"/>
            <a:ext cx="3555360" cy="1866984"/>
            <a:chOff x="774567" y="3582394"/>
            <a:chExt cx="3555360" cy="1866984"/>
          </a:xfrm>
        </p:grpSpPr>
        <p:grpSp>
          <p:nvGrpSpPr>
            <p:cNvPr id="2028" name="Google Shape;2028;p50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2029" name="Google Shape;2029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4" name="Google Shape;2034;p50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2035" name="Google Shape;2035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6" name="Google Shape;2046;p50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2047" name="Google Shape;2047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2" name="Google Shape;2052;p50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2053" name="Google Shape;2053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8" name="Google Shape;2058;p50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2059" name="Google Shape;2059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64" name="Google Shape;2064;p50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2065" name="Google Shape;2065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70" name="Google Shape;2070;p50"/>
          <p:cNvGrpSpPr/>
          <p:nvPr/>
        </p:nvGrpSpPr>
        <p:grpSpPr>
          <a:xfrm>
            <a:off x="6342509" y="4117494"/>
            <a:ext cx="3555360" cy="1866984"/>
            <a:chOff x="774567" y="3582394"/>
            <a:chExt cx="3555360" cy="1866984"/>
          </a:xfrm>
        </p:grpSpPr>
        <p:grpSp>
          <p:nvGrpSpPr>
            <p:cNvPr id="2071" name="Google Shape;2071;p50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2072" name="Google Shape;2072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7" name="Google Shape;2077;p50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2078" name="Google Shape;2078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3" name="Google Shape;2083;p50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2084" name="Google Shape;2084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9" name="Google Shape;2089;p50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2090" name="Google Shape;2090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5" name="Google Shape;2095;p50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2096" name="Google Shape;2096;p5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5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5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5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5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50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2102" name="Google Shape;2102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50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2108" name="Google Shape;2108;p5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5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5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5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5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3" name="Google Shape;2113;p50"/>
          <p:cNvGrpSpPr/>
          <p:nvPr/>
        </p:nvGrpSpPr>
        <p:grpSpPr>
          <a:xfrm flipH="1" rot="900019">
            <a:off x="8333376" y="1343321"/>
            <a:ext cx="524402" cy="431815"/>
            <a:chOff x="7315125" y="1121525"/>
            <a:chExt cx="1112525" cy="916100"/>
          </a:xfrm>
        </p:grpSpPr>
        <p:sp>
          <p:nvSpPr>
            <p:cNvPr id="2114" name="Google Shape;2114;p50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50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50"/>
          <p:cNvGrpSpPr/>
          <p:nvPr/>
        </p:nvGrpSpPr>
        <p:grpSpPr>
          <a:xfrm>
            <a:off x="7516983" y="322001"/>
            <a:ext cx="2403704" cy="522741"/>
            <a:chOff x="4007175" y="1128725"/>
            <a:chExt cx="2166475" cy="471150"/>
          </a:xfrm>
        </p:grpSpPr>
        <p:sp>
          <p:nvSpPr>
            <p:cNvPr id="2117" name="Google Shape;2117;p5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5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50"/>
          <p:cNvSpPr txBox="1"/>
          <p:nvPr>
            <p:ph idx="1" type="subTitle"/>
          </p:nvPr>
        </p:nvSpPr>
        <p:spPr>
          <a:xfrm>
            <a:off x="2001589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20" name="Google Shape;2120;p50"/>
          <p:cNvSpPr txBox="1"/>
          <p:nvPr>
            <p:ph idx="2" type="subTitle"/>
          </p:nvPr>
        </p:nvSpPr>
        <p:spPr>
          <a:xfrm>
            <a:off x="2001588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1" name="Google Shape;2121;p50"/>
          <p:cNvSpPr txBox="1"/>
          <p:nvPr>
            <p:ph idx="3" type="subTitle"/>
          </p:nvPr>
        </p:nvSpPr>
        <p:spPr>
          <a:xfrm>
            <a:off x="3485376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22" name="Google Shape;2122;p50"/>
          <p:cNvSpPr txBox="1"/>
          <p:nvPr>
            <p:ph idx="4" type="subTitle"/>
          </p:nvPr>
        </p:nvSpPr>
        <p:spPr>
          <a:xfrm>
            <a:off x="3485375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3" name="Google Shape;2123;p50"/>
          <p:cNvSpPr txBox="1"/>
          <p:nvPr>
            <p:ph idx="5" type="subTitle"/>
          </p:nvPr>
        </p:nvSpPr>
        <p:spPr>
          <a:xfrm>
            <a:off x="4971087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24" name="Google Shape;2124;p50"/>
          <p:cNvSpPr txBox="1"/>
          <p:nvPr>
            <p:ph idx="6" type="subTitle"/>
          </p:nvPr>
        </p:nvSpPr>
        <p:spPr>
          <a:xfrm>
            <a:off x="4971087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5" name="Google Shape;2125;p50"/>
          <p:cNvSpPr txBox="1"/>
          <p:nvPr>
            <p:ph idx="7" type="subTitle"/>
          </p:nvPr>
        </p:nvSpPr>
        <p:spPr>
          <a:xfrm>
            <a:off x="6256587" y="29396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26" name="Google Shape;2126;p50"/>
          <p:cNvSpPr txBox="1"/>
          <p:nvPr>
            <p:ph idx="8" type="subTitle"/>
          </p:nvPr>
        </p:nvSpPr>
        <p:spPr>
          <a:xfrm>
            <a:off x="6256587" y="32245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7" name="Google Shape;2127;p50"/>
          <p:cNvSpPr txBox="1"/>
          <p:nvPr>
            <p:ph idx="9" type="subTitle"/>
          </p:nvPr>
        </p:nvSpPr>
        <p:spPr>
          <a:xfrm>
            <a:off x="714164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28" name="Google Shape;2128;p50"/>
          <p:cNvSpPr txBox="1"/>
          <p:nvPr>
            <p:ph idx="13" type="subTitle"/>
          </p:nvPr>
        </p:nvSpPr>
        <p:spPr>
          <a:xfrm>
            <a:off x="714163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29" name="Google Shape;2129;p5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1" name="Google Shape;2131;p51"/>
          <p:cNvGrpSpPr/>
          <p:nvPr/>
        </p:nvGrpSpPr>
        <p:grpSpPr>
          <a:xfrm>
            <a:off x="-1428263" y="2696360"/>
            <a:ext cx="2141486" cy="2637114"/>
            <a:chOff x="7326200" y="3196774"/>
            <a:chExt cx="1997283" cy="2459535"/>
          </a:xfrm>
        </p:grpSpPr>
        <p:grpSp>
          <p:nvGrpSpPr>
            <p:cNvPr id="2132" name="Google Shape;2132;p5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133" name="Google Shape;2133;p5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5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5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5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5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139" name="Google Shape;2139;p5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5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5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5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5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145" name="Google Shape;2145;p5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5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5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5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5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0" name="Google Shape;2150;p51"/>
          <p:cNvGrpSpPr/>
          <p:nvPr/>
        </p:nvGrpSpPr>
        <p:grpSpPr>
          <a:xfrm>
            <a:off x="8430787" y="2696360"/>
            <a:ext cx="2141486" cy="2637114"/>
            <a:chOff x="7326200" y="3196774"/>
            <a:chExt cx="1997283" cy="2459535"/>
          </a:xfrm>
        </p:grpSpPr>
        <p:grpSp>
          <p:nvGrpSpPr>
            <p:cNvPr id="2151" name="Google Shape;2151;p5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152" name="Google Shape;2152;p5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5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5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5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5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7" name="Google Shape;2157;p5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158" name="Google Shape;2158;p5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5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5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5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5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3" name="Google Shape;2163;p5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164" name="Google Shape;2164;p5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5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5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5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5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9" name="Google Shape;2169;p51"/>
          <p:cNvGrpSpPr/>
          <p:nvPr/>
        </p:nvGrpSpPr>
        <p:grpSpPr>
          <a:xfrm flipH="1" rot="900165">
            <a:off x="8213337" y="1644055"/>
            <a:ext cx="615846" cy="522680"/>
            <a:chOff x="6064225" y="1470325"/>
            <a:chExt cx="1112500" cy="944200"/>
          </a:xfrm>
        </p:grpSpPr>
        <p:sp>
          <p:nvSpPr>
            <p:cNvPr id="2170" name="Google Shape;2170;p5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5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51"/>
          <p:cNvGrpSpPr/>
          <p:nvPr/>
        </p:nvGrpSpPr>
        <p:grpSpPr>
          <a:xfrm>
            <a:off x="-616745" y="871334"/>
            <a:ext cx="1529562" cy="487037"/>
            <a:chOff x="2293625" y="793625"/>
            <a:chExt cx="1052475" cy="335125"/>
          </a:xfrm>
        </p:grpSpPr>
        <p:sp>
          <p:nvSpPr>
            <p:cNvPr id="2173" name="Google Shape;2173;p5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5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5" name="Google Shape;2175;p51"/>
          <p:cNvGrpSpPr/>
          <p:nvPr/>
        </p:nvGrpSpPr>
        <p:grpSpPr>
          <a:xfrm>
            <a:off x="8430782" y="463291"/>
            <a:ext cx="373419" cy="350637"/>
            <a:chOff x="3708550" y="3474950"/>
            <a:chExt cx="256100" cy="240475"/>
          </a:xfrm>
        </p:grpSpPr>
        <p:sp>
          <p:nvSpPr>
            <p:cNvPr id="2176" name="Google Shape;2176;p5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5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8" name="Google Shape;2178;p51"/>
          <p:cNvSpPr txBox="1"/>
          <p:nvPr>
            <p:ph idx="1" type="subTitle"/>
          </p:nvPr>
        </p:nvSpPr>
        <p:spPr>
          <a:xfrm>
            <a:off x="567164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79" name="Google Shape;2179;p51"/>
          <p:cNvSpPr txBox="1"/>
          <p:nvPr>
            <p:ph idx="2" type="subTitle"/>
          </p:nvPr>
        </p:nvSpPr>
        <p:spPr>
          <a:xfrm>
            <a:off x="567164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0" name="Google Shape;2180;p51"/>
          <p:cNvSpPr txBox="1"/>
          <p:nvPr>
            <p:ph idx="3" type="subTitle"/>
          </p:nvPr>
        </p:nvSpPr>
        <p:spPr>
          <a:xfrm>
            <a:off x="567164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81" name="Google Shape;2181;p51"/>
          <p:cNvSpPr txBox="1"/>
          <p:nvPr>
            <p:ph idx="4" type="subTitle"/>
          </p:nvPr>
        </p:nvSpPr>
        <p:spPr>
          <a:xfrm>
            <a:off x="567164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2" name="Google Shape;2182;p51"/>
          <p:cNvSpPr txBox="1"/>
          <p:nvPr>
            <p:ph idx="5" type="subTitle"/>
          </p:nvPr>
        </p:nvSpPr>
        <p:spPr>
          <a:xfrm>
            <a:off x="5671646" y="3733073"/>
            <a:ext cx="21831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83" name="Google Shape;2183;p51"/>
          <p:cNvSpPr txBox="1"/>
          <p:nvPr>
            <p:ph idx="6" type="subTitle"/>
          </p:nvPr>
        </p:nvSpPr>
        <p:spPr>
          <a:xfrm>
            <a:off x="567164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4" name="Google Shape;2184;p51"/>
          <p:cNvSpPr txBox="1"/>
          <p:nvPr>
            <p:ph idx="7" type="subTitle"/>
          </p:nvPr>
        </p:nvSpPr>
        <p:spPr>
          <a:xfrm>
            <a:off x="127639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85" name="Google Shape;2185;p51"/>
          <p:cNvSpPr txBox="1"/>
          <p:nvPr>
            <p:ph idx="8" type="subTitle"/>
          </p:nvPr>
        </p:nvSpPr>
        <p:spPr>
          <a:xfrm>
            <a:off x="127639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6" name="Google Shape;2186;p51"/>
          <p:cNvSpPr txBox="1"/>
          <p:nvPr>
            <p:ph idx="9" type="subTitle"/>
          </p:nvPr>
        </p:nvSpPr>
        <p:spPr>
          <a:xfrm>
            <a:off x="127639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87" name="Google Shape;2187;p51"/>
          <p:cNvSpPr txBox="1"/>
          <p:nvPr>
            <p:ph idx="13" type="subTitle"/>
          </p:nvPr>
        </p:nvSpPr>
        <p:spPr>
          <a:xfrm>
            <a:off x="127639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88" name="Google Shape;2188;p51"/>
          <p:cNvSpPr txBox="1"/>
          <p:nvPr>
            <p:ph idx="14" type="subTitle"/>
          </p:nvPr>
        </p:nvSpPr>
        <p:spPr>
          <a:xfrm>
            <a:off x="1276396" y="3733075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2189" name="Google Shape;2189;p51"/>
          <p:cNvSpPr txBox="1"/>
          <p:nvPr>
            <p:ph idx="15" type="subTitle"/>
          </p:nvPr>
        </p:nvSpPr>
        <p:spPr>
          <a:xfrm>
            <a:off x="127639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190" name="Google Shape;2190;p5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2" name="Google Shape;2192;p52"/>
          <p:cNvGrpSpPr/>
          <p:nvPr/>
        </p:nvGrpSpPr>
        <p:grpSpPr>
          <a:xfrm>
            <a:off x="-115778" y="1926406"/>
            <a:ext cx="4777565" cy="4312634"/>
            <a:chOff x="-115778" y="1926406"/>
            <a:chExt cx="4777565" cy="4312634"/>
          </a:xfrm>
        </p:grpSpPr>
        <p:grpSp>
          <p:nvGrpSpPr>
            <p:cNvPr id="2193" name="Google Shape;2193;p52"/>
            <p:cNvGrpSpPr/>
            <p:nvPr/>
          </p:nvGrpSpPr>
          <p:grpSpPr>
            <a:xfrm>
              <a:off x="-115778" y="1926406"/>
              <a:ext cx="1328069" cy="4208435"/>
              <a:chOff x="689500" y="2924525"/>
              <a:chExt cx="1313100" cy="4161000"/>
            </a:xfrm>
          </p:grpSpPr>
          <p:sp>
            <p:nvSpPr>
              <p:cNvPr id="2194" name="Google Shape;2194;p5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5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5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5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9" name="Google Shape;2199;p52"/>
            <p:cNvGrpSpPr/>
            <p:nvPr/>
          </p:nvGrpSpPr>
          <p:grpSpPr>
            <a:xfrm>
              <a:off x="925003" y="2276815"/>
              <a:ext cx="1328069" cy="3715782"/>
              <a:chOff x="-1044450" y="1559250"/>
              <a:chExt cx="1313100" cy="3673900"/>
            </a:xfrm>
          </p:grpSpPr>
          <p:sp>
            <p:nvSpPr>
              <p:cNvPr id="2200" name="Google Shape;2200;p5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5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5" name="Google Shape;2205;p52"/>
            <p:cNvGrpSpPr/>
            <p:nvPr/>
          </p:nvGrpSpPr>
          <p:grpSpPr>
            <a:xfrm>
              <a:off x="2115983" y="2014265"/>
              <a:ext cx="1328069" cy="3715782"/>
              <a:chOff x="-1044450" y="1559250"/>
              <a:chExt cx="1313100" cy="3673900"/>
            </a:xfrm>
          </p:grpSpPr>
          <p:sp>
            <p:nvSpPr>
              <p:cNvPr id="2206" name="Google Shape;2206;p5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5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1" name="Google Shape;2211;p52"/>
            <p:cNvGrpSpPr/>
            <p:nvPr/>
          </p:nvGrpSpPr>
          <p:grpSpPr>
            <a:xfrm>
              <a:off x="3333718" y="2030605"/>
              <a:ext cx="1328069" cy="4208435"/>
              <a:chOff x="689500" y="2924525"/>
              <a:chExt cx="1313100" cy="4161000"/>
            </a:xfrm>
          </p:grpSpPr>
          <p:sp>
            <p:nvSpPr>
              <p:cNvPr id="2212" name="Google Shape;2212;p5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5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5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5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7" name="Google Shape;2217;p52"/>
          <p:cNvGrpSpPr/>
          <p:nvPr/>
        </p:nvGrpSpPr>
        <p:grpSpPr>
          <a:xfrm>
            <a:off x="8612972" y="2806049"/>
            <a:ext cx="1362008" cy="433685"/>
            <a:chOff x="2293625" y="793625"/>
            <a:chExt cx="1052475" cy="335125"/>
          </a:xfrm>
        </p:grpSpPr>
        <p:sp>
          <p:nvSpPr>
            <p:cNvPr id="2218" name="Google Shape;2218;p5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5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0" name="Google Shape;2220;p52"/>
          <p:cNvGrpSpPr/>
          <p:nvPr/>
        </p:nvGrpSpPr>
        <p:grpSpPr>
          <a:xfrm flipH="1">
            <a:off x="8612982" y="704666"/>
            <a:ext cx="373419" cy="350637"/>
            <a:chOff x="3708550" y="3474950"/>
            <a:chExt cx="256100" cy="240475"/>
          </a:xfrm>
        </p:grpSpPr>
        <p:sp>
          <p:nvSpPr>
            <p:cNvPr id="2221" name="Google Shape;2221;p5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5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3" name="Google Shape;2223;p52"/>
          <p:cNvSpPr txBox="1"/>
          <p:nvPr>
            <p:ph idx="1" type="subTitle"/>
          </p:nvPr>
        </p:nvSpPr>
        <p:spPr>
          <a:xfrm>
            <a:off x="4558910" y="17887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24" name="Google Shape;2224;p52"/>
          <p:cNvSpPr txBox="1"/>
          <p:nvPr>
            <p:ph type="title"/>
          </p:nvPr>
        </p:nvSpPr>
        <p:spPr>
          <a:xfrm>
            <a:off x="4558910" y="55495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5" name="Google Shape;2225;p52"/>
          <p:cNvSpPr txBox="1"/>
          <p:nvPr/>
        </p:nvSpPr>
        <p:spPr>
          <a:xfrm>
            <a:off x="4558900" y="352325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p53"/>
          <p:cNvGrpSpPr/>
          <p:nvPr/>
        </p:nvGrpSpPr>
        <p:grpSpPr>
          <a:xfrm>
            <a:off x="-788017" y="1434751"/>
            <a:ext cx="2403704" cy="522741"/>
            <a:chOff x="4007175" y="1128725"/>
            <a:chExt cx="2166475" cy="471150"/>
          </a:xfrm>
        </p:grpSpPr>
        <p:sp>
          <p:nvSpPr>
            <p:cNvPr id="2228" name="Google Shape;2228;p53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3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0" name="Google Shape;2230;p53"/>
          <p:cNvGrpSpPr/>
          <p:nvPr/>
        </p:nvGrpSpPr>
        <p:grpSpPr>
          <a:xfrm>
            <a:off x="1383248" y="188862"/>
            <a:ext cx="373419" cy="350637"/>
            <a:chOff x="3708550" y="3474950"/>
            <a:chExt cx="256100" cy="240475"/>
          </a:xfrm>
        </p:grpSpPr>
        <p:sp>
          <p:nvSpPr>
            <p:cNvPr id="2231" name="Google Shape;2231;p5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3" name="Google Shape;2233;p53"/>
          <p:cNvGrpSpPr/>
          <p:nvPr/>
        </p:nvGrpSpPr>
        <p:grpSpPr>
          <a:xfrm flipH="1" rot="900019">
            <a:off x="7949970" y="814221"/>
            <a:ext cx="524402" cy="431815"/>
            <a:chOff x="7315125" y="1121525"/>
            <a:chExt cx="1112525" cy="916100"/>
          </a:xfrm>
        </p:grpSpPr>
        <p:sp>
          <p:nvSpPr>
            <p:cNvPr id="2234" name="Google Shape;2234;p53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3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6" name="Google Shape;2236;p53"/>
          <p:cNvGrpSpPr/>
          <p:nvPr/>
        </p:nvGrpSpPr>
        <p:grpSpPr>
          <a:xfrm flipH="1">
            <a:off x="4572004" y="3737786"/>
            <a:ext cx="4135748" cy="2200311"/>
            <a:chOff x="427600" y="1407698"/>
            <a:chExt cx="7990240" cy="4251808"/>
          </a:xfrm>
        </p:grpSpPr>
        <p:grpSp>
          <p:nvGrpSpPr>
            <p:cNvPr id="2237" name="Google Shape;2237;p5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238" name="Google Shape;2238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3" name="Google Shape;2243;p5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244" name="Google Shape;2244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9" name="Google Shape;2249;p5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250" name="Google Shape;2250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5" name="Google Shape;2255;p5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256" name="Google Shape;2256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5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262" name="Google Shape;2262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7" name="Google Shape;2267;p5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268" name="Google Shape;2268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3" name="Google Shape;2273;p5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274" name="Google Shape;2274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53"/>
          <p:cNvGrpSpPr/>
          <p:nvPr/>
        </p:nvGrpSpPr>
        <p:grpSpPr>
          <a:xfrm flipH="1">
            <a:off x="436254" y="3737786"/>
            <a:ext cx="4135748" cy="2200311"/>
            <a:chOff x="427600" y="1407698"/>
            <a:chExt cx="7990240" cy="4251808"/>
          </a:xfrm>
        </p:grpSpPr>
        <p:grpSp>
          <p:nvGrpSpPr>
            <p:cNvPr id="2280" name="Google Shape;2280;p5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281" name="Google Shape;2281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6" name="Google Shape;2286;p5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287" name="Google Shape;2287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2" name="Google Shape;2292;p5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293" name="Google Shape;2293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8" name="Google Shape;2298;p5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299" name="Google Shape;2299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4" name="Google Shape;2304;p5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305" name="Google Shape;2305;p5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5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5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5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5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0" name="Google Shape;2310;p5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311" name="Google Shape;2311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6" name="Google Shape;2316;p5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317" name="Google Shape;2317;p5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5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5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5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5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Google Shape;2323;p54"/>
          <p:cNvGrpSpPr/>
          <p:nvPr/>
        </p:nvGrpSpPr>
        <p:grpSpPr>
          <a:xfrm flipH="1">
            <a:off x="7163612" y="2764510"/>
            <a:ext cx="2141486" cy="2637114"/>
            <a:chOff x="7326200" y="3196774"/>
            <a:chExt cx="1997283" cy="2459535"/>
          </a:xfrm>
        </p:grpSpPr>
        <p:grpSp>
          <p:nvGrpSpPr>
            <p:cNvPr id="2324" name="Google Shape;2324;p5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325" name="Google Shape;2325;p5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5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5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0" name="Google Shape;2330;p5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331" name="Google Shape;2331;p5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5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5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36" name="Google Shape;2336;p5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337" name="Google Shape;2337;p5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2" name="Google Shape;2342;p54"/>
          <p:cNvGrpSpPr/>
          <p:nvPr/>
        </p:nvGrpSpPr>
        <p:grpSpPr>
          <a:xfrm flipH="1">
            <a:off x="-117713" y="2896560"/>
            <a:ext cx="2141486" cy="2637114"/>
            <a:chOff x="7326200" y="3196774"/>
            <a:chExt cx="1997283" cy="2459535"/>
          </a:xfrm>
        </p:grpSpPr>
        <p:grpSp>
          <p:nvGrpSpPr>
            <p:cNvPr id="2343" name="Google Shape;2343;p54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344" name="Google Shape;2344;p5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9" name="Google Shape;2349;p54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350" name="Google Shape;2350;p5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5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5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5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5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5" name="Google Shape;2355;p54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356" name="Google Shape;2356;p5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5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1" name="Google Shape;2361;p54"/>
          <p:cNvGrpSpPr/>
          <p:nvPr/>
        </p:nvGrpSpPr>
        <p:grpSpPr>
          <a:xfrm rot="-900165">
            <a:off x="844353" y="526792"/>
            <a:ext cx="615846" cy="522680"/>
            <a:chOff x="6064225" y="1470325"/>
            <a:chExt cx="1112500" cy="944200"/>
          </a:xfrm>
        </p:grpSpPr>
        <p:sp>
          <p:nvSpPr>
            <p:cNvPr id="2362" name="Google Shape;2362;p54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4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4" name="Google Shape;2364;p54"/>
          <p:cNvGrpSpPr/>
          <p:nvPr/>
        </p:nvGrpSpPr>
        <p:grpSpPr>
          <a:xfrm flipH="1">
            <a:off x="7821370" y="871347"/>
            <a:ext cx="1529562" cy="487037"/>
            <a:chOff x="2293625" y="793625"/>
            <a:chExt cx="1052475" cy="335125"/>
          </a:xfrm>
        </p:grpSpPr>
        <p:sp>
          <p:nvSpPr>
            <p:cNvPr id="2365" name="Google Shape;2365;p54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4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54"/>
          <p:cNvGrpSpPr/>
          <p:nvPr/>
        </p:nvGrpSpPr>
        <p:grpSpPr>
          <a:xfrm>
            <a:off x="7654523" y="188862"/>
            <a:ext cx="373419" cy="350637"/>
            <a:chOff x="3708550" y="3474950"/>
            <a:chExt cx="256100" cy="240475"/>
          </a:xfrm>
        </p:grpSpPr>
        <p:sp>
          <p:nvSpPr>
            <p:cNvPr id="2368" name="Google Shape;2368;p5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5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73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4" name="Google Shape;2374;p56"/>
          <p:cNvGrpSpPr/>
          <p:nvPr/>
        </p:nvGrpSpPr>
        <p:grpSpPr>
          <a:xfrm>
            <a:off x="4854346" y="1195013"/>
            <a:ext cx="4202621" cy="5458706"/>
            <a:chOff x="4854346" y="1195013"/>
            <a:chExt cx="4202621" cy="5458706"/>
          </a:xfrm>
        </p:grpSpPr>
        <p:grpSp>
          <p:nvGrpSpPr>
            <p:cNvPr id="2375" name="Google Shape;2375;p56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2376" name="Google Shape;2376;p5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5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5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5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5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1" name="Google Shape;2381;p56"/>
            <p:cNvGrpSpPr/>
            <p:nvPr/>
          </p:nvGrpSpPr>
          <p:grpSpPr>
            <a:xfrm>
              <a:off x="7547033" y="1195013"/>
              <a:ext cx="1509934" cy="4224416"/>
              <a:chOff x="5789900" y="1448250"/>
              <a:chExt cx="1313100" cy="3673725"/>
            </a:xfrm>
          </p:grpSpPr>
          <p:sp>
            <p:nvSpPr>
              <p:cNvPr id="2382" name="Google Shape;2382;p5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5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5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7" name="Google Shape;2387;p56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2388" name="Google Shape;2388;p5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5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5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5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5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93" name="Google Shape;2393;p56"/>
          <p:cNvGrpSpPr/>
          <p:nvPr/>
        </p:nvGrpSpPr>
        <p:grpSpPr>
          <a:xfrm>
            <a:off x="2967358" y="370901"/>
            <a:ext cx="2403704" cy="522741"/>
            <a:chOff x="4007175" y="1128725"/>
            <a:chExt cx="2166475" cy="471150"/>
          </a:xfrm>
        </p:grpSpPr>
        <p:sp>
          <p:nvSpPr>
            <p:cNvPr id="2394" name="Google Shape;2394;p56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6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6" name="Google Shape;2396;p56"/>
          <p:cNvGrpSpPr/>
          <p:nvPr/>
        </p:nvGrpSpPr>
        <p:grpSpPr>
          <a:xfrm>
            <a:off x="5439807" y="127691"/>
            <a:ext cx="373419" cy="350637"/>
            <a:chOff x="3708550" y="3474950"/>
            <a:chExt cx="256100" cy="240475"/>
          </a:xfrm>
        </p:grpSpPr>
        <p:sp>
          <p:nvSpPr>
            <p:cNvPr id="2397" name="Google Shape;2397;p5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9" name="Google Shape;2399;p56"/>
          <p:cNvGrpSpPr/>
          <p:nvPr/>
        </p:nvGrpSpPr>
        <p:grpSpPr>
          <a:xfrm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2400" name="Google Shape;2400;p56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401" name="Google Shape;2401;p5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5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5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5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6" name="Google Shape;2406;p56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407" name="Google Shape;2407;p5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5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5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5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5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2" name="Google Shape;2412;p56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413" name="Google Shape;2413;p5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5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5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5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5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8" name="Google Shape;2418;p56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419" name="Google Shape;2419;p5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5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5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5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5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4" name="Google Shape;2424;p56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425" name="Google Shape;2425;p5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5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5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5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5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0" name="Google Shape;2430;p56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431" name="Google Shape;2431;p5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5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5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5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5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6" name="Google Shape;2436;p56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437" name="Google Shape;2437;p5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5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5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5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5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42" name="Google Shape;2442;p56"/>
          <p:cNvSpPr txBox="1"/>
          <p:nvPr>
            <p:ph type="ctrTitle"/>
          </p:nvPr>
        </p:nvSpPr>
        <p:spPr>
          <a:xfrm>
            <a:off x="739463" y="1364627"/>
            <a:ext cx="3848100" cy="19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43" name="Google Shape;2443;p56"/>
          <p:cNvSpPr txBox="1"/>
          <p:nvPr>
            <p:ph idx="1" type="subTitle"/>
          </p:nvPr>
        </p:nvSpPr>
        <p:spPr>
          <a:xfrm>
            <a:off x="739475" y="3418527"/>
            <a:ext cx="3848100" cy="435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44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57"/>
          <p:cNvGrpSpPr/>
          <p:nvPr/>
        </p:nvGrpSpPr>
        <p:grpSpPr>
          <a:xfrm>
            <a:off x="-221945" y="1651909"/>
            <a:ext cx="1529562" cy="487037"/>
            <a:chOff x="2293625" y="793625"/>
            <a:chExt cx="1052475" cy="335125"/>
          </a:xfrm>
        </p:grpSpPr>
        <p:sp>
          <p:nvSpPr>
            <p:cNvPr id="2446" name="Google Shape;2446;p5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8" name="Google Shape;2448;p57"/>
          <p:cNvGrpSpPr/>
          <p:nvPr/>
        </p:nvGrpSpPr>
        <p:grpSpPr>
          <a:xfrm>
            <a:off x="8122457" y="520691"/>
            <a:ext cx="373419" cy="350637"/>
            <a:chOff x="3708550" y="3474950"/>
            <a:chExt cx="256100" cy="240475"/>
          </a:xfrm>
        </p:grpSpPr>
        <p:sp>
          <p:nvSpPr>
            <p:cNvPr id="2449" name="Google Shape;2449;p5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1" name="Google Shape;2451;p57"/>
          <p:cNvSpPr txBox="1"/>
          <p:nvPr>
            <p:ph type="title"/>
          </p:nvPr>
        </p:nvSpPr>
        <p:spPr>
          <a:xfrm>
            <a:off x="713364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452" name="Google Shape;2452;p57"/>
          <p:cNvSpPr txBox="1"/>
          <p:nvPr>
            <p:ph hasCustomPrompt="1" idx="2" type="title"/>
          </p:nvPr>
        </p:nvSpPr>
        <p:spPr>
          <a:xfrm>
            <a:off x="27594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453" name="Google Shape;2453;p57"/>
          <p:cNvSpPr txBox="1"/>
          <p:nvPr>
            <p:ph idx="1" type="subTitle"/>
          </p:nvPr>
        </p:nvSpPr>
        <p:spPr>
          <a:xfrm>
            <a:off x="713225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4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58"/>
          <p:cNvGrpSpPr/>
          <p:nvPr/>
        </p:nvGrpSpPr>
        <p:grpSpPr>
          <a:xfrm flipH="1">
            <a:off x="1003167" y="3920787"/>
            <a:ext cx="3555360" cy="1969672"/>
            <a:chOff x="774567" y="3920787"/>
            <a:chExt cx="3555360" cy="1969672"/>
          </a:xfrm>
        </p:grpSpPr>
        <p:grpSp>
          <p:nvGrpSpPr>
            <p:cNvPr id="2456" name="Google Shape;2456;p58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457" name="Google Shape;2457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2" name="Google Shape;2462;p58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463" name="Google Shape;2463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8" name="Google Shape;2468;p58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469" name="Google Shape;2469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4" name="Google Shape;2474;p58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475" name="Google Shape;2475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0" name="Google Shape;2480;p58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481" name="Google Shape;2481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6" name="Google Shape;2486;p58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487" name="Google Shape;2487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2" name="Google Shape;2492;p58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493" name="Google Shape;2493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98" name="Google Shape;2498;p58"/>
          <p:cNvGrpSpPr/>
          <p:nvPr/>
        </p:nvGrpSpPr>
        <p:grpSpPr>
          <a:xfrm flipH="1">
            <a:off x="4558517" y="3920787"/>
            <a:ext cx="3555360" cy="1969672"/>
            <a:chOff x="774567" y="3920787"/>
            <a:chExt cx="3555360" cy="1969672"/>
          </a:xfrm>
        </p:grpSpPr>
        <p:grpSp>
          <p:nvGrpSpPr>
            <p:cNvPr id="2499" name="Google Shape;2499;p58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500" name="Google Shape;2500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5" name="Google Shape;2505;p58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506" name="Google Shape;2506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1" name="Google Shape;2511;p58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512" name="Google Shape;2512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7" name="Google Shape;2517;p58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518" name="Google Shape;2518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3" name="Google Shape;2523;p58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524" name="Google Shape;2524;p5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5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5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5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5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29" name="Google Shape;2529;p58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530" name="Google Shape;2530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5" name="Google Shape;2535;p58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536" name="Google Shape;2536;p5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5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5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5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5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1" name="Google Shape;2541;p58"/>
          <p:cNvGrpSpPr/>
          <p:nvPr/>
        </p:nvGrpSpPr>
        <p:grpSpPr>
          <a:xfrm>
            <a:off x="713233" y="278126"/>
            <a:ext cx="2403704" cy="522741"/>
            <a:chOff x="4007175" y="1128725"/>
            <a:chExt cx="2166475" cy="471150"/>
          </a:xfrm>
        </p:grpSpPr>
        <p:sp>
          <p:nvSpPr>
            <p:cNvPr id="2542" name="Google Shape;2542;p5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4" name="Google Shape;2544;p58"/>
          <p:cNvGrpSpPr/>
          <p:nvPr/>
        </p:nvGrpSpPr>
        <p:grpSpPr>
          <a:xfrm>
            <a:off x="7128732" y="188866"/>
            <a:ext cx="373419" cy="350637"/>
            <a:chOff x="3708550" y="3474950"/>
            <a:chExt cx="256100" cy="240475"/>
          </a:xfrm>
        </p:grpSpPr>
        <p:sp>
          <p:nvSpPr>
            <p:cNvPr id="2545" name="Google Shape;2545;p5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5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7" name="Google Shape;2547;p58"/>
          <p:cNvSpPr txBox="1"/>
          <p:nvPr>
            <p:ph type="title"/>
          </p:nvPr>
        </p:nvSpPr>
        <p:spPr>
          <a:xfrm>
            <a:off x="713225" y="1222150"/>
            <a:ext cx="3626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8" name="Google Shape;2548;p58"/>
          <p:cNvSpPr txBox="1"/>
          <p:nvPr>
            <p:ph idx="1" type="body"/>
          </p:nvPr>
        </p:nvSpPr>
        <p:spPr>
          <a:xfrm>
            <a:off x="713225" y="1982300"/>
            <a:ext cx="36261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549" name="Google Shape;2549;p58"/>
          <p:cNvSpPr/>
          <p:nvPr>
            <p:ph idx="2" type="pic"/>
          </p:nvPr>
        </p:nvSpPr>
        <p:spPr>
          <a:xfrm>
            <a:off x="4545178" y="964050"/>
            <a:ext cx="38856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50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1" name="Google Shape;2551;p59"/>
          <p:cNvGrpSpPr/>
          <p:nvPr/>
        </p:nvGrpSpPr>
        <p:grpSpPr>
          <a:xfrm flipH="1" rot="900065">
            <a:off x="62255" y="877154"/>
            <a:ext cx="695443" cy="572745"/>
            <a:chOff x="7315125" y="1121525"/>
            <a:chExt cx="1112525" cy="916100"/>
          </a:xfrm>
        </p:grpSpPr>
        <p:sp>
          <p:nvSpPr>
            <p:cNvPr id="2552" name="Google Shape;2552;p59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9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4" name="Google Shape;2554;p59"/>
          <p:cNvGrpSpPr/>
          <p:nvPr/>
        </p:nvGrpSpPr>
        <p:grpSpPr>
          <a:xfrm flipH="1" rot="-900165">
            <a:off x="8487922" y="367098"/>
            <a:ext cx="615846" cy="522680"/>
            <a:chOff x="6064225" y="1470325"/>
            <a:chExt cx="1112500" cy="944200"/>
          </a:xfrm>
        </p:grpSpPr>
        <p:sp>
          <p:nvSpPr>
            <p:cNvPr id="2555" name="Google Shape;2555;p5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7" name="Google Shape;2557;p59"/>
          <p:cNvGrpSpPr/>
          <p:nvPr/>
        </p:nvGrpSpPr>
        <p:grpSpPr>
          <a:xfrm flipH="1">
            <a:off x="8384481" y="1264121"/>
            <a:ext cx="1177778" cy="435980"/>
            <a:chOff x="1119600" y="2506400"/>
            <a:chExt cx="763700" cy="282700"/>
          </a:xfrm>
        </p:grpSpPr>
        <p:sp>
          <p:nvSpPr>
            <p:cNvPr id="2558" name="Google Shape;2558;p59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9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0" name="Google Shape;2560;p59"/>
          <p:cNvSpPr txBox="1"/>
          <p:nvPr>
            <p:ph idx="1" type="subTitle"/>
          </p:nvPr>
        </p:nvSpPr>
        <p:spPr>
          <a:xfrm>
            <a:off x="1151175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1" name="Google Shape;2561;p59"/>
          <p:cNvSpPr txBox="1"/>
          <p:nvPr>
            <p:ph idx="2" type="subTitle"/>
          </p:nvPr>
        </p:nvSpPr>
        <p:spPr>
          <a:xfrm>
            <a:off x="4571950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62" name="Google Shape;2562;p5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4" name="Google Shape;2564;p60"/>
          <p:cNvGrpSpPr/>
          <p:nvPr/>
        </p:nvGrpSpPr>
        <p:grpSpPr>
          <a:xfrm>
            <a:off x="-1228097" y="2993110"/>
            <a:ext cx="2141486" cy="2637114"/>
            <a:chOff x="7326200" y="3196774"/>
            <a:chExt cx="1997283" cy="2459535"/>
          </a:xfrm>
        </p:grpSpPr>
        <p:grpSp>
          <p:nvGrpSpPr>
            <p:cNvPr id="2565" name="Google Shape;2565;p60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566" name="Google Shape;2566;p6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6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6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6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6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1" name="Google Shape;2571;p60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572" name="Google Shape;2572;p6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6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6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6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6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77" name="Google Shape;2577;p60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578" name="Google Shape;2578;p6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6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6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6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6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83" name="Google Shape;2583;p60"/>
          <p:cNvGrpSpPr/>
          <p:nvPr/>
        </p:nvGrpSpPr>
        <p:grpSpPr>
          <a:xfrm>
            <a:off x="7751728" y="3074885"/>
            <a:ext cx="2141486" cy="2637114"/>
            <a:chOff x="7326200" y="3196774"/>
            <a:chExt cx="1997283" cy="2459535"/>
          </a:xfrm>
        </p:grpSpPr>
        <p:grpSp>
          <p:nvGrpSpPr>
            <p:cNvPr id="2584" name="Google Shape;2584;p60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2585" name="Google Shape;2585;p6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6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6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6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6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0" name="Google Shape;2590;p60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2591" name="Google Shape;2591;p6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6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6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6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6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6" name="Google Shape;2596;p60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2597" name="Google Shape;2597;p6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6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6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6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6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02" name="Google Shape;2602;p60"/>
          <p:cNvGrpSpPr/>
          <p:nvPr/>
        </p:nvGrpSpPr>
        <p:grpSpPr>
          <a:xfrm>
            <a:off x="7964518" y="-325823"/>
            <a:ext cx="1465607" cy="1243984"/>
            <a:chOff x="6064225" y="1470325"/>
            <a:chExt cx="1112500" cy="944200"/>
          </a:xfrm>
        </p:grpSpPr>
        <p:sp>
          <p:nvSpPr>
            <p:cNvPr id="2603" name="Google Shape;2603;p6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6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5" name="Google Shape;2605;p60"/>
          <p:cNvGrpSpPr/>
          <p:nvPr/>
        </p:nvGrpSpPr>
        <p:grpSpPr>
          <a:xfrm>
            <a:off x="8264475" y="1811675"/>
            <a:ext cx="1052475" cy="335125"/>
            <a:chOff x="2293625" y="793625"/>
            <a:chExt cx="1052475" cy="335125"/>
          </a:xfrm>
        </p:grpSpPr>
        <p:sp>
          <p:nvSpPr>
            <p:cNvPr id="2606" name="Google Shape;2606;p6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6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8" name="Google Shape;2608;p60"/>
          <p:cNvGrpSpPr/>
          <p:nvPr/>
        </p:nvGrpSpPr>
        <p:grpSpPr>
          <a:xfrm flipH="1">
            <a:off x="6939182" y="188866"/>
            <a:ext cx="373419" cy="350637"/>
            <a:chOff x="3708550" y="3474950"/>
            <a:chExt cx="256100" cy="240475"/>
          </a:xfrm>
        </p:grpSpPr>
        <p:sp>
          <p:nvSpPr>
            <p:cNvPr id="2609" name="Google Shape;2609;p6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6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1" name="Google Shape;2611;p60"/>
          <p:cNvGrpSpPr/>
          <p:nvPr/>
        </p:nvGrpSpPr>
        <p:grpSpPr>
          <a:xfrm flipH="1">
            <a:off x="192957" y="636466"/>
            <a:ext cx="373419" cy="350637"/>
            <a:chOff x="3708550" y="3474950"/>
            <a:chExt cx="256100" cy="240475"/>
          </a:xfrm>
        </p:grpSpPr>
        <p:sp>
          <p:nvSpPr>
            <p:cNvPr id="2612" name="Google Shape;2612;p6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6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4" name="Google Shape;2614;p6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6" name="Google Shape;2616;p61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2617" name="Google Shape;2617;p6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618" name="Google Shape;2618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3" name="Google Shape;2623;p6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624" name="Google Shape;2624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9" name="Google Shape;2629;p6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630" name="Google Shape;2630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5" name="Google Shape;2635;p6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636" name="Google Shape;2636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1" name="Google Shape;2641;p6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642" name="Google Shape;2642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7" name="Google Shape;2647;p6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648" name="Google Shape;2648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3" name="Google Shape;2653;p6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654" name="Google Shape;2654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9" name="Google Shape;2659;p61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2660" name="Google Shape;2660;p6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661" name="Google Shape;2661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6" name="Google Shape;2666;p6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667" name="Google Shape;2667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2" name="Google Shape;2672;p6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673" name="Google Shape;2673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8" name="Google Shape;2678;p6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679" name="Google Shape;2679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4" name="Google Shape;2684;p6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685" name="Google Shape;2685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0" name="Google Shape;2690;p6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691" name="Google Shape;2691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6" name="Google Shape;2696;p6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697" name="Google Shape;2697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2" name="Google Shape;2702;p61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2703" name="Google Shape;2703;p61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704" name="Google Shape;2704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9" name="Google Shape;2709;p61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710" name="Google Shape;2710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5" name="Google Shape;2715;p61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716" name="Google Shape;2716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1" name="Google Shape;2721;p61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722" name="Google Shape;2722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7" name="Google Shape;2727;p61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728" name="Google Shape;2728;p6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6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6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6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6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3" name="Google Shape;2733;p61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734" name="Google Shape;2734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9" name="Google Shape;2739;p61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740" name="Google Shape;2740;p6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6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6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6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6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5" name="Google Shape;2745;p61"/>
          <p:cNvGrpSpPr/>
          <p:nvPr/>
        </p:nvGrpSpPr>
        <p:grpSpPr>
          <a:xfrm>
            <a:off x="5515367" y="52459"/>
            <a:ext cx="1529562" cy="487037"/>
            <a:chOff x="2293625" y="793625"/>
            <a:chExt cx="1052475" cy="335125"/>
          </a:xfrm>
        </p:grpSpPr>
        <p:sp>
          <p:nvSpPr>
            <p:cNvPr id="2746" name="Google Shape;2746;p6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8" name="Google Shape;2748;p61"/>
          <p:cNvGrpSpPr/>
          <p:nvPr/>
        </p:nvGrpSpPr>
        <p:grpSpPr>
          <a:xfrm flipH="1">
            <a:off x="8394192" y="273003"/>
            <a:ext cx="373419" cy="350637"/>
            <a:chOff x="3708550" y="3474950"/>
            <a:chExt cx="256100" cy="240475"/>
          </a:xfrm>
        </p:grpSpPr>
        <p:sp>
          <p:nvSpPr>
            <p:cNvPr id="2749" name="Google Shape;2749;p6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1" name="Google Shape;2751;p61"/>
          <p:cNvSpPr txBox="1"/>
          <p:nvPr>
            <p:ph idx="1" type="subTitle"/>
          </p:nvPr>
        </p:nvSpPr>
        <p:spPr>
          <a:xfrm>
            <a:off x="4601513" y="2983400"/>
            <a:ext cx="371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752" name="Google Shape;2752;p61"/>
          <p:cNvSpPr txBox="1"/>
          <p:nvPr>
            <p:ph type="title"/>
          </p:nvPr>
        </p:nvSpPr>
        <p:spPr>
          <a:xfrm>
            <a:off x="4601513" y="1183600"/>
            <a:ext cx="37134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753" name="Google Shape;2753;p61"/>
          <p:cNvSpPr/>
          <p:nvPr>
            <p:ph idx="2" type="pic"/>
          </p:nvPr>
        </p:nvSpPr>
        <p:spPr>
          <a:xfrm>
            <a:off x="829088" y="964050"/>
            <a:ext cx="32154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5" name="Google Shape;2755;p62"/>
          <p:cNvGrpSpPr/>
          <p:nvPr/>
        </p:nvGrpSpPr>
        <p:grpSpPr>
          <a:xfrm flipH="1" rot="900019">
            <a:off x="8396201" y="151621"/>
            <a:ext cx="524402" cy="431815"/>
            <a:chOff x="7315125" y="1121525"/>
            <a:chExt cx="1112525" cy="916100"/>
          </a:xfrm>
        </p:grpSpPr>
        <p:sp>
          <p:nvSpPr>
            <p:cNvPr id="2756" name="Google Shape;2756;p62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62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62"/>
          <p:cNvGrpSpPr/>
          <p:nvPr/>
        </p:nvGrpSpPr>
        <p:grpSpPr>
          <a:xfrm>
            <a:off x="3551508" y="106163"/>
            <a:ext cx="2403704" cy="522741"/>
            <a:chOff x="4007175" y="1128725"/>
            <a:chExt cx="2166475" cy="471150"/>
          </a:xfrm>
        </p:grpSpPr>
        <p:sp>
          <p:nvSpPr>
            <p:cNvPr id="2759" name="Google Shape;2759;p62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2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1" name="Google Shape;2761;p62"/>
          <p:cNvSpPr txBox="1"/>
          <p:nvPr>
            <p:ph type="title"/>
          </p:nvPr>
        </p:nvSpPr>
        <p:spPr>
          <a:xfrm>
            <a:off x="3016975" y="1205250"/>
            <a:ext cx="5413800" cy="27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3" name="Google Shape;2763;p63"/>
          <p:cNvGrpSpPr/>
          <p:nvPr/>
        </p:nvGrpSpPr>
        <p:grpSpPr>
          <a:xfrm>
            <a:off x="2799645" y="3920787"/>
            <a:ext cx="3555360" cy="1969672"/>
            <a:chOff x="774567" y="3920787"/>
            <a:chExt cx="3555360" cy="1969672"/>
          </a:xfrm>
        </p:grpSpPr>
        <p:grpSp>
          <p:nvGrpSpPr>
            <p:cNvPr id="2764" name="Google Shape;2764;p63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2765" name="Google Shape;2765;p6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6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6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6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6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0" name="Google Shape;2770;p63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2771" name="Google Shape;2771;p6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6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6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6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6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6" name="Google Shape;2776;p63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2777" name="Google Shape;2777;p6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6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6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6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6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2" name="Google Shape;2782;p63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2783" name="Google Shape;2783;p6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6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6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6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6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8" name="Google Shape;2788;p63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2789" name="Google Shape;2789;p63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63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63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63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63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4" name="Google Shape;2794;p63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2795" name="Google Shape;2795;p6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6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6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6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6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0" name="Google Shape;2800;p63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2801" name="Google Shape;2801;p63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63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63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63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63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06" name="Google Shape;2806;p63"/>
          <p:cNvSpPr txBox="1"/>
          <p:nvPr>
            <p:ph type="title"/>
          </p:nvPr>
        </p:nvSpPr>
        <p:spPr>
          <a:xfrm>
            <a:off x="2209950" y="1348675"/>
            <a:ext cx="4724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7" name="Google Shape;2807;p63"/>
          <p:cNvSpPr txBox="1"/>
          <p:nvPr>
            <p:ph idx="1" type="subTitle"/>
          </p:nvPr>
        </p:nvSpPr>
        <p:spPr>
          <a:xfrm>
            <a:off x="2209950" y="2261825"/>
            <a:ext cx="47241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p64"/>
          <p:cNvSpPr txBox="1"/>
          <p:nvPr>
            <p:ph type="title"/>
          </p:nvPr>
        </p:nvSpPr>
        <p:spPr>
          <a:xfrm>
            <a:off x="713225" y="3967925"/>
            <a:ext cx="7717500" cy="631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65"/>
          <p:cNvGrpSpPr/>
          <p:nvPr/>
        </p:nvGrpSpPr>
        <p:grpSpPr>
          <a:xfrm rot="-900105">
            <a:off x="190674" y="182757"/>
            <a:ext cx="840665" cy="713489"/>
            <a:chOff x="6064225" y="1470325"/>
            <a:chExt cx="1112500" cy="944200"/>
          </a:xfrm>
        </p:grpSpPr>
        <p:sp>
          <p:nvSpPr>
            <p:cNvPr id="2812" name="Google Shape;2812;p65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4" name="Google Shape;2814;p65"/>
          <p:cNvGrpSpPr/>
          <p:nvPr/>
        </p:nvGrpSpPr>
        <p:grpSpPr>
          <a:xfrm rot="900019">
            <a:off x="8427592" y="752309"/>
            <a:ext cx="524402" cy="431815"/>
            <a:chOff x="7315125" y="1121525"/>
            <a:chExt cx="1112525" cy="916100"/>
          </a:xfrm>
        </p:grpSpPr>
        <p:sp>
          <p:nvSpPr>
            <p:cNvPr id="2815" name="Google Shape;2815;p6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7" name="Google Shape;2817;p65"/>
          <p:cNvGrpSpPr/>
          <p:nvPr/>
        </p:nvGrpSpPr>
        <p:grpSpPr>
          <a:xfrm flipH="1">
            <a:off x="3410381" y="65113"/>
            <a:ext cx="2403704" cy="522741"/>
            <a:chOff x="4007175" y="1128725"/>
            <a:chExt cx="2166475" cy="471150"/>
          </a:xfrm>
        </p:grpSpPr>
        <p:sp>
          <p:nvSpPr>
            <p:cNvPr id="2818" name="Google Shape;2818;p65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0" name="Google Shape;2820;p65"/>
          <p:cNvGrpSpPr/>
          <p:nvPr/>
        </p:nvGrpSpPr>
        <p:grpSpPr>
          <a:xfrm flipH="1">
            <a:off x="149867" y="1528666"/>
            <a:ext cx="373419" cy="350637"/>
            <a:chOff x="3708550" y="3474950"/>
            <a:chExt cx="256100" cy="240475"/>
          </a:xfrm>
        </p:grpSpPr>
        <p:sp>
          <p:nvSpPr>
            <p:cNvPr id="2821" name="Google Shape;2821;p6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3" name="Google Shape;2823;p65"/>
          <p:cNvSpPr txBox="1"/>
          <p:nvPr>
            <p:ph hasCustomPrompt="1" type="title"/>
          </p:nvPr>
        </p:nvSpPr>
        <p:spPr>
          <a:xfrm flipH="1">
            <a:off x="1512675" y="1468675"/>
            <a:ext cx="6118500" cy="14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4" name="Google Shape;2824;p65"/>
          <p:cNvSpPr txBox="1"/>
          <p:nvPr>
            <p:ph idx="1" type="body"/>
          </p:nvPr>
        </p:nvSpPr>
        <p:spPr>
          <a:xfrm>
            <a:off x="1512750" y="3223625"/>
            <a:ext cx="6118500" cy="4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25" name="Shape 28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7" name="Google Shape;2827;p67"/>
          <p:cNvGrpSpPr/>
          <p:nvPr/>
        </p:nvGrpSpPr>
        <p:grpSpPr>
          <a:xfrm>
            <a:off x="-297806" y="4212909"/>
            <a:ext cx="5057023" cy="2690544"/>
            <a:chOff x="427600" y="1407698"/>
            <a:chExt cx="7990240" cy="4251808"/>
          </a:xfrm>
        </p:grpSpPr>
        <p:grpSp>
          <p:nvGrpSpPr>
            <p:cNvPr id="2828" name="Google Shape;2828;p6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829" name="Google Shape;2829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4" name="Google Shape;2834;p6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835" name="Google Shape;2835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6" name="Google Shape;2836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7" name="Google Shape;2837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8" name="Google Shape;2838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9" name="Google Shape;2839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0" name="Google Shape;2840;p6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841" name="Google Shape;2841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2" name="Google Shape;2842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3" name="Google Shape;2843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6" name="Google Shape;2846;p6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847" name="Google Shape;2847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2" name="Google Shape;2852;p6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853" name="Google Shape;2853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8" name="Google Shape;2858;p6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859" name="Google Shape;2859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4" name="Google Shape;2864;p6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865" name="Google Shape;2865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0" name="Google Shape;2870;p67"/>
          <p:cNvGrpSpPr/>
          <p:nvPr/>
        </p:nvGrpSpPr>
        <p:grpSpPr>
          <a:xfrm>
            <a:off x="4671694" y="4392734"/>
            <a:ext cx="5057023" cy="2690544"/>
            <a:chOff x="427600" y="1407698"/>
            <a:chExt cx="7990240" cy="4251808"/>
          </a:xfrm>
        </p:grpSpPr>
        <p:grpSp>
          <p:nvGrpSpPr>
            <p:cNvPr id="2871" name="Google Shape;2871;p6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2872" name="Google Shape;2872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77" name="Google Shape;2877;p6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2878" name="Google Shape;2878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3" name="Google Shape;2883;p6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2884" name="Google Shape;2884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9" name="Google Shape;2889;p6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2890" name="Google Shape;2890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5" name="Google Shape;2895;p6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2896" name="Google Shape;2896;p6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6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6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6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6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1" name="Google Shape;2901;p6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2902" name="Google Shape;2902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7" name="Google Shape;2907;p6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2908" name="Google Shape;2908;p6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6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6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6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6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3" name="Google Shape;2913;p67"/>
          <p:cNvGrpSpPr/>
          <p:nvPr/>
        </p:nvGrpSpPr>
        <p:grpSpPr>
          <a:xfrm flipH="1">
            <a:off x="8560232" y="1896391"/>
            <a:ext cx="373419" cy="350637"/>
            <a:chOff x="3708550" y="3474950"/>
            <a:chExt cx="256100" cy="240475"/>
          </a:xfrm>
        </p:grpSpPr>
        <p:sp>
          <p:nvSpPr>
            <p:cNvPr id="2914" name="Google Shape;2914;p6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6" name="Google Shape;2916;p67"/>
          <p:cNvSpPr txBox="1"/>
          <p:nvPr>
            <p:ph hasCustomPrompt="1" type="title"/>
          </p:nvPr>
        </p:nvSpPr>
        <p:spPr>
          <a:xfrm flipH="1">
            <a:off x="72422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17" name="Google Shape;2917;p67"/>
          <p:cNvSpPr txBox="1"/>
          <p:nvPr>
            <p:ph idx="1" type="subTitle"/>
          </p:nvPr>
        </p:nvSpPr>
        <p:spPr>
          <a:xfrm flipH="1">
            <a:off x="1677700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2918" name="Google Shape;2918;p67"/>
          <p:cNvSpPr txBox="1"/>
          <p:nvPr>
            <p:ph idx="2" type="subTitle"/>
          </p:nvPr>
        </p:nvSpPr>
        <p:spPr>
          <a:xfrm flipH="1">
            <a:off x="1677699" y="2247018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19" name="Google Shape;2919;p67"/>
          <p:cNvSpPr txBox="1"/>
          <p:nvPr>
            <p:ph hasCustomPrompt="1" idx="3" type="title"/>
          </p:nvPr>
        </p:nvSpPr>
        <p:spPr>
          <a:xfrm flipH="1">
            <a:off x="724204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20" name="Google Shape;2920;p67"/>
          <p:cNvSpPr txBox="1"/>
          <p:nvPr>
            <p:ph idx="4" type="subTitle"/>
          </p:nvPr>
        </p:nvSpPr>
        <p:spPr>
          <a:xfrm flipH="1">
            <a:off x="1677672" y="3216820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2921" name="Google Shape;2921;p67"/>
          <p:cNvSpPr txBox="1"/>
          <p:nvPr>
            <p:ph idx="5" type="subTitle"/>
          </p:nvPr>
        </p:nvSpPr>
        <p:spPr>
          <a:xfrm flipH="1">
            <a:off x="1677676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2" name="Google Shape;2922;p67"/>
          <p:cNvSpPr txBox="1"/>
          <p:nvPr>
            <p:ph hasCustomPrompt="1" idx="6" type="title"/>
          </p:nvPr>
        </p:nvSpPr>
        <p:spPr>
          <a:xfrm>
            <a:off x="4572556" y="1698657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23" name="Google Shape;2923;p67"/>
          <p:cNvSpPr txBox="1"/>
          <p:nvPr>
            <p:ph idx="7" type="subTitle"/>
          </p:nvPr>
        </p:nvSpPr>
        <p:spPr>
          <a:xfrm>
            <a:off x="5536378" y="1613875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2924" name="Google Shape;2924;p67"/>
          <p:cNvSpPr txBox="1"/>
          <p:nvPr>
            <p:ph idx="8" type="subTitle"/>
          </p:nvPr>
        </p:nvSpPr>
        <p:spPr>
          <a:xfrm>
            <a:off x="5536375" y="2247029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5" name="Google Shape;2925;p67"/>
          <p:cNvSpPr txBox="1"/>
          <p:nvPr>
            <p:ph hasCustomPrompt="1" idx="9" type="title"/>
          </p:nvPr>
        </p:nvSpPr>
        <p:spPr>
          <a:xfrm>
            <a:off x="4572528" y="3301732"/>
            <a:ext cx="859800" cy="65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926" name="Google Shape;2926;p67"/>
          <p:cNvSpPr txBox="1"/>
          <p:nvPr>
            <p:ph idx="13" type="subTitle"/>
          </p:nvPr>
        </p:nvSpPr>
        <p:spPr>
          <a:xfrm>
            <a:off x="5536350" y="3216819"/>
            <a:ext cx="2247600" cy="727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2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2927" name="Google Shape;2927;p67"/>
          <p:cNvSpPr txBox="1"/>
          <p:nvPr>
            <p:ph idx="14" type="subTitle"/>
          </p:nvPr>
        </p:nvSpPr>
        <p:spPr>
          <a:xfrm>
            <a:off x="5536352" y="3832375"/>
            <a:ext cx="22476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28" name="Google Shape;2928;p67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0" name="Google Shape;2930;p68"/>
          <p:cNvGrpSpPr/>
          <p:nvPr/>
        </p:nvGrpSpPr>
        <p:grpSpPr>
          <a:xfrm>
            <a:off x="7545108" y="1432401"/>
            <a:ext cx="2403704" cy="522741"/>
            <a:chOff x="4007175" y="1128725"/>
            <a:chExt cx="2166475" cy="471150"/>
          </a:xfrm>
        </p:grpSpPr>
        <p:sp>
          <p:nvSpPr>
            <p:cNvPr id="2931" name="Google Shape;2931;p6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3" name="Google Shape;2933;p68"/>
          <p:cNvGrpSpPr/>
          <p:nvPr/>
        </p:nvGrpSpPr>
        <p:grpSpPr>
          <a:xfrm>
            <a:off x="8606073" y="4105012"/>
            <a:ext cx="373419" cy="350637"/>
            <a:chOff x="3708550" y="3474950"/>
            <a:chExt cx="256100" cy="240475"/>
          </a:xfrm>
        </p:grpSpPr>
        <p:sp>
          <p:nvSpPr>
            <p:cNvPr id="2934" name="Google Shape;2934;p6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6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6" name="Google Shape;2936;p68"/>
          <p:cNvSpPr txBox="1"/>
          <p:nvPr>
            <p:ph type="title"/>
          </p:nvPr>
        </p:nvSpPr>
        <p:spPr>
          <a:xfrm>
            <a:off x="4572000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37" name="Google Shape;2937;p68"/>
          <p:cNvSpPr txBox="1"/>
          <p:nvPr>
            <p:ph hasCustomPrompt="1" idx="2" type="title"/>
          </p:nvPr>
        </p:nvSpPr>
        <p:spPr>
          <a:xfrm>
            <a:off x="45720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38" name="Google Shape;2938;p68"/>
          <p:cNvSpPr txBox="1"/>
          <p:nvPr>
            <p:ph idx="1" type="subTitle"/>
          </p:nvPr>
        </p:nvSpPr>
        <p:spPr>
          <a:xfrm>
            <a:off x="4572000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939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0" name="Google Shape;2940;p69"/>
          <p:cNvGrpSpPr/>
          <p:nvPr/>
        </p:nvGrpSpPr>
        <p:grpSpPr>
          <a:xfrm>
            <a:off x="-51558" y="1004859"/>
            <a:ext cx="1529562" cy="487037"/>
            <a:chOff x="2293625" y="793625"/>
            <a:chExt cx="1052475" cy="335125"/>
          </a:xfrm>
        </p:grpSpPr>
        <p:sp>
          <p:nvSpPr>
            <p:cNvPr id="2941" name="Google Shape;2941;p6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3" name="Google Shape;2943;p69"/>
          <p:cNvSpPr txBox="1"/>
          <p:nvPr>
            <p:ph type="title"/>
          </p:nvPr>
        </p:nvSpPr>
        <p:spPr>
          <a:xfrm>
            <a:off x="725450" y="2364575"/>
            <a:ext cx="4797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44" name="Google Shape;2944;p69"/>
          <p:cNvSpPr txBox="1"/>
          <p:nvPr>
            <p:ph hasCustomPrompt="1" idx="2" type="title"/>
          </p:nvPr>
        </p:nvSpPr>
        <p:spPr>
          <a:xfrm>
            <a:off x="2217888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45" name="Google Shape;2945;p69"/>
          <p:cNvSpPr txBox="1"/>
          <p:nvPr>
            <p:ph idx="1" type="subTitle"/>
          </p:nvPr>
        </p:nvSpPr>
        <p:spPr>
          <a:xfrm>
            <a:off x="725450" y="3949800"/>
            <a:ext cx="4797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7" name="Google Shape;2947;p70"/>
          <p:cNvGrpSpPr/>
          <p:nvPr/>
        </p:nvGrpSpPr>
        <p:grpSpPr>
          <a:xfrm flipH="1">
            <a:off x="7807257" y="1903861"/>
            <a:ext cx="911705" cy="337487"/>
            <a:chOff x="1119600" y="2506400"/>
            <a:chExt cx="763700" cy="282700"/>
          </a:xfrm>
        </p:grpSpPr>
        <p:sp>
          <p:nvSpPr>
            <p:cNvPr id="2948" name="Google Shape;2948;p70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70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0" name="Google Shape;2950;p70"/>
          <p:cNvGrpSpPr/>
          <p:nvPr/>
        </p:nvGrpSpPr>
        <p:grpSpPr>
          <a:xfrm flipH="1" rot="-900019">
            <a:off x="8000905" y="475996"/>
            <a:ext cx="524402" cy="431815"/>
            <a:chOff x="7315125" y="1121525"/>
            <a:chExt cx="1112525" cy="916100"/>
          </a:xfrm>
        </p:grpSpPr>
        <p:sp>
          <p:nvSpPr>
            <p:cNvPr id="2951" name="Google Shape;2951;p70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70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70"/>
          <p:cNvSpPr txBox="1"/>
          <p:nvPr>
            <p:ph type="title"/>
          </p:nvPr>
        </p:nvSpPr>
        <p:spPr>
          <a:xfrm>
            <a:off x="3787900" y="2484075"/>
            <a:ext cx="4566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954" name="Google Shape;2954;p70"/>
          <p:cNvSpPr txBox="1"/>
          <p:nvPr>
            <p:ph hasCustomPrompt="1" idx="2" type="title"/>
          </p:nvPr>
        </p:nvSpPr>
        <p:spPr>
          <a:xfrm>
            <a:off x="5164850" y="667549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55" name="Google Shape;2955;p70"/>
          <p:cNvSpPr txBox="1"/>
          <p:nvPr>
            <p:ph idx="1" type="subTitle"/>
          </p:nvPr>
        </p:nvSpPr>
        <p:spPr>
          <a:xfrm>
            <a:off x="3787900" y="4069300"/>
            <a:ext cx="4566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_1"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71"/>
          <p:cNvGrpSpPr/>
          <p:nvPr/>
        </p:nvGrpSpPr>
        <p:grpSpPr>
          <a:xfrm flipH="1" rot="900105">
            <a:off x="7873603" y="366345"/>
            <a:ext cx="840665" cy="713489"/>
            <a:chOff x="6064225" y="1470325"/>
            <a:chExt cx="1112500" cy="944200"/>
          </a:xfrm>
        </p:grpSpPr>
        <p:sp>
          <p:nvSpPr>
            <p:cNvPr id="2958" name="Google Shape;2958;p7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7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0" name="Google Shape;2960;p71"/>
          <p:cNvGrpSpPr/>
          <p:nvPr/>
        </p:nvGrpSpPr>
        <p:grpSpPr>
          <a:xfrm flipH="1" rot="-900019">
            <a:off x="557798" y="447134"/>
            <a:ext cx="524402" cy="431815"/>
            <a:chOff x="7315125" y="1121525"/>
            <a:chExt cx="1112525" cy="916100"/>
          </a:xfrm>
        </p:grpSpPr>
        <p:sp>
          <p:nvSpPr>
            <p:cNvPr id="2961" name="Google Shape;2961;p7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3" name="Google Shape;2963;p71"/>
          <p:cNvGrpSpPr/>
          <p:nvPr/>
        </p:nvGrpSpPr>
        <p:grpSpPr>
          <a:xfrm>
            <a:off x="-1274542" y="1176476"/>
            <a:ext cx="2403704" cy="522741"/>
            <a:chOff x="4007175" y="1128725"/>
            <a:chExt cx="2166475" cy="471150"/>
          </a:xfrm>
        </p:grpSpPr>
        <p:sp>
          <p:nvSpPr>
            <p:cNvPr id="2964" name="Google Shape;2964;p71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1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6" name="Google Shape;2966;p71"/>
          <p:cNvSpPr txBox="1"/>
          <p:nvPr>
            <p:ph type="title"/>
          </p:nvPr>
        </p:nvSpPr>
        <p:spPr>
          <a:xfrm>
            <a:off x="2451150" y="988025"/>
            <a:ext cx="4241700" cy="13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7" name="Google Shape;2967;p71"/>
          <p:cNvSpPr txBox="1"/>
          <p:nvPr>
            <p:ph idx="1" type="body"/>
          </p:nvPr>
        </p:nvSpPr>
        <p:spPr>
          <a:xfrm>
            <a:off x="2451050" y="21931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2968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" name="Google Shape;2969;p72"/>
          <p:cNvGrpSpPr/>
          <p:nvPr/>
        </p:nvGrpSpPr>
        <p:grpSpPr>
          <a:xfrm>
            <a:off x="3221680" y="539509"/>
            <a:ext cx="1529562" cy="487037"/>
            <a:chOff x="2293625" y="793625"/>
            <a:chExt cx="1052475" cy="335125"/>
          </a:xfrm>
        </p:grpSpPr>
        <p:sp>
          <p:nvSpPr>
            <p:cNvPr id="2970" name="Google Shape;2970;p7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7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2" name="Google Shape;2972;p72"/>
          <p:cNvSpPr/>
          <p:nvPr>
            <p:ph idx="2" type="pic"/>
          </p:nvPr>
        </p:nvSpPr>
        <p:spPr>
          <a:xfrm>
            <a:off x="5570550" y="1372250"/>
            <a:ext cx="1469100" cy="2423100"/>
          </a:xfrm>
          <a:prstGeom prst="rect">
            <a:avLst/>
          </a:prstGeom>
          <a:noFill/>
          <a:ln>
            <a:noFill/>
          </a:ln>
        </p:spPr>
      </p:sp>
      <p:sp>
        <p:nvSpPr>
          <p:cNvPr id="2973" name="Google Shape;2973;p72"/>
          <p:cNvSpPr txBox="1"/>
          <p:nvPr>
            <p:ph idx="1" type="subTitle"/>
          </p:nvPr>
        </p:nvSpPr>
        <p:spPr>
          <a:xfrm>
            <a:off x="157185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74" name="Google Shape;2974;p72"/>
          <p:cNvSpPr txBox="1"/>
          <p:nvPr>
            <p:ph type="title"/>
          </p:nvPr>
        </p:nvSpPr>
        <p:spPr>
          <a:xfrm>
            <a:off x="157182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975" name="Google Shape;2975;p72"/>
          <p:cNvGrpSpPr/>
          <p:nvPr/>
        </p:nvGrpSpPr>
        <p:grpSpPr>
          <a:xfrm>
            <a:off x="8306482" y="752516"/>
            <a:ext cx="373419" cy="350637"/>
            <a:chOff x="3708550" y="3474950"/>
            <a:chExt cx="256100" cy="240475"/>
          </a:xfrm>
        </p:grpSpPr>
        <p:sp>
          <p:nvSpPr>
            <p:cNvPr id="2976" name="Google Shape;2976;p7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7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73"/>
          <p:cNvSpPr/>
          <p:nvPr>
            <p:ph idx="2" type="pic"/>
          </p:nvPr>
        </p:nvSpPr>
        <p:spPr>
          <a:xfrm>
            <a:off x="1291850" y="1488325"/>
            <a:ext cx="2798400" cy="217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80" name="Google Shape;2980;p73"/>
          <p:cNvSpPr txBox="1"/>
          <p:nvPr>
            <p:ph idx="1" type="subTitle"/>
          </p:nvPr>
        </p:nvSpPr>
        <p:spPr>
          <a:xfrm>
            <a:off x="4860275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81" name="Google Shape;2981;p73"/>
          <p:cNvSpPr txBox="1"/>
          <p:nvPr>
            <p:ph type="title"/>
          </p:nvPr>
        </p:nvSpPr>
        <p:spPr>
          <a:xfrm>
            <a:off x="4860250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982" name="Google Shape;2982;p73"/>
          <p:cNvGrpSpPr/>
          <p:nvPr/>
        </p:nvGrpSpPr>
        <p:grpSpPr>
          <a:xfrm flipH="1">
            <a:off x="2463882" y="460991"/>
            <a:ext cx="373419" cy="350637"/>
            <a:chOff x="3708550" y="3474950"/>
            <a:chExt cx="256100" cy="240475"/>
          </a:xfrm>
        </p:grpSpPr>
        <p:sp>
          <p:nvSpPr>
            <p:cNvPr id="2983" name="Google Shape;2983;p7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2"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6" name="Google Shape;2986;p74"/>
          <p:cNvGrpSpPr/>
          <p:nvPr/>
        </p:nvGrpSpPr>
        <p:grpSpPr>
          <a:xfrm>
            <a:off x="-404217" y="647176"/>
            <a:ext cx="2403704" cy="522741"/>
            <a:chOff x="4007175" y="1128725"/>
            <a:chExt cx="2166475" cy="471150"/>
          </a:xfrm>
        </p:grpSpPr>
        <p:sp>
          <p:nvSpPr>
            <p:cNvPr id="2987" name="Google Shape;2987;p74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74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9" name="Google Shape;2989;p74"/>
          <p:cNvGrpSpPr/>
          <p:nvPr/>
        </p:nvGrpSpPr>
        <p:grpSpPr>
          <a:xfrm flipH="1">
            <a:off x="4032707" y="647166"/>
            <a:ext cx="373419" cy="350637"/>
            <a:chOff x="3708550" y="3474950"/>
            <a:chExt cx="256100" cy="240475"/>
          </a:xfrm>
        </p:grpSpPr>
        <p:sp>
          <p:nvSpPr>
            <p:cNvPr id="2990" name="Google Shape;2990;p7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7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2" name="Google Shape;2992;p74"/>
          <p:cNvSpPr txBox="1"/>
          <p:nvPr>
            <p:ph idx="1" type="subTitle"/>
          </p:nvPr>
        </p:nvSpPr>
        <p:spPr>
          <a:xfrm>
            <a:off x="977400" y="2459912"/>
            <a:ext cx="32412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993" name="Google Shape;2993;p74"/>
          <p:cNvSpPr txBox="1"/>
          <p:nvPr>
            <p:ph type="title"/>
          </p:nvPr>
        </p:nvSpPr>
        <p:spPr>
          <a:xfrm>
            <a:off x="977375" y="1752088"/>
            <a:ext cx="32412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pic>
        <p:nvPicPr>
          <p:cNvPr id="2994" name="Google Shape;2994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851" y="1559751"/>
            <a:ext cx="2367749" cy="1330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95" name="Google Shape;2995;p74"/>
          <p:cNvSpPr/>
          <p:nvPr>
            <p:ph idx="2" type="pic"/>
          </p:nvPr>
        </p:nvSpPr>
        <p:spPr>
          <a:xfrm>
            <a:off x="5034094" y="1319620"/>
            <a:ext cx="2971800" cy="169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8"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75"/>
          <p:cNvSpPr txBox="1"/>
          <p:nvPr>
            <p:ph idx="1" type="body"/>
          </p:nvPr>
        </p:nvSpPr>
        <p:spPr>
          <a:xfrm>
            <a:off x="720025" y="1711800"/>
            <a:ext cx="77175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8" name="Google Shape;2998;p7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2999" name="Google Shape;2999;p75"/>
          <p:cNvGrpSpPr/>
          <p:nvPr/>
        </p:nvGrpSpPr>
        <p:grpSpPr>
          <a:xfrm flipH="1" rot="900019">
            <a:off x="8270266" y="724430"/>
            <a:ext cx="524402" cy="431815"/>
            <a:chOff x="7315125" y="1121525"/>
            <a:chExt cx="1112525" cy="916100"/>
          </a:xfrm>
        </p:grpSpPr>
        <p:sp>
          <p:nvSpPr>
            <p:cNvPr id="3000" name="Google Shape;3000;p7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7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2" name="Google Shape;3002;p75"/>
          <p:cNvGrpSpPr/>
          <p:nvPr/>
        </p:nvGrpSpPr>
        <p:grpSpPr>
          <a:xfrm>
            <a:off x="8308008" y="1929176"/>
            <a:ext cx="2403704" cy="522741"/>
            <a:chOff x="4007175" y="1128725"/>
            <a:chExt cx="2166475" cy="471150"/>
          </a:xfrm>
        </p:grpSpPr>
        <p:sp>
          <p:nvSpPr>
            <p:cNvPr id="3003" name="Google Shape;3003;p75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75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6" name="Google Shape;3006;p76"/>
          <p:cNvGrpSpPr/>
          <p:nvPr/>
        </p:nvGrpSpPr>
        <p:grpSpPr>
          <a:xfrm>
            <a:off x="7390138" y="2764339"/>
            <a:ext cx="2862405" cy="3408407"/>
            <a:chOff x="4854346" y="1649451"/>
            <a:chExt cx="4202621" cy="5004268"/>
          </a:xfrm>
        </p:grpSpPr>
        <p:grpSp>
          <p:nvGrpSpPr>
            <p:cNvPr id="3007" name="Google Shape;3007;p76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3008" name="Google Shape;3008;p7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7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7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7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7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3" name="Google Shape;3013;p76"/>
            <p:cNvGrpSpPr/>
            <p:nvPr/>
          </p:nvGrpSpPr>
          <p:grpSpPr>
            <a:xfrm>
              <a:off x="7547033" y="1804613"/>
              <a:ext cx="1509934" cy="4224416"/>
              <a:chOff x="5789900" y="1448250"/>
              <a:chExt cx="1313100" cy="3673725"/>
            </a:xfrm>
          </p:grpSpPr>
          <p:sp>
            <p:nvSpPr>
              <p:cNvPr id="3014" name="Google Shape;3014;p7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7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7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7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7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9" name="Google Shape;3019;p76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3020" name="Google Shape;3020;p7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7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7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7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7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25" name="Google Shape;3025;p76"/>
          <p:cNvGrpSpPr/>
          <p:nvPr/>
        </p:nvGrpSpPr>
        <p:grpSpPr>
          <a:xfrm flipH="1"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3026" name="Google Shape;3026;p76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3027" name="Google Shape;3027;p7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7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7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7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7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2" name="Google Shape;3032;p76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3033" name="Google Shape;3033;p7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7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7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7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7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8" name="Google Shape;3038;p76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3039" name="Google Shape;3039;p7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7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7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7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7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4" name="Google Shape;3044;p76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3045" name="Google Shape;3045;p7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7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7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7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7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0" name="Google Shape;3050;p76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3051" name="Google Shape;3051;p76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76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76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76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76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6" name="Google Shape;3056;p76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3057" name="Google Shape;3057;p7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7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7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7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7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2" name="Google Shape;3062;p76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3063" name="Google Shape;3063;p76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76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76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76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76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68" name="Google Shape;3068;p76"/>
          <p:cNvGrpSpPr/>
          <p:nvPr/>
        </p:nvGrpSpPr>
        <p:grpSpPr>
          <a:xfrm>
            <a:off x="257382" y="370761"/>
            <a:ext cx="911705" cy="337487"/>
            <a:chOff x="1119600" y="2506400"/>
            <a:chExt cx="763700" cy="282700"/>
          </a:xfrm>
        </p:grpSpPr>
        <p:sp>
          <p:nvSpPr>
            <p:cNvPr id="3069" name="Google Shape;3069;p76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1" name="Google Shape;3071;p76"/>
          <p:cNvGrpSpPr/>
          <p:nvPr/>
        </p:nvGrpSpPr>
        <p:grpSpPr>
          <a:xfrm flipH="1">
            <a:off x="8430782" y="744866"/>
            <a:ext cx="373419" cy="350637"/>
            <a:chOff x="3708550" y="3474950"/>
            <a:chExt cx="256100" cy="240475"/>
          </a:xfrm>
        </p:grpSpPr>
        <p:sp>
          <p:nvSpPr>
            <p:cNvPr id="3072" name="Google Shape;3072;p7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4" name="Google Shape;3074;p76"/>
          <p:cNvGrpSpPr/>
          <p:nvPr/>
        </p:nvGrpSpPr>
        <p:grpSpPr>
          <a:xfrm flipH="1">
            <a:off x="4572007" y="370761"/>
            <a:ext cx="911705" cy="337487"/>
            <a:chOff x="1119600" y="2506400"/>
            <a:chExt cx="763700" cy="282700"/>
          </a:xfrm>
        </p:grpSpPr>
        <p:sp>
          <p:nvSpPr>
            <p:cNvPr id="3075" name="Google Shape;3075;p76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7" name="Google Shape;3077;p76"/>
          <p:cNvSpPr txBox="1"/>
          <p:nvPr>
            <p:ph type="title"/>
          </p:nvPr>
        </p:nvSpPr>
        <p:spPr>
          <a:xfrm>
            <a:off x="717477" y="3149150"/>
            <a:ext cx="53133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078" name="Google Shape;3078;p76"/>
          <p:cNvSpPr txBox="1"/>
          <p:nvPr>
            <p:ph idx="1" type="subTitle"/>
          </p:nvPr>
        </p:nvSpPr>
        <p:spPr>
          <a:xfrm>
            <a:off x="717475" y="1482850"/>
            <a:ext cx="53133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079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0" name="Google Shape;3080;p77"/>
          <p:cNvGrpSpPr/>
          <p:nvPr/>
        </p:nvGrpSpPr>
        <p:grpSpPr>
          <a:xfrm>
            <a:off x="-210970" y="452284"/>
            <a:ext cx="1529562" cy="487037"/>
            <a:chOff x="2293625" y="793625"/>
            <a:chExt cx="1052475" cy="335125"/>
          </a:xfrm>
        </p:grpSpPr>
        <p:sp>
          <p:nvSpPr>
            <p:cNvPr id="3081" name="Google Shape;3081;p7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7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3" name="Google Shape;3083;p77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3084" name="Google Shape;3084;p7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085" name="Google Shape;3085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0" name="Google Shape;3090;p7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091" name="Google Shape;3091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6" name="Google Shape;3096;p7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097" name="Google Shape;3097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2" name="Google Shape;3102;p7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103" name="Google Shape;3103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08" name="Google Shape;3108;p7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109" name="Google Shape;3109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4" name="Google Shape;3114;p7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115" name="Google Shape;3115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20" name="Google Shape;3120;p7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121" name="Google Shape;3121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6" name="Google Shape;3126;p77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3127" name="Google Shape;3127;p77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128" name="Google Shape;3128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3" name="Google Shape;3133;p77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134" name="Google Shape;3134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39" name="Google Shape;3139;p77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140" name="Google Shape;3140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5" name="Google Shape;3145;p77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146" name="Google Shape;3146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1" name="Google Shape;3151;p77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152" name="Google Shape;3152;p77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77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77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77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77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7" name="Google Shape;3157;p77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158" name="Google Shape;3158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3" name="Google Shape;3163;p77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164" name="Google Shape;3164;p77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77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77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77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77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9" name="Google Shape;3169;p7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1" name="Google Shape;3171;p78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3172" name="Google Shape;3172;p7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173" name="Google Shape;3173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8" name="Google Shape;3178;p7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179" name="Google Shape;3179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4" name="Google Shape;3184;p7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185" name="Google Shape;3185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0" name="Google Shape;3190;p7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191" name="Google Shape;3191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6" name="Google Shape;3196;p7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197" name="Google Shape;3197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2" name="Google Shape;3202;p7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203" name="Google Shape;3203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8" name="Google Shape;3208;p7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209" name="Google Shape;3209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4" name="Google Shape;3214;p78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3215" name="Google Shape;3215;p7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216" name="Google Shape;3216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1" name="Google Shape;3221;p7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222" name="Google Shape;3222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7" name="Google Shape;3227;p7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228" name="Google Shape;3228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7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234" name="Google Shape;3234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9" name="Google Shape;3239;p7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240" name="Google Shape;3240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5" name="Google Shape;3245;p7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246" name="Google Shape;3246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1" name="Google Shape;3251;p7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252" name="Google Shape;3252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7" name="Google Shape;3257;p78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258" name="Google Shape;3258;p7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259" name="Google Shape;3259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4" name="Google Shape;3264;p7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265" name="Google Shape;3265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0" name="Google Shape;3270;p7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271" name="Google Shape;3271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6" name="Google Shape;3276;p7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277" name="Google Shape;3277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2" name="Google Shape;3282;p7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283" name="Google Shape;3283;p7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7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7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7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7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8" name="Google Shape;3288;p7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289" name="Google Shape;3289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94" name="Google Shape;3294;p7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295" name="Google Shape;3295;p7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7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7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7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7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00" name="Google Shape;3300;p78"/>
          <p:cNvGrpSpPr/>
          <p:nvPr/>
        </p:nvGrpSpPr>
        <p:grpSpPr>
          <a:xfrm>
            <a:off x="-1690486" y="1670651"/>
            <a:ext cx="2403704" cy="522741"/>
            <a:chOff x="4007175" y="1128725"/>
            <a:chExt cx="2166475" cy="471150"/>
          </a:xfrm>
        </p:grpSpPr>
        <p:sp>
          <p:nvSpPr>
            <p:cNvPr id="3301" name="Google Shape;3301;p7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7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3" name="Google Shape;3303;p78"/>
          <p:cNvGrpSpPr/>
          <p:nvPr/>
        </p:nvGrpSpPr>
        <p:grpSpPr>
          <a:xfrm>
            <a:off x="8509364" y="1670651"/>
            <a:ext cx="2403704" cy="522741"/>
            <a:chOff x="4007175" y="1128725"/>
            <a:chExt cx="2166475" cy="471150"/>
          </a:xfrm>
        </p:grpSpPr>
        <p:sp>
          <p:nvSpPr>
            <p:cNvPr id="3304" name="Google Shape;3304;p7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7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6" name="Google Shape;3306;p7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8" name="Google Shape;3308;p79"/>
          <p:cNvGrpSpPr/>
          <p:nvPr/>
        </p:nvGrpSpPr>
        <p:grpSpPr>
          <a:xfrm flipH="1"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3309" name="Google Shape;3309;p7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310" name="Google Shape;3310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5" name="Google Shape;3315;p7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316" name="Google Shape;3316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1" name="Google Shape;3321;p7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322" name="Google Shape;3322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7" name="Google Shape;3327;p7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328" name="Google Shape;3328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3" name="Google Shape;3333;p7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334" name="Google Shape;3334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9" name="Google Shape;3339;p7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340" name="Google Shape;3340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5" name="Google Shape;3345;p7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346" name="Google Shape;3346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51" name="Google Shape;3351;p79"/>
          <p:cNvGrpSpPr/>
          <p:nvPr/>
        </p:nvGrpSpPr>
        <p:grpSpPr>
          <a:xfrm flipH="1"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3352" name="Google Shape;3352;p79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353" name="Google Shape;3353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8" name="Google Shape;3358;p79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359" name="Google Shape;3359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4" name="Google Shape;3364;p79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365" name="Google Shape;3365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0" name="Google Shape;3370;p79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371" name="Google Shape;3371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6" name="Google Shape;3376;p79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377" name="Google Shape;3377;p7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7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7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7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7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2" name="Google Shape;3382;p79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383" name="Google Shape;3383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8" name="Google Shape;3388;p79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389" name="Google Shape;3389;p7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7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7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7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7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4" name="Google Shape;3394;p79"/>
          <p:cNvGrpSpPr/>
          <p:nvPr/>
        </p:nvGrpSpPr>
        <p:grpSpPr>
          <a:xfrm>
            <a:off x="-254845" y="582334"/>
            <a:ext cx="1529562" cy="487037"/>
            <a:chOff x="2293625" y="793625"/>
            <a:chExt cx="1052475" cy="335125"/>
          </a:xfrm>
        </p:grpSpPr>
        <p:sp>
          <p:nvSpPr>
            <p:cNvPr id="3395" name="Google Shape;3395;p7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7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7" name="Google Shape;3397;p79"/>
          <p:cNvGrpSpPr/>
          <p:nvPr/>
        </p:nvGrpSpPr>
        <p:grpSpPr>
          <a:xfrm>
            <a:off x="8430782" y="2644328"/>
            <a:ext cx="373419" cy="350637"/>
            <a:chOff x="3708550" y="3474950"/>
            <a:chExt cx="256100" cy="240475"/>
          </a:xfrm>
        </p:grpSpPr>
        <p:sp>
          <p:nvSpPr>
            <p:cNvPr id="3398" name="Google Shape;3398;p7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7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0" name="Google Shape;3400;p79"/>
          <p:cNvGrpSpPr/>
          <p:nvPr/>
        </p:nvGrpSpPr>
        <p:grpSpPr>
          <a:xfrm flipH="1" rot="900019">
            <a:off x="8153308" y="780834"/>
            <a:ext cx="524402" cy="431815"/>
            <a:chOff x="7315125" y="1121525"/>
            <a:chExt cx="1112525" cy="916100"/>
          </a:xfrm>
        </p:grpSpPr>
        <p:sp>
          <p:nvSpPr>
            <p:cNvPr id="3401" name="Google Shape;3401;p79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79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3" name="Google Shape;3403;p79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3404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5" name="Google Shape;3405;p80"/>
          <p:cNvGrpSpPr/>
          <p:nvPr/>
        </p:nvGrpSpPr>
        <p:grpSpPr>
          <a:xfrm>
            <a:off x="4011108" y="3920787"/>
            <a:ext cx="3555360" cy="1969672"/>
            <a:chOff x="774567" y="3920787"/>
            <a:chExt cx="3555360" cy="1969672"/>
          </a:xfrm>
        </p:grpSpPr>
        <p:grpSp>
          <p:nvGrpSpPr>
            <p:cNvPr id="3406" name="Google Shape;3406;p80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3407" name="Google Shape;3407;p8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8" name="Google Shape;3408;p8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8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8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8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2" name="Google Shape;3412;p80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3413" name="Google Shape;3413;p8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8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8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8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8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8" name="Google Shape;3418;p80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3419" name="Google Shape;3419;p8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0" name="Google Shape;3420;p8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1" name="Google Shape;3421;p8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2" name="Google Shape;3422;p8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3" name="Google Shape;3423;p8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4" name="Google Shape;3424;p80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3425" name="Google Shape;3425;p8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6" name="Google Shape;3426;p8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7" name="Google Shape;3427;p8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8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8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0" name="Google Shape;3430;p80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3431" name="Google Shape;3431;p8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8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8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8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8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6" name="Google Shape;3436;p80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3437" name="Google Shape;3437;p8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8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8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8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8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2" name="Google Shape;3442;p80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3443" name="Google Shape;3443;p8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8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8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8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8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48" name="Google Shape;3448;p80"/>
          <p:cNvGrpSpPr/>
          <p:nvPr/>
        </p:nvGrpSpPr>
        <p:grpSpPr>
          <a:xfrm flipH="1">
            <a:off x="-749930" y="3741209"/>
            <a:ext cx="1529562" cy="487037"/>
            <a:chOff x="2293625" y="793625"/>
            <a:chExt cx="1052475" cy="335125"/>
          </a:xfrm>
        </p:grpSpPr>
        <p:sp>
          <p:nvSpPr>
            <p:cNvPr id="3449" name="Google Shape;3449;p8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8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1" name="Google Shape;3451;p80"/>
          <p:cNvGrpSpPr/>
          <p:nvPr/>
        </p:nvGrpSpPr>
        <p:grpSpPr>
          <a:xfrm>
            <a:off x="8648082" y="2470678"/>
            <a:ext cx="373419" cy="350637"/>
            <a:chOff x="3708550" y="3474950"/>
            <a:chExt cx="256100" cy="240475"/>
          </a:xfrm>
        </p:grpSpPr>
        <p:sp>
          <p:nvSpPr>
            <p:cNvPr id="3452" name="Google Shape;3452;p8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8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4" name="Google Shape;3454;p8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3455" name="Shape 3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6" name="Google Shape;3456;p81"/>
          <p:cNvGrpSpPr/>
          <p:nvPr/>
        </p:nvGrpSpPr>
        <p:grpSpPr>
          <a:xfrm flipH="1">
            <a:off x="7751728" y="2993110"/>
            <a:ext cx="2141486" cy="2637114"/>
            <a:chOff x="7326200" y="3196774"/>
            <a:chExt cx="1997283" cy="2459535"/>
          </a:xfrm>
        </p:grpSpPr>
        <p:grpSp>
          <p:nvGrpSpPr>
            <p:cNvPr id="3457" name="Google Shape;3457;p8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458" name="Google Shape;3458;p8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8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8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8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8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3" name="Google Shape;3463;p8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464" name="Google Shape;3464;p8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8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8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8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8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69" name="Google Shape;3469;p8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470" name="Google Shape;3470;p8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8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8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8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8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5" name="Google Shape;3475;p81"/>
          <p:cNvGrpSpPr/>
          <p:nvPr/>
        </p:nvGrpSpPr>
        <p:grpSpPr>
          <a:xfrm flipH="1">
            <a:off x="-923297" y="3074885"/>
            <a:ext cx="2141486" cy="2637114"/>
            <a:chOff x="7326200" y="3196774"/>
            <a:chExt cx="1997283" cy="2459535"/>
          </a:xfrm>
        </p:grpSpPr>
        <p:grpSp>
          <p:nvGrpSpPr>
            <p:cNvPr id="3476" name="Google Shape;3476;p81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477" name="Google Shape;3477;p8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8" name="Google Shape;3478;p8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9" name="Google Shape;3479;p8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0" name="Google Shape;3480;p8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1" name="Google Shape;3481;p8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2" name="Google Shape;3482;p81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483" name="Google Shape;3483;p81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4" name="Google Shape;3484;p81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5" name="Google Shape;3485;p81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6" name="Google Shape;3486;p81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7" name="Google Shape;3487;p81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8" name="Google Shape;3488;p81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489" name="Google Shape;3489;p81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0" name="Google Shape;3490;p81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1" name="Google Shape;3491;p81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2" name="Google Shape;3492;p81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3" name="Google Shape;3493;p81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4" name="Google Shape;3494;p81"/>
          <p:cNvGrpSpPr/>
          <p:nvPr/>
        </p:nvGrpSpPr>
        <p:grpSpPr>
          <a:xfrm flipH="1">
            <a:off x="8083067" y="1112200"/>
            <a:ext cx="1052475" cy="335125"/>
            <a:chOff x="2293625" y="793625"/>
            <a:chExt cx="1052475" cy="335125"/>
          </a:xfrm>
        </p:grpSpPr>
        <p:sp>
          <p:nvSpPr>
            <p:cNvPr id="3495" name="Google Shape;3495;p8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8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7" name="Google Shape;3497;p8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3498" name="Shape 3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9" name="Google Shape;3499;p82"/>
          <p:cNvGrpSpPr/>
          <p:nvPr/>
        </p:nvGrpSpPr>
        <p:grpSpPr>
          <a:xfrm flipH="1">
            <a:off x="7806562" y="2764510"/>
            <a:ext cx="2141486" cy="2637114"/>
            <a:chOff x="7326200" y="3196774"/>
            <a:chExt cx="1997283" cy="2459535"/>
          </a:xfrm>
        </p:grpSpPr>
        <p:grpSp>
          <p:nvGrpSpPr>
            <p:cNvPr id="3500" name="Google Shape;3500;p8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501" name="Google Shape;3501;p8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2" name="Google Shape;3502;p8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3" name="Google Shape;3503;p8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4" name="Google Shape;3504;p8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5" name="Google Shape;3505;p8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6" name="Google Shape;3506;p8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507" name="Google Shape;3507;p8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8" name="Google Shape;3508;p8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9" name="Google Shape;3509;p8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0" name="Google Shape;3510;p8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1" name="Google Shape;3511;p8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2" name="Google Shape;3512;p8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513" name="Google Shape;3513;p8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4" name="Google Shape;3514;p8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8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8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8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8" name="Google Shape;3518;p82"/>
          <p:cNvGrpSpPr/>
          <p:nvPr/>
        </p:nvGrpSpPr>
        <p:grpSpPr>
          <a:xfrm flipH="1">
            <a:off x="-792263" y="2770085"/>
            <a:ext cx="2141486" cy="2637114"/>
            <a:chOff x="7326200" y="3196774"/>
            <a:chExt cx="1997283" cy="2459535"/>
          </a:xfrm>
        </p:grpSpPr>
        <p:grpSp>
          <p:nvGrpSpPr>
            <p:cNvPr id="3519" name="Google Shape;3519;p8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520" name="Google Shape;3520;p8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8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8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8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4" name="Google Shape;3524;p8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5" name="Google Shape;3525;p8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526" name="Google Shape;3526;p8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8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8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8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8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31" name="Google Shape;3531;p8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532" name="Google Shape;3532;p8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8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8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5" name="Google Shape;3535;p8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6" name="Google Shape;3536;p8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37" name="Google Shape;3537;p82"/>
          <p:cNvGrpSpPr/>
          <p:nvPr/>
        </p:nvGrpSpPr>
        <p:grpSpPr>
          <a:xfrm rot="-900165">
            <a:off x="359503" y="853517"/>
            <a:ext cx="615846" cy="522680"/>
            <a:chOff x="6064225" y="1470325"/>
            <a:chExt cx="1112500" cy="944200"/>
          </a:xfrm>
        </p:grpSpPr>
        <p:sp>
          <p:nvSpPr>
            <p:cNvPr id="3538" name="Google Shape;3538;p8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8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0" name="Google Shape;3540;p82"/>
          <p:cNvGrpSpPr/>
          <p:nvPr/>
        </p:nvGrpSpPr>
        <p:grpSpPr>
          <a:xfrm flipH="1">
            <a:off x="8242970" y="1112209"/>
            <a:ext cx="1529562" cy="487037"/>
            <a:chOff x="2293625" y="793625"/>
            <a:chExt cx="1052475" cy="335125"/>
          </a:xfrm>
        </p:grpSpPr>
        <p:sp>
          <p:nvSpPr>
            <p:cNvPr id="3541" name="Google Shape;3541;p8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8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3" name="Google Shape;3543;p82"/>
          <p:cNvGrpSpPr/>
          <p:nvPr/>
        </p:nvGrpSpPr>
        <p:grpSpPr>
          <a:xfrm>
            <a:off x="4330182" y="4367491"/>
            <a:ext cx="373419" cy="350637"/>
            <a:chOff x="3708550" y="3474950"/>
            <a:chExt cx="256100" cy="240475"/>
          </a:xfrm>
        </p:grpSpPr>
        <p:sp>
          <p:nvSpPr>
            <p:cNvPr id="3544" name="Google Shape;3544;p8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8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6" name="Google Shape;3546;p8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3547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8" name="Google Shape;3548;p83"/>
          <p:cNvGrpSpPr/>
          <p:nvPr/>
        </p:nvGrpSpPr>
        <p:grpSpPr>
          <a:xfrm flipH="1">
            <a:off x="996388" y="4011836"/>
            <a:ext cx="4135748" cy="2200311"/>
            <a:chOff x="427600" y="1407698"/>
            <a:chExt cx="7990240" cy="4251808"/>
          </a:xfrm>
        </p:grpSpPr>
        <p:grpSp>
          <p:nvGrpSpPr>
            <p:cNvPr id="3549" name="Google Shape;3549;p8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550" name="Google Shape;3550;p8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1" name="Google Shape;3551;p8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2" name="Google Shape;3552;p8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8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8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5" name="Google Shape;3555;p8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556" name="Google Shape;3556;p8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8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8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8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8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1" name="Google Shape;3561;p8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562" name="Google Shape;3562;p8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3" name="Google Shape;3563;p8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8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8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8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7" name="Google Shape;3567;p8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568" name="Google Shape;3568;p8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8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8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8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8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3" name="Google Shape;3573;p8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574" name="Google Shape;3574;p8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8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6" name="Google Shape;3576;p8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7" name="Google Shape;3577;p8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8" name="Google Shape;3578;p8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9" name="Google Shape;3579;p8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580" name="Google Shape;3580;p8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1" name="Google Shape;3581;p8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2" name="Google Shape;3582;p8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3" name="Google Shape;3583;p8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4" name="Google Shape;3584;p8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85" name="Google Shape;3585;p8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586" name="Google Shape;3586;p8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7" name="Google Shape;3587;p8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8" name="Google Shape;3588;p8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9" name="Google Shape;3589;p8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0" name="Google Shape;3590;p8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91" name="Google Shape;3591;p83"/>
          <p:cNvGrpSpPr/>
          <p:nvPr/>
        </p:nvGrpSpPr>
        <p:grpSpPr>
          <a:xfrm flipH="1" rot="1800203">
            <a:off x="8279765" y="1457222"/>
            <a:ext cx="605583" cy="513970"/>
            <a:chOff x="6064225" y="1470325"/>
            <a:chExt cx="1112500" cy="944200"/>
          </a:xfrm>
        </p:grpSpPr>
        <p:sp>
          <p:nvSpPr>
            <p:cNvPr id="3592" name="Google Shape;3592;p8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8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4" name="Google Shape;3594;p83"/>
          <p:cNvGrpSpPr/>
          <p:nvPr/>
        </p:nvGrpSpPr>
        <p:grpSpPr>
          <a:xfrm>
            <a:off x="7202705" y="4444259"/>
            <a:ext cx="1529562" cy="487037"/>
            <a:chOff x="2293625" y="793625"/>
            <a:chExt cx="1052475" cy="335125"/>
          </a:xfrm>
        </p:grpSpPr>
        <p:sp>
          <p:nvSpPr>
            <p:cNvPr id="3595" name="Google Shape;3595;p8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8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7" name="Google Shape;3597;p83"/>
          <p:cNvGrpSpPr/>
          <p:nvPr/>
        </p:nvGrpSpPr>
        <p:grpSpPr>
          <a:xfrm>
            <a:off x="205557" y="1340241"/>
            <a:ext cx="373419" cy="350637"/>
            <a:chOff x="3708550" y="3474950"/>
            <a:chExt cx="256100" cy="240475"/>
          </a:xfrm>
        </p:grpSpPr>
        <p:sp>
          <p:nvSpPr>
            <p:cNvPr id="3598" name="Google Shape;3598;p8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8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0" name="Google Shape;3600;p8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360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2" name="Google Shape;3602;p84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3603" name="Google Shape;3603;p8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604" name="Google Shape;3604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5" name="Google Shape;3605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6" name="Google Shape;3606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7" name="Google Shape;3607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8" name="Google Shape;3608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09" name="Google Shape;3609;p8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610" name="Google Shape;3610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1" name="Google Shape;3611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2" name="Google Shape;3612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3" name="Google Shape;3613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4" name="Google Shape;3614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5" name="Google Shape;3615;p8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616" name="Google Shape;3616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7" name="Google Shape;3617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8" name="Google Shape;3618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9" name="Google Shape;3619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0" name="Google Shape;3620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1" name="Google Shape;3621;p8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622" name="Google Shape;3622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3" name="Google Shape;3623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4" name="Google Shape;3624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5" name="Google Shape;3625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6" name="Google Shape;3626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27" name="Google Shape;3627;p8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628" name="Google Shape;3628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9" name="Google Shape;3629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0" name="Google Shape;3630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1" name="Google Shape;3631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2" name="Google Shape;3632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3" name="Google Shape;3633;p8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634" name="Google Shape;3634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5" name="Google Shape;3635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6" name="Google Shape;3636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7" name="Google Shape;3637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8" name="Google Shape;3638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39" name="Google Shape;3639;p8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640" name="Google Shape;3640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1" name="Google Shape;3641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2" name="Google Shape;3642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3" name="Google Shape;3643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4" name="Google Shape;3644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45" name="Google Shape;3645;p84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646" name="Google Shape;3646;p8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647" name="Google Shape;3647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8" name="Google Shape;3648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9" name="Google Shape;3649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0" name="Google Shape;3650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2" name="Google Shape;3652;p8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653" name="Google Shape;3653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8" name="Google Shape;3658;p8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659" name="Google Shape;3659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0" name="Google Shape;3660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1" name="Google Shape;3661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4" name="Google Shape;3664;p8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665" name="Google Shape;3665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0" name="Google Shape;3670;p8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671" name="Google Shape;3671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2" name="Google Shape;3672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3" name="Google Shape;3673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6" name="Google Shape;3676;p8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677" name="Google Shape;3677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2" name="Google Shape;3682;p8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683" name="Google Shape;3683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88" name="Google Shape;3688;p84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3689" name="Google Shape;3689;p84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690" name="Google Shape;3690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4" name="Google Shape;3694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95" name="Google Shape;3695;p84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696" name="Google Shape;3696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1" name="Google Shape;3701;p84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702" name="Google Shape;3702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4" name="Google Shape;3704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5" name="Google Shape;3705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6" name="Google Shape;3706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7" name="Google Shape;3707;p84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708" name="Google Shape;3708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3" name="Google Shape;3713;p84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714" name="Google Shape;3714;p84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84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6" name="Google Shape;3716;p84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7" name="Google Shape;3717;p84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8" name="Google Shape;3718;p84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9" name="Google Shape;3719;p84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720" name="Google Shape;3720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4" name="Google Shape;3724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5" name="Google Shape;3725;p84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726" name="Google Shape;3726;p84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7" name="Google Shape;3727;p84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8" name="Google Shape;3728;p84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9" name="Google Shape;3729;p84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0" name="Google Shape;3730;p84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31" name="Google Shape;3731;p84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3732" name="Google Shape;3732;p84"/>
          <p:cNvGrpSpPr/>
          <p:nvPr/>
        </p:nvGrpSpPr>
        <p:grpSpPr>
          <a:xfrm>
            <a:off x="7805880" y="295984"/>
            <a:ext cx="1529562" cy="487037"/>
            <a:chOff x="2293625" y="793625"/>
            <a:chExt cx="1052475" cy="335125"/>
          </a:xfrm>
        </p:grpSpPr>
        <p:sp>
          <p:nvSpPr>
            <p:cNvPr id="3733" name="Google Shape;3733;p84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84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5" name="Google Shape;3735;p84"/>
          <p:cNvGrpSpPr/>
          <p:nvPr/>
        </p:nvGrpSpPr>
        <p:grpSpPr>
          <a:xfrm>
            <a:off x="326057" y="2277903"/>
            <a:ext cx="373419" cy="350637"/>
            <a:chOff x="3708550" y="3474950"/>
            <a:chExt cx="256100" cy="240475"/>
          </a:xfrm>
        </p:grpSpPr>
        <p:sp>
          <p:nvSpPr>
            <p:cNvPr id="3736" name="Google Shape;3736;p8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8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8" name="Google Shape;3738;p84"/>
          <p:cNvGrpSpPr/>
          <p:nvPr/>
        </p:nvGrpSpPr>
        <p:grpSpPr>
          <a:xfrm flipH="1" rot="-900019">
            <a:off x="786358" y="473748"/>
            <a:ext cx="524402" cy="431815"/>
            <a:chOff x="7315125" y="1121525"/>
            <a:chExt cx="1112525" cy="916100"/>
          </a:xfrm>
        </p:grpSpPr>
        <p:sp>
          <p:nvSpPr>
            <p:cNvPr id="3739" name="Google Shape;3739;p84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84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2" name="Google Shape;3742;p85"/>
          <p:cNvGrpSpPr/>
          <p:nvPr/>
        </p:nvGrpSpPr>
        <p:grpSpPr>
          <a:xfrm>
            <a:off x="7917983" y="1202876"/>
            <a:ext cx="2403704" cy="522741"/>
            <a:chOff x="4007175" y="1128725"/>
            <a:chExt cx="2166475" cy="471150"/>
          </a:xfrm>
        </p:grpSpPr>
        <p:sp>
          <p:nvSpPr>
            <p:cNvPr id="3743" name="Google Shape;3743;p85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85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5" name="Google Shape;3745;p85"/>
          <p:cNvGrpSpPr/>
          <p:nvPr/>
        </p:nvGrpSpPr>
        <p:grpSpPr>
          <a:xfrm>
            <a:off x="339798" y="485912"/>
            <a:ext cx="373419" cy="350637"/>
            <a:chOff x="3708550" y="3474950"/>
            <a:chExt cx="256100" cy="240475"/>
          </a:xfrm>
        </p:grpSpPr>
        <p:sp>
          <p:nvSpPr>
            <p:cNvPr id="3746" name="Google Shape;3746;p8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8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8" name="Google Shape;3748;p85"/>
          <p:cNvGrpSpPr/>
          <p:nvPr/>
        </p:nvGrpSpPr>
        <p:grpSpPr>
          <a:xfrm flipH="1" rot="900019">
            <a:off x="7665395" y="445321"/>
            <a:ext cx="524402" cy="431815"/>
            <a:chOff x="7315125" y="1121525"/>
            <a:chExt cx="1112525" cy="916100"/>
          </a:xfrm>
        </p:grpSpPr>
        <p:sp>
          <p:nvSpPr>
            <p:cNvPr id="3749" name="Google Shape;3749;p8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8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1" name="Google Shape;3751;p85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3752" name="Google Shape;3752;p8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753" name="Google Shape;3753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4" name="Google Shape;3754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5" name="Google Shape;3755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6" name="Google Shape;3756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7" name="Google Shape;3757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58" name="Google Shape;3758;p8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759" name="Google Shape;3759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0" name="Google Shape;3760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1" name="Google Shape;3761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2" name="Google Shape;3762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4" name="Google Shape;3764;p8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765" name="Google Shape;3765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7" name="Google Shape;3767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8" name="Google Shape;3768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9" name="Google Shape;3769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0" name="Google Shape;3770;p8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771" name="Google Shape;3771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2" name="Google Shape;3772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3" name="Google Shape;3773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4" name="Google Shape;3774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5" name="Google Shape;3775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6" name="Google Shape;3776;p8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777" name="Google Shape;3777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8" name="Google Shape;3778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9" name="Google Shape;3779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0" name="Google Shape;3780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1" name="Google Shape;3781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2" name="Google Shape;3782;p8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783" name="Google Shape;3783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4" name="Google Shape;3784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5" name="Google Shape;3785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6" name="Google Shape;3786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7" name="Google Shape;3787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8" name="Google Shape;3788;p8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789" name="Google Shape;3789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0" name="Google Shape;3790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1" name="Google Shape;3791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2" name="Google Shape;3792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3" name="Google Shape;3793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94" name="Google Shape;3794;p85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3795" name="Google Shape;3795;p8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796" name="Google Shape;3796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7" name="Google Shape;3797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8" name="Google Shape;3798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9" name="Google Shape;3799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0" name="Google Shape;3800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1" name="Google Shape;3801;p8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802" name="Google Shape;3802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3" name="Google Shape;3803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4" name="Google Shape;3804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5" name="Google Shape;3805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7" name="Google Shape;3807;p8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808" name="Google Shape;3808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3" name="Google Shape;3813;p8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814" name="Google Shape;3814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5" name="Google Shape;3815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6" name="Google Shape;3816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7" name="Google Shape;3817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9" name="Google Shape;3819;p8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820" name="Google Shape;3820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5" name="Google Shape;3825;p8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826" name="Google Shape;3826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7" name="Google Shape;3827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8" name="Google Shape;3828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9" name="Google Shape;3829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1" name="Google Shape;3831;p8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832" name="Google Shape;3832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37" name="Google Shape;3837;p85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838" name="Google Shape;3838;p8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839" name="Google Shape;3839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0" name="Google Shape;3840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1" name="Google Shape;3841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2" name="Google Shape;3842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3" name="Google Shape;3843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4" name="Google Shape;3844;p8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845" name="Google Shape;3845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6" name="Google Shape;3846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7" name="Google Shape;3847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8" name="Google Shape;3848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9" name="Google Shape;3849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0" name="Google Shape;3850;p8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851" name="Google Shape;3851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4" name="Google Shape;3854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56" name="Google Shape;3856;p8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857" name="Google Shape;3857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0" name="Google Shape;3860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1" name="Google Shape;3861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2" name="Google Shape;3862;p8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863" name="Google Shape;3863;p8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4" name="Google Shape;3864;p8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5" name="Google Shape;3865;p8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6" name="Google Shape;3866;p8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7" name="Google Shape;3867;p8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68" name="Google Shape;3868;p8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869" name="Google Shape;3869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0" name="Google Shape;3870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1" name="Google Shape;3871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2" name="Google Shape;3872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3" name="Google Shape;3873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74" name="Google Shape;3874;p8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875" name="Google Shape;3875;p8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6" name="Google Shape;3876;p8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7" name="Google Shape;3877;p8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8" name="Google Shape;3878;p8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9" name="Google Shape;3879;p8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80" name="Google Shape;3880;p8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881" name="Google Shape;3881;p85"/>
          <p:cNvSpPr txBox="1"/>
          <p:nvPr>
            <p:ph idx="1" type="body"/>
          </p:nvPr>
        </p:nvSpPr>
        <p:spPr>
          <a:xfrm>
            <a:off x="7200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82" name="Google Shape;3882;p85"/>
          <p:cNvSpPr txBox="1"/>
          <p:nvPr>
            <p:ph idx="2" type="body"/>
          </p:nvPr>
        </p:nvSpPr>
        <p:spPr>
          <a:xfrm>
            <a:off x="4663325" y="1711800"/>
            <a:ext cx="37674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"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4" name="Google Shape;3884;p86"/>
          <p:cNvGrpSpPr/>
          <p:nvPr/>
        </p:nvGrpSpPr>
        <p:grpSpPr>
          <a:xfrm flipH="1">
            <a:off x="7675528" y="2764510"/>
            <a:ext cx="2141486" cy="2637114"/>
            <a:chOff x="7326200" y="3196774"/>
            <a:chExt cx="1997283" cy="2459535"/>
          </a:xfrm>
        </p:grpSpPr>
        <p:grpSp>
          <p:nvGrpSpPr>
            <p:cNvPr id="3885" name="Google Shape;3885;p8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886" name="Google Shape;3886;p8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8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8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8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0" name="Google Shape;3890;p8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1" name="Google Shape;3891;p8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892" name="Google Shape;3892;p8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3" name="Google Shape;3893;p8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8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8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8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97" name="Google Shape;3897;p8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898" name="Google Shape;3898;p8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8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8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8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2" name="Google Shape;3902;p8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03" name="Google Shape;3903;p86"/>
          <p:cNvGrpSpPr/>
          <p:nvPr/>
        </p:nvGrpSpPr>
        <p:grpSpPr>
          <a:xfrm flipH="1">
            <a:off x="-923297" y="2770085"/>
            <a:ext cx="2141486" cy="2637114"/>
            <a:chOff x="7326200" y="3196774"/>
            <a:chExt cx="1997283" cy="2459535"/>
          </a:xfrm>
        </p:grpSpPr>
        <p:grpSp>
          <p:nvGrpSpPr>
            <p:cNvPr id="3904" name="Google Shape;3904;p8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3905" name="Google Shape;3905;p8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8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8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8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8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0" name="Google Shape;3910;p8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3911" name="Google Shape;3911;p8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8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8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4" name="Google Shape;3914;p8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5" name="Google Shape;3915;p8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6" name="Google Shape;3916;p8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3917" name="Google Shape;3917;p8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8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8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8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8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22" name="Google Shape;3922;p86"/>
          <p:cNvGrpSpPr/>
          <p:nvPr/>
        </p:nvGrpSpPr>
        <p:grpSpPr>
          <a:xfrm flipH="1" rot="900075">
            <a:off x="8127281" y="1457343"/>
            <a:ext cx="605591" cy="513977"/>
            <a:chOff x="6064225" y="1470325"/>
            <a:chExt cx="1112500" cy="944200"/>
          </a:xfrm>
        </p:grpSpPr>
        <p:sp>
          <p:nvSpPr>
            <p:cNvPr id="3923" name="Google Shape;3923;p86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86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5" name="Google Shape;3925;p86"/>
          <p:cNvGrpSpPr/>
          <p:nvPr/>
        </p:nvGrpSpPr>
        <p:grpSpPr>
          <a:xfrm>
            <a:off x="4385310" y="4424112"/>
            <a:ext cx="373419" cy="350637"/>
            <a:chOff x="3708550" y="3474950"/>
            <a:chExt cx="256100" cy="240475"/>
          </a:xfrm>
        </p:grpSpPr>
        <p:sp>
          <p:nvSpPr>
            <p:cNvPr id="3926" name="Google Shape;3926;p8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8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8" name="Google Shape;3928;p86"/>
          <p:cNvSpPr txBox="1"/>
          <p:nvPr>
            <p:ph idx="1" type="subTitle"/>
          </p:nvPr>
        </p:nvSpPr>
        <p:spPr>
          <a:xfrm>
            <a:off x="162525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929" name="Google Shape;3929;p86"/>
          <p:cNvSpPr txBox="1"/>
          <p:nvPr>
            <p:ph idx="2" type="subTitle"/>
          </p:nvPr>
        </p:nvSpPr>
        <p:spPr>
          <a:xfrm>
            <a:off x="1625238" y="3125601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30" name="Google Shape;3930;p86"/>
          <p:cNvSpPr txBox="1"/>
          <p:nvPr>
            <p:ph idx="3" type="subTitle"/>
          </p:nvPr>
        </p:nvSpPr>
        <p:spPr>
          <a:xfrm>
            <a:off x="497771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931" name="Google Shape;3931;p86"/>
          <p:cNvSpPr txBox="1"/>
          <p:nvPr>
            <p:ph idx="4" type="subTitle"/>
          </p:nvPr>
        </p:nvSpPr>
        <p:spPr>
          <a:xfrm>
            <a:off x="4977712" y="3125604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32" name="Google Shape;3932;p8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7"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4" name="Google Shape;3934;p87"/>
          <p:cNvGrpSpPr/>
          <p:nvPr/>
        </p:nvGrpSpPr>
        <p:grpSpPr>
          <a:xfrm flipH="1">
            <a:off x="345292" y="524325"/>
            <a:ext cx="1052475" cy="335125"/>
            <a:chOff x="2293625" y="793625"/>
            <a:chExt cx="1052475" cy="335125"/>
          </a:xfrm>
        </p:grpSpPr>
        <p:sp>
          <p:nvSpPr>
            <p:cNvPr id="3935" name="Google Shape;3935;p87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87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7" name="Google Shape;3937;p87"/>
          <p:cNvGrpSpPr/>
          <p:nvPr/>
        </p:nvGrpSpPr>
        <p:grpSpPr>
          <a:xfrm>
            <a:off x="8244073" y="761574"/>
            <a:ext cx="373419" cy="350637"/>
            <a:chOff x="3708550" y="3474950"/>
            <a:chExt cx="256100" cy="240475"/>
          </a:xfrm>
        </p:grpSpPr>
        <p:sp>
          <p:nvSpPr>
            <p:cNvPr id="3938" name="Google Shape;3938;p87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87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0" name="Google Shape;3940;p87"/>
          <p:cNvSpPr txBox="1"/>
          <p:nvPr>
            <p:ph idx="1" type="subTitle"/>
          </p:nvPr>
        </p:nvSpPr>
        <p:spPr>
          <a:xfrm>
            <a:off x="1700800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941" name="Google Shape;3941;p87"/>
          <p:cNvSpPr txBox="1"/>
          <p:nvPr>
            <p:ph idx="2" type="subTitle"/>
          </p:nvPr>
        </p:nvSpPr>
        <p:spPr>
          <a:xfrm>
            <a:off x="1700810" y="3956784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42" name="Google Shape;3942;p87"/>
          <p:cNvSpPr txBox="1"/>
          <p:nvPr>
            <p:ph idx="3" type="subTitle"/>
          </p:nvPr>
        </p:nvSpPr>
        <p:spPr>
          <a:xfrm>
            <a:off x="5053319" y="3691559"/>
            <a:ext cx="23898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3943" name="Google Shape;3943;p87"/>
          <p:cNvSpPr txBox="1"/>
          <p:nvPr>
            <p:ph idx="4" type="subTitle"/>
          </p:nvPr>
        </p:nvSpPr>
        <p:spPr>
          <a:xfrm>
            <a:off x="5053312" y="3956785"/>
            <a:ext cx="23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944" name="Google Shape;3944;p8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945" name="Google Shape;3945;p87"/>
          <p:cNvSpPr/>
          <p:nvPr>
            <p:ph idx="5" type="pic"/>
          </p:nvPr>
        </p:nvSpPr>
        <p:spPr>
          <a:xfrm>
            <a:off x="1625300" y="1380634"/>
            <a:ext cx="5893500" cy="213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_1_1">
    <p:spTree>
      <p:nvGrpSpPr>
        <p:cNvPr id="3946" name="Shape 3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7" name="Google Shape;3947;p88"/>
          <p:cNvGrpSpPr/>
          <p:nvPr/>
        </p:nvGrpSpPr>
        <p:grpSpPr>
          <a:xfrm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3948" name="Google Shape;3948;p8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949" name="Google Shape;3949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0" name="Google Shape;3950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1" name="Google Shape;3951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2" name="Google Shape;3952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3" name="Google Shape;3953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4" name="Google Shape;3954;p8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955" name="Google Shape;3955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6" name="Google Shape;3956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0" name="Google Shape;3960;p8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3961" name="Google Shape;3961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2" name="Google Shape;3962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3" name="Google Shape;3963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4" name="Google Shape;3964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5" name="Google Shape;3965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6" name="Google Shape;3966;p8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3967" name="Google Shape;3967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8" name="Google Shape;3968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9" name="Google Shape;3969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0" name="Google Shape;3970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1" name="Google Shape;3971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2" name="Google Shape;3972;p8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3973" name="Google Shape;3973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4" name="Google Shape;3974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5" name="Google Shape;3975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6" name="Google Shape;3976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7" name="Google Shape;3977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78" name="Google Shape;3978;p8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3979" name="Google Shape;3979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0" name="Google Shape;3980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1" name="Google Shape;3981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2" name="Google Shape;3982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3" name="Google Shape;3983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4" name="Google Shape;3984;p8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3985" name="Google Shape;3985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6" name="Google Shape;3986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7" name="Google Shape;3987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8" name="Google Shape;3988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9" name="Google Shape;3989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90" name="Google Shape;3990;p88"/>
          <p:cNvGrpSpPr/>
          <p:nvPr/>
        </p:nvGrpSpPr>
        <p:grpSpPr>
          <a:xfrm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3991" name="Google Shape;3991;p8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3992" name="Google Shape;3992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7" name="Google Shape;3997;p8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3998" name="Google Shape;3998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9" name="Google Shape;3999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0" name="Google Shape;4000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1" name="Google Shape;4001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2" name="Google Shape;4002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3" name="Google Shape;4003;p8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004" name="Google Shape;4004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5" name="Google Shape;4005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6" name="Google Shape;4006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7" name="Google Shape;4007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8" name="Google Shape;4008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9" name="Google Shape;4009;p8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010" name="Google Shape;4010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1" name="Google Shape;4011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2" name="Google Shape;4012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3" name="Google Shape;4013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4" name="Google Shape;4014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5" name="Google Shape;4015;p8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016" name="Google Shape;4016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7" name="Google Shape;4017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8" name="Google Shape;4018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9" name="Google Shape;4019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0" name="Google Shape;4020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1" name="Google Shape;4021;p8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022" name="Google Shape;4022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3" name="Google Shape;4023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4" name="Google Shape;4024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5" name="Google Shape;4025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6" name="Google Shape;4026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7" name="Google Shape;4027;p8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028" name="Google Shape;4028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9" name="Google Shape;4029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0" name="Google Shape;4030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1" name="Google Shape;4031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2" name="Google Shape;4032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33" name="Google Shape;4033;p88"/>
          <p:cNvGrpSpPr/>
          <p:nvPr/>
        </p:nvGrpSpPr>
        <p:grpSpPr>
          <a:xfrm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4034" name="Google Shape;4034;p88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035" name="Google Shape;4035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6" name="Google Shape;4036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7" name="Google Shape;4037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8" name="Google Shape;4038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9" name="Google Shape;4039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0" name="Google Shape;4040;p88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041" name="Google Shape;4041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2" name="Google Shape;4042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3" name="Google Shape;4043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4" name="Google Shape;4044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5" name="Google Shape;4045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6" name="Google Shape;4046;p88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047" name="Google Shape;4047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8" name="Google Shape;4048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9" name="Google Shape;4049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0" name="Google Shape;4050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1" name="Google Shape;4051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2" name="Google Shape;4052;p88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053" name="Google Shape;4053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4" name="Google Shape;4054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5" name="Google Shape;4055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6" name="Google Shape;4056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7" name="Google Shape;4057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58" name="Google Shape;4058;p88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059" name="Google Shape;4059;p8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0" name="Google Shape;4060;p8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1" name="Google Shape;4061;p8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2" name="Google Shape;4062;p8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3" name="Google Shape;4063;p8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4" name="Google Shape;4064;p88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065" name="Google Shape;4065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6" name="Google Shape;4066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7" name="Google Shape;4067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8" name="Google Shape;4068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9" name="Google Shape;4069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0" name="Google Shape;4070;p88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071" name="Google Shape;4071;p8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2" name="Google Shape;4072;p8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3" name="Google Shape;4073;p8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4" name="Google Shape;4074;p8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5" name="Google Shape;4075;p8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6" name="Google Shape;4076;p88"/>
          <p:cNvGrpSpPr/>
          <p:nvPr/>
        </p:nvGrpSpPr>
        <p:grpSpPr>
          <a:xfrm>
            <a:off x="8033531" y="897696"/>
            <a:ext cx="1177778" cy="435980"/>
            <a:chOff x="1119600" y="2506400"/>
            <a:chExt cx="763700" cy="282700"/>
          </a:xfrm>
        </p:grpSpPr>
        <p:sp>
          <p:nvSpPr>
            <p:cNvPr id="4077" name="Google Shape;4077;p88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88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9" name="Google Shape;4079;p88"/>
          <p:cNvGrpSpPr/>
          <p:nvPr/>
        </p:nvGrpSpPr>
        <p:grpSpPr>
          <a:xfrm>
            <a:off x="8563710" y="3374687"/>
            <a:ext cx="373419" cy="350637"/>
            <a:chOff x="3708550" y="3474950"/>
            <a:chExt cx="256100" cy="240475"/>
          </a:xfrm>
        </p:grpSpPr>
        <p:sp>
          <p:nvSpPr>
            <p:cNvPr id="4080" name="Google Shape;4080;p8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8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2" name="Google Shape;4082;p88"/>
          <p:cNvSpPr txBox="1"/>
          <p:nvPr>
            <p:ph idx="1" type="subTitle"/>
          </p:nvPr>
        </p:nvSpPr>
        <p:spPr>
          <a:xfrm>
            <a:off x="827227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083" name="Google Shape;4083;p88"/>
          <p:cNvSpPr txBox="1"/>
          <p:nvPr>
            <p:ph idx="2" type="subTitle"/>
          </p:nvPr>
        </p:nvSpPr>
        <p:spPr>
          <a:xfrm>
            <a:off x="82722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84" name="Google Shape;4084;p88"/>
          <p:cNvSpPr txBox="1"/>
          <p:nvPr>
            <p:ph idx="3" type="subTitle"/>
          </p:nvPr>
        </p:nvSpPr>
        <p:spPr>
          <a:xfrm>
            <a:off x="3442950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085" name="Google Shape;4085;p88"/>
          <p:cNvSpPr txBox="1"/>
          <p:nvPr>
            <p:ph idx="4" type="subTitle"/>
          </p:nvPr>
        </p:nvSpPr>
        <p:spPr>
          <a:xfrm>
            <a:off x="3442950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86" name="Google Shape;4086;p88"/>
          <p:cNvSpPr txBox="1"/>
          <p:nvPr>
            <p:ph idx="5" type="subTitle"/>
          </p:nvPr>
        </p:nvSpPr>
        <p:spPr>
          <a:xfrm>
            <a:off x="6058673" y="2487060"/>
            <a:ext cx="2258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087" name="Google Shape;4087;p88"/>
          <p:cNvSpPr txBox="1"/>
          <p:nvPr>
            <p:ph idx="6" type="subTitle"/>
          </p:nvPr>
        </p:nvSpPr>
        <p:spPr>
          <a:xfrm>
            <a:off x="6058675" y="2753296"/>
            <a:ext cx="2258100" cy="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088" name="Google Shape;4088;p88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089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0" name="Google Shape;4090;p89"/>
          <p:cNvGrpSpPr/>
          <p:nvPr/>
        </p:nvGrpSpPr>
        <p:grpSpPr>
          <a:xfrm>
            <a:off x="-1013177" y="2143874"/>
            <a:ext cx="2778020" cy="3420968"/>
            <a:chOff x="7326200" y="3196774"/>
            <a:chExt cx="1997283" cy="2459535"/>
          </a:xfrm>
        </p:grpSpPr>
        <p:grpSp>
          <p:nvGrpSpPr>
            <p:cNvPr id="4091" name="Google Shape;4091;p8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092" name="Google Shape;4092;p8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3" name="Google Shape;4093;p8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4" name="Google Shape;4094;p8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5" name="Google Shape;4095;p8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6" name="Google Shape;4096;p8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97" name="Google Shape;4097;p8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098" name="Google Shape;4098;p8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9" name="Google Shape;4099;p8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0" name="Google Shape;4100;p8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1" name="Google Shape;4101;p8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2" name="Google Shape;4102;p8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3" name="Google Shape;4103;p8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104" name="Google Shape;4104;p8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5" name="Google Shape;4105;p8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6" name="Google Shape;4106;p8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7" name="Google Shape;4107;p8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8" name="Google Shape;4108;p8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09" name="Google Shape;4109;p89"/>
          <p:cNvGrpSpPr/>
          <p:nvPr/>
        </p:nvGrpSpPr>
        <p:grpSpPr>
          <a:xfrm>
            <a:off x="7352993" y="2296487"/>
            <a:ext cx="2787208" cy="3432281"/>
            <a:chOff x="7326200" y="3196774"/>
            <a:chExt cx="1997283" cy="2459535"/>
          </a:xfrm>
        </p:grpSpPr>
        <p:grpSp>
          <p:nvGrpSpPr>
            <p:cNvPr id="4110" name="Google Shape;4110;p89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111" name="Google Shape;4111;p8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2" name="Google Shape;4112;p8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3" name="Google Shape;4113;p8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4" name="Google Shape;4114;p8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5" name="Google Shape;4115;p8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6" name="Google Shape;4116;p89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117" name="Google Shape;4117;p89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8" name="Google Shape;4118;p89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9" name="Google Shape;4119;p89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0" name="Google Shape;4120;p89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1" name="Google Shape;4121;p89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2" name="Google Shape;4122;p89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123" name="Google Shape;4123;p89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4" name="Google Shape;4124;p89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5" name="Google Shape;4125;p89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6" name="Google Shape;4126;p89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7" name="Google Shape;4127;p89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8" name="Google Shape;4128;p89"/>
          <p:cNvGrpSpPr/>
          <p:nvPr/>
        </p:nvGrpSpPr>
        <p:grpSpPr>
          <a:xfrm flipH="1">
            <a:off x="8015792" y="441438"/>
            <a:ext cx="1052475" cy="335125"/>
            <a:chOff x="2293625" y="793625"/>
            <a:chExt cx="1052475" cy="335125"/>
          </a:xfrm>
        </p:grpSpPr>
        <p:sp>
          <p:nvSpPr>
            <p:cNvPr id="4129" name="Google Shape;4129;p8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8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1" name="Google Shape;4131;p89"/>
          <p:cNvGrpSpPr/>
          <p:nvPr/>
        </p:nvGrpSpPr>
        <p:grpSpPr>
          <a:xfrm flipH="1" rot="900075">
            <a:off x="7768981" y="1390993"/>
            <a:ext cx="605591" cy="513977"/>
            <a:chOff x="6064225" y="1470325"/>
            <a:chExt cx="1112500" cy="944200"/>
          </a:xfrm>
        </p:grpSpPr>
        <p:sp>
          <p:nvSpPr>
            <p:cNvPr id="4132" name="Google Shape;4132;p8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8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4" name="Google Shape;4134;p89"/>
          <p:cNvGrpSpPr/>
          <p:nvPr/>
        </p:nvGrpSpPr>
        <p:grpSpPr>
          <a:xfrm flipH="1" rot="-900065">
            <a:off x="634737" y="470537"/>
            <a:ext cx="695443" cy="572745"/>
            <a:chOff x="7315125" y="1121525"/>
            <a:chExt cx="1112525" cy="916100"/>
          </a:xfrm>
        </p:grpSpPr>
        <p:sp>
          <p:nvSpPr>
            <p:cNvPr id="4135" name="Google Shape;4135;p89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89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7" name="Google Shape;4137;p89"/>
          <p:cNvSpPr txBox="1"/>
          <p:nvPr>
            <p:ph hasCustomPrompt="1" type="title"/>
          </p:nvPr>
        </p:nvSpPr>
        <p:spPr>
          <a:xfrm>
            <a:off x="2164950" y="3294750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8" name="Google Shape;4138;p89"/>
          <p:cNvSpPr txBox="1"/>
          <p:nvPr>
            <p:ph hasCustomPrompt="1" idx="2" type="title"/>
          </p:nvPr>
        </p:nvSpPr>
        <p:spPr>
          <a:xfrm>
            <a:off x="2164950" y="193875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39" name="Google Shape;4139;p89"/>
          <p:cNvSpPr txBox="1"/>
          <p:nvPr>
            <p:ph idx="1" type="subTitle"/>
          </p:nvPr>
        </p:nvSpPr>
        <p:spPr>
          <a:xfrm>
            <a:off x="2164950" y="403331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40" name="Google Shape;4140;p89"/>
          <p:cNvSpPr txBox="1"/>
          <p:nvPr>
            <p:ph idx="3" type="subTitle"/>
          </p:nvPr>
        </p:nvSpPr>
        <p:spPr>
          <a:xfrm>
            <a:off x="2164950" y="2677350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41" name="Google Shape;4141;p89"/>
          <p:cNvSpPr txBox="1"/>
          <p:nvPr>
            <p:ph idx="4" type="subTitle"/>
          </p:nvPr>
        </p:nvSpPr>
        <p:spPr>
          <a:xfrm>
            <a:off x="2164950" y="1321363"/>
            <a:ext cx="48141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42" name="Google Shape;4142;p89"/>
          <p:cNvSpPr txBox="1"/>
          <p:nvPr>
            <p:ph hasCustomPrompt="1" idx="5" type="title"/>
          </p:nvPr>
        </p:nvSpPr>
        <p:spPr>
          <a:xfrm>
            <a:off x="2164950" y="569002"/>
            <a:ext cx="4814100" cy="6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1" sz="3500">
                <a:solidFill>
                  <a:schemeClr val="accent6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143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4" name="Google Shape;4144;p90"/>
          <p:cNvGrpSpPr/>
          <p:nvPr/>
        </p:nvGrpSpPr>
        <p:grpSpPr>
          <a:xfrm>
            <a:off x="421804" y="4011836"/>
            <a:ext cx="4135748" cy="2200311"/>
            <a:chOff x="427600" y="1407698"/>
            <a:chExt cx="7990240" cy="4251808"/>
          </a:xfrm>
        </p:grpSpPr>
        <p:grpSp>
          <p:nvGrpSpPr>
            <p:cNvPr id="4145" name="Google Shape;4145;p9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146" name="Google Shape;4146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7" name="Google Shape;4147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8" name="Google Shape;4148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9" name="Google Shape;4149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0" name="Google Shape;4150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1" name="Google Shape;4151;p9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152" name="Google Shape;4152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3" name="Google Shape;4153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4" name="Google Shape;4154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5" name="Google Shape;4155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6" name="Google Shape;4156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57" name="Google Shape;4157;p9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158" name="Google Shape;4158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9" name="Google Shape;4159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0" name="Google Shape;4160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1" name="Google Shape;4161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2" name="Google Shape;4162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3" name="Google Shape;4163;p9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164" name="Google Shape;4164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5" name="Google Shape;4165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6" name="Google Shape;4166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7" name="Google Shape;4167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8" name="Google Shape;4168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9" name="Google Shape;4169;p9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170" name="Google Shape;4170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1" name="Google Shape;4171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2" name="Google Shape;4172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3" name="Google Shape;4173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4" name="Google Shape;4174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5" name="Google Shape;4175;p9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176" name="Google Shape;4176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7" name="Google Shape;4177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8" name="Google Shape;4178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9" name="Google Shape;4179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0" name="Google Shape;4180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81" name="Google Shape;4181;p9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182" name="Google Shape;4182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87" name="Google Shape;4187;p90"/>
          <p:cNvGrpSpPr/>
          <p:nvPr/>
        </p:nvGrpSpPr>
        <p:grpSpPr>
          <a:xfrm>
            <a:off x="4557554" y="4011836"/>
            <a:ext cx="4135748" cy="2200311"/>
            <a:chOff x="427600" y="1407698"/>
            <a:chExt cx="7990240" cy="4251808"/>
          </a:xfrm>
        </p:grpSpPr>
        <p:grpSp>
          <p:nvGrpSpPr>
            <p:cNvPr id="4188" name="Google Shape;4188;p90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189" name="Google Shape;4189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0" name="Google Shape;4190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1" name="Google Shape;4191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2" name="Google Shape;4192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3" name="Google Shape;4193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4" name="Google Shape;4194;p90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195" name="Google Shape;4195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6" name="Google Shape;4196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7" name="Google Shape;4197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8" name="Google Shape;4198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9" name="Google Shape;4199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0" name="Google Shape;4200;p90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201" name="Google Shape;4201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2" name="Google Shape;4202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3" name="Google Shape;4203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4" name="Google Shape;4204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5" name="Google Shape;4205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06" name="Google Shape;4206;p90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207" name="Google Shape;4207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8" name="Google Shape;4208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9" name="Google Shape;4209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0" name="Google Shape;4210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1" name="Google Shape;4211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2" name="Google Shape;4212;p90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213" name="Google Shape;4213;p90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4" name="Google Shape;4214;p90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5" name="Google Shape;4215;p90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6" name="Google Shape;4216;p90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7" name="Google Shape;4217;p90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18" name="Google Shape;4218;p90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219" name="Google Shape;4219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0" name="Google Shape;4220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1" name="Google Shape;4221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2" name="Google Shape;4222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3" name="Google Shape;4223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4" name="Google Shape;4224;p90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225" name="Google Shape;4225;p90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6" name="Google Shape;4226;p90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7" name="Google Shape;4227;p90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8" name="Google Shape;4228;p90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9" name="Google Shape;4229;p90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30" name="Google Shape;4230;p90"/>
          <p:cNvGrpSpPr/>
          <p:nvPr/>
        </p:nvGrpSpPr>
        <p:grpSpPr>
          <a:xfrm flipH="1" rot="900075">
            <a:off x="8174433" y="1447026"/>
            <a:ext cx="605591" cy="513977"/>
            <a:chOff x="6064225" y="1470325"/>
            <a:chExt cx="1112500" cy="944200"/>
          </a:xfrm>
        </p:grpSpPr>
        <p:sp>
          <p:nvSpPr>
            <p:cNvPr id="4231" name="Google Shape;4231;p90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90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33" name="Google Shape;4233;p90"/>
          <p:cNvGrpSpPr/>
          <p:nvPr/>
        </p:nvGrpSpPr>
        <p:grpSpPr>
          <a:xfrm>
            <a:off x="-400044" y="985046"/>
            <a:ext cx="1177778" cy="435980"/>
            <a:chOff x="1119600" y="2506400"/>
            <a:chExt cx="763700" cy="282700"/>
          </a:xfrm>
        </p:grpSpPr>
        <p:sp>
          <p:nvSpPr>
            <p:cNvPr id="4234" name="Google Shape;4234;p90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90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6" name="Google Shape;4236;p90"/>
          <p:cNvSpPr txBox="1"/>
          <p:nvPr>
            <p:ph hasCustomPrompt="1" type="title"/>
          </p:nvPr>
        </p:nvSpPr>
        <p:spPr>
          <a:xfrm>
            <a:off x="3442950" y="1926965"/>
            <a:ext cx="2258100" cy="71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237" name="Google Shape;4237;p90"/>
          <p:cNvSpPr txBox="1"/>
          <p:nvPr>
            <p:ph hasCustomPrompt="1" idx="2" type="title"/>
          </p:nvPr>
        </p:nvSpPr>
        <p:spPr>
          <a:xfrm>
            <a:off x="827225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238" name="Google Shape;4238;p90"/>
          <p:cNvSpPr txBox="1"/>
          <p:nvPr>
            <p:ph idx="1" type="subTitle"/>
          </p:nvPr>
        </p:nvSpPr>
        <p:spPr>
          <a:xfrm>
            <a:off x="82722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39" name="Google Shape;4239;p90"/>
          <p:cNvSpPr txBox="1"/>
          <p:nvPr>
            <p:ph idx="3" type="subTitle"/>
          </p:nvPr>
        </p:nvSpPr>
        <p:spPr>
          <a:xfrm>
            <a:off x="827225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0" name="Google Shape;4240;p90"/>
          <p:cNvSpPr txBox="1"/>
          <p:nvPr>
            <p:ph idx="4" type="subTitle"/>
          </p:nvPr>
        </p:nvSpPr>
        <p:spPr>
          <a:xfrm>
            <a:off x="3442950" y="3249327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41" name="Google Shape;4241;p90"/>
          <p:cNvSpPr txBox="1"/>
          <p:nvPr>
            <p:ph idx="5" type="subTitle"/>
          </p:nvPr>
        </p:nvSpPr>
        <p:spPr>
          <a:xfrm>
            <a:off x="3442950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2" name="Google Shape;4242;p90"/>
          <p:cNvSpPr txBox="1"/>
          <p:nvPr>
            <p:ph idx="6" type="subTitle"/>
          </p:nvPr>
        </p:nvSpPr>
        <p:spPr>
          <a:xfrm>
            <a:off x="6058675" y="3249326"/>
            <a:ext cx="2258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43" name="Google Shape;4243;p90"/>
          <p:cNvSpPr txBox="1"/>
          <p:nvPr>
            <p:ph idx="7" type="subTitle"/>
          </p:nvPr>
        </p:nvSpPr>
        <p:spPr>
          <a:xfrm>
            <a:off x="6058674" y="3624839"/>
            <a:ext cx="2258100" cy="720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44" name="Google Shape;4244;p90"/>
          <p:cNvSpPr txBox="1"/>
          <p:nvPr>
            <p:ph hasCustomPrompt="1" idx="8" type="title"/>
          </p:nvPr>
        </p:nvSpPr>
        <p:spPr>
          <a:xfrm>
            <a:off x="6058674" y="1926965"/>
            <a:ext cx="2258100" cy="7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245" name="Google Shape;4245;p90"/>
          <p:cNvSpPr txBox="1"/>
          <p:nvPr>
            <p:ph idx="9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246" name="Shape 4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7" name="Google Shape;4247;p91"/>
          <p:cNvGrpSpPr/>
          <p:nvPr/>
        </p:nvGrpSpPr>
        <p:grpSpPr>
          <a:xfrm>
            <a:off x="-2144587" y="2836686"/>
            <a:ext cx="3192797" cy="2882012"/>
            <a:chOff x="825252" y="2083299"/>
            <a:chExt cx="4206583" cy="3797117"/>
          </a:xfrm>
        </p:grpSpPr>
        <p:grpSp>
          <p:nvGrpSpPr>
            <p:cNvPr id="4248" name="Google Shape;4248;p91"/>
            <p:cNvGrpSpPr/>
            <p:nvPr/>
          </p:nvGrpSpPr>
          <p:grpSpPr>
            <a:xfrm flipH="1">
              <a:off x="3862520" y="2083299"/>
              <a:ext cx="1169316" cy="3705371"/>
              <a:chOff x="689500" y="2924525"/>
              <a:chExt cx="1313100" cy="4161000"/>
            </a:xfrm>
          </p:grpSpPr>
          <p:sp>
            <p:nvSpPr>
              <p:cNvPr id="4249" name="Google Shape;4249;p9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0" name="Google Shape;4250;p9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1" name="Google Shape;4251;p9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2" name="Google Shape;4252;p9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3" name="Google Shape;4253;p9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54" name="Google Shape;4254;p91"/>
            <p:cNvGrpSpPr/>
            <p:nvPr/>
          </p:nvGrpSpPr>
          <p:grpSpPr>
            <a:xfrm flipH="1">
              <a:off x="2946058" y="2391878"/>
              <a:ext cx="1169316" cy="3271608"/>
              <a:chOff x="-1044450" y="1559250"/>
              <a:chExt cx="1313100" cy="3673900"/>
            </a:xfrm>
          </p:grpSpPr>
          <p:sp>
            <p:nvSpPr>
              <p:cNvPr id="4255" name="Google Shape;4255;p9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6" name="Google Shape;4256;p9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9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9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9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0" name="Google Shape;4260;p91"/>
            <p:cNvGrpSpPr/>
            <p:nvPr/>
          </p:nvGrpSpPr>
          <p:grpSpPr>
            <a:xfrm flipH="1">
              <a:off x="1897405" y="2160705"/>
              <a:ext cx="1169316" cy="3271608"/>
              <a:chOff x="-1044450" y="1559250"/>
              <a:chExt cx="1313100" cy="3673900"/>
            </a:xfrm>
          </p:grpSpPr>
          <p:sp>
            <p:nvSpPr>
              <p:cNvPr id="4261" name="Google Shape;4261;p9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2" name="Google Shape;4262;p9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3" name="Google Shape;4263;p9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4" name="Google Shape;4264;p9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5" name="Google Shape;4265;p9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66" name="Google Shape;4266;p91"/>
            <p:cNvGrpSpPr/>
            <p:nvPr/>
          </p:nvGrpSpPr>
          <p:grpSpPr>
            <a:xfrm flipH="1">
              <a:off x="825252" y="2175046"/>
              <a:ext cx="1169316" cy="3705371"/>
              <a:chOff x="689500" y="2924525"/>
              <a:chExt cx="1313100" cy="4161000"/>
            </a:xfrm>
          </p:grpSpPr>
          <p:sp>
            <p:nvSpPr>
              <p:cNvPr id="4267" name="Google Shape;4267;p9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8" name="Google Shape;4268;p9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9" name="Google Shape;4269;p9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0" name="Google Shape;4270;p9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1" name="Google Shape;4271;p9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2" name="Google Shape;4272;p91"/>
          <p:cNvGrpSpPr/>
          <p:nvPr/>
        </p:nvGrpSpPr>
        <p:grpSpPr>
          <a:xfrm>
            <a:off x="8142813" y="2792369"/>
            <a:ext cx="2555211" cy="3002527"/>
            <a:chOff x="4955884" y="1726985"/>
            <a:chExt cx="3366550" cy="3955898"/>
          </a:xfrm>
        </p:grpSpPr>
        <p:grpSp>
          <p:nvGrpSpPr>
            <p:cNvPr id="4273" name="Google Shape;4273;p91"/>
            <p:cNvGrpSpPr/>
            <p:nvPr/>
          </p:nvGrpSpPr>
          <p:grpSpPr>
            <a:xfrm flipH="1">
              <a:off x="6033410" y="1977531"/>
              <a:ext cx="1169316" cy="3271608"/>
              <a:chOff x="-1044450" y="1559250"/>
              <a:chExt cx="1313100" cy="3673900"/>
            </a:xfrm>
          </p:grpSpPr>
          <p:sp>
            <p:nvSpPr>
              <p:cNvPr id="4274" name="Google Shape;4274;p9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9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9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9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9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79" name="Google Shape;4279;p91"/>
            <p:cNvGrpSpPr/>
            <p:nvPr/>
          </p:nvGrpSpPr>
          <p:grpSpPr>
            <a:xfrm flipH="1">
              <a:off x="4955884" y="1726985"/>
              <a:ext cx="1169316" cy="3705370"/>
              <a:chOff x="689500" y="2924525"/>
              <a:chExt cx="1313100" cy="4161000"/>
            </a:xfrm>
          </p:grpSpPr>
          <p:sp>
            <p:nvSpPr>
              <p:cNvPr id="4280" name="Google Shape;4280;p9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1" name="Google Shape;4281;p9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2" name="Google Shape;4282;p9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3" name="Google Shape;4283;p9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4" name="Google Shape;4284;p9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85" name="Google Shape;4285;p91"/>
            <p:cNvGrpSpPr/>
            <p:nvPr/>
          </p:nvGrpSpPr>
          <p:grpSpPr>
            <a:xfrm flipH="1">
              <a:off x="7153118" y="1977513"/>
              <a:ext cx="1169316" cy="3705371"/>
              <a:chOff x="689500" y="2924525"/>
              <a:chExt cx="1313100" cy="4161000"/>
            </a:xfrm>
          </p:grpSpPr>
          <p:sp>
            <p:nvSpPr>
              <p:cNvPr id="4286" name="Google Shape;4286;p9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9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9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9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9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91" name="Google Shape;4291;p91"/>
          <p:cNvGrpSpPr/>
          <p:nvPr/>
        </p:nvGrpSpPr>
        <p:grpSpPr>
          <a:xfrm>
            <a:off x="-298695" y="807459"/>
            <a:ext cx="1529562" cy="487037"/>
            <a:chOff x="2293625" y="793625"/>
            <a:chExt cx="1052475" cy="335125"/>
          </a:xfrm>
        </p:grpSpPr>
        <p:sp>
          <p:nvSpPr>
            <p:cNvPr id="4292" name="Google Shape;4292;p91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91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4" name="Google Shape;4294;p91"/>
          <p:cNvSpPr txBox="1"/>
          <p:nvPr>
            <p:ph idx="1" type="subTitle"/>
          </p:nvPr>
        </p:nvSpPr>
        <p:spPr>
          <a:xfrm>
            <a:off x="2082104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95" name="Google Shape;4295;p91"/>
          <p:cNvSpPr txBox="1"/>
          <p:nvPr>
            <p:ph idx="2" type="subTitle"/>
          </p:nvPr>
        </p:nvSpPr>
        <p:spPr>
          <a:xfrm>
            <a:off x="2082105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96" name="Google Shape;4296;p91"/>
          <p:cNvSpPr txBox="1"/>
          <p:nvPr>
            <p:ph idx="3" type="subTitle"/>
          </p:nvPr>
        </p:nvSpPr>
        <p:spPr>
          <a:xfrm>
            <a:off x="2082104" y="3261475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marR="3810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97" name="Google Shape;4297;p91"/>
          <p:cNvSpPr txBox="1"/>
          <p:nvPr>
            <p:ph idx="4" type="subTitle"/>
          </p:nvPr>
        </p:nvSpPr>
        <p:spPr>
          <a:xfrm>
            <a:off x="2082105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298" name="Google Shape;4298;p91"/>
          <p:cNvSpPr txBox="1"/>
          <p:nvPr>
            <p:ph idx="5" type="subTitle"/>
          </p:nvPr>
        </p:nvSpPr>
        <p:spPr>
          <a:xfrm>
            <a:off x="4762182" y="1821675"/>
            <a:ext cx="2288700" cy="5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299" name="Google Shape;4299;p91"/>
          <p:cNvSpPr txBox="1"/>
          <p:nvPr>
            <p:ph idx="6" type="subTitle"/>
          </p:nvPr>
        </p:nvSpPr>
        <p:spPr>
          <a:xfrm>
            <a:off x="4762179" y="224322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00" name="Google Shape;4300;p91"/>
          <p:cNvSpPr txBox="1"/>
          <p:nvPr>
            <p:ph idx="7" type="subTitle"/>
          </p:nvPr>
        </p:nvSpPr>
        <p:spPr>
          <a:xfrm>
            <a:off x="4762179" y="3262864"/>
            <a:ext cx="2288700" cy="5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301" name="Google Shape;4301;p91"/>
          <p:cNvSpPr txBox="1"/>
          <p:nvPr>
            <p:ph idx="8" type="subTitle"/>
          </p:nvPr>
        </p:nvSpPr>
        <p:spPr>
          <a:xfrm>
            <a:off x="4762179" y="3728275"/>
            <a:ext cx="22887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302" name="Google Shape;4302;p9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3_1_4_2_1_1">
    <p:spTree>
      <p:nvGrpSpPr>
        <p:cNvPr id="4303" name="Shape 4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4" name="Google Shape;4304;p92"/>
          <p:cNvGrpSpPr/>
          <p:nvPr/>
        </p:nvGrpSpPr>
        <p:grpSpPr>
          <a:xfrm>
            <a:off x="-767216" y="4117494"/>
            <a:ext cx="3555360" cy="1866984"/>
            <a:chOff x="774567" y="3582394"/>
            <a:chExt cx="3555360" cy="1866984"/>
          </a:xfrm>
        </p:grpSpPr>
        <p:grpSp>
          <p:nvGrpSpPr>
            <p:cNvPr id="4305" name="Google Shape;4305;p92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4306" name="Google Shape;4306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7" name="Google Shape;4307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8" name="Google Shape;4308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1" name="Google Shape;4311;p92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4312" name="Google Shape;4312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3" name="Google Shape;4313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4" name="Google Shape;4314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5" name="Google Shape;4315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6" name="Google Shape;4316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7" name="Google Shape;4317;p92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4318" name="Google Shape;4318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9" name="Google Shape;4319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0" name="Google Shape;4320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1" name="Google Shape;4321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2" name="Google Shape;4322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3" name="Google Shape;4323;p92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4324" name="Google Shape;4324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5" name="Google Shape;4325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6" name="Google Shape;4326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7" name="Google Shape;4327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8" name="Google Shape;4328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9" name="Google Shape;4329;p92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4330" name="Google Shape;4330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1" name="Google Shape;4331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2" name="Google Shape;4332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3" name="Google Shape;4333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4" name="Google Shape;4334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5" name="Google Shape;4335;p92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4336" name="Google Shape;4336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7" name="Google Shape;4337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8" name="Google Shape;4338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9" name="Google Shape;4339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0" name="Google Shape;4340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1" name="Google Shape;4341;p92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4342" name="Google Shape;4342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3" name="Google Shape;4343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4" name="Google Shape;4344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5" name="Google Shape;4345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6" name="Google Shape;4346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47" name="Google Shape;4347;p92"/>
          <p:cNvGrpSpPr/>
          <p:nvPr/>
        </p:nvGrpSpPr>
        <p:grpSpPr>
          <a:xfrm>
            <a:off x="2788134" y="4117494"/>
            <a:ext cx="3555360" cy="1866984"/>
            <a:chOff x="774567" y="3582394"/>
            <a:chExt cx="3555360" cy="1866984"/>
          </a:xfrm>
        </p:grpSpPr>
        <p:grpSp>
          <p:nvGrpSpPr>
            <p:cNvPr id="4348" name="Google Shape;4348;p92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4349" name="Google Shape;4349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0" name="Google Shape;4350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1" name="Google Shape;4351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4" name="Google Shape;4354;p92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4355" name="Google Shape;4355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7" name="Google Shape;4357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8" name="Google Shape;4358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9" name="Google Shape;4359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0" name="Google Shape;4360;p92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4361" name="Google Shape;4361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2" name="Google Shape;4362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3" name="Google Shape;4363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4" name="Google Shape;4364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5" name="Google Shape;4365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6" name="Google Shape;4366;p92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4367" name="Google Shape;4367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8" name="Google Shape;4368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9" name="Google Shape;4369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0" name="Google Shape;4370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1" name="Google Shape;4371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2" name="Google Shape;4372;p92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4373" name="Google Shape;4373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4" name="Google Shape;4374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5" name="Google Shape;4375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6" name="Google Shape;4376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7" name="Google Shape;4377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8" name="Google Shape;4378;p92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4379" name="Google Shape;4379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0" name="Google Shape;4380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1" name="Google Shape;4381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2" name="Google Shape;4382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3" name="Google Shape;4383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4" name="Google Shape;4384;p92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4385" name="Google Shape;4385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6" name="Google Shape;4386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7" name="Google Shape;4387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8" name="Google Shape;4388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9" name="Google Shape;4389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0" name="Google Shape;4390;p92"/>
          <p:cNvGrpSpPr/>
          <p:nvPr/>
        </p:nvGrpSpPr>
        <p:grpSpPr>
          <a:xfrm>
            <a:off x="6342509" y="4117494"/>
            <a:ext cx="3555360" cy="1866984"/>
            <a:chOff x="774567" y="3582394"/>
            <a:chExt cx="3555360" cy="1866984"/>
          </a:xfrm>
        </p:grpSpPr>
        <p:grpSp>
          <p:nvGrpSpPr>
            <p:cNvPr id="4391" name="Google Shape;4391;p92"/>
            <p:cNvGrpSpPr/>
            <p:nvPr/>
          </p:nvGrpSpPr>
          <p:grpSpPr>
            <a:xfrm>
              <a:off x="1305558" y="3582400"/>
              <a:ext cx="554522" cy="1551488"/>
              <a:chOff x="-1044450" y="1559250"/>
              <a:chExt cx="1313100" cy="3673900"/>
            </a:xfrm>
          </p:grpSpPr>
          <p:sp>
            <p:nvSpPr>
              <p:cNvPr id="4392" name="Google Shape;4392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3" name="Google Shape;4393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4" name="Google Shape;4394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7" name="Google Shape;4397;p92"/>
            <p:cNvGrpSpPr/>
            <p:nvPr/>
          </p:nvGrpSpPr>
          <p:grpSpPr>
            <a:xfrm>
              <a:off x="1816552" y="3692187"/>
              <a:ext cx="554522" cy="1757190"/>
              <a:chOff x="689500" y="2924525"/>
              <a:chExt cx="1313100" cy="4161000"/>
            </a:xfrm>
          </p:grpSpPr>
          <p:sp>
            <p:nvSpPr>
              <p:cNvPr id="4398" name="Google Shape;4398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3" name="Google Shape;4403;p92"/>
            <p:cNvGrpSpPr/>
            <p:nvPr/>
          </p:nvGrpSpPr>
          <p:grpSpPr>
            <a:xfrm>
              <a:off x="2335054" y="3632560"/>
              <a:ext cx="554522" cy="1757190"/>
              <a:chOff x="689500" y="2924525"/>
              <a:chExt cx="1313100" cy="4161000"/>
            </a:xfrm>
          </p:grpSpPr>
          <p:sp>
            <p:nvSpPr>
              <p:cNvPr id="4404" name="Google Shape;4404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5" name="Google Shape;4405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6" name="Google Shape;4406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09" name="Google Shape;4409;p92"/>
            <p:cNvGrpSpPr/>
            <p:nvPr/>
          </p:nvGrpSpPr>
          <p:grpSpPr>
            <a:xfrm>
              <a:off x="2769660" y="3626494"/>
              <a:ext cx="554522" cy="1551488"/>
              <a:chOff x="-1044450" y="1559250"/>
              <a:chExt cx="1313100" cy="3673900"/>
            </a:xfrm>
          </p:grpSpPr>
          <p:sp>
            <p:nvSpPr>
              <p:cNvPr id="4410" name="Google Shape;4410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15" name="Google Shape;4415;p92"/>
            <p:cNvGrpSpPr/>
            <p:nvPr/>
          </p:nvGrpSpPr>
          <p:grpSpPr>
            <a:xfrm>
              <a:off x="3266958" y="3669265"/>
              <a:ext cx="554522" cy="1551488"/>
              <a:chOff x="-1044450" y="1559250"/>
              <a:chExt cx="1313100" cy="3673900"/>
            </a:xfrm>
          </p:grpSpPr>
          <p:sp>
            <p:nvSpPr>
              <p:cNvPr id="4416" name="Google Shape;4416;p92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7" name="Google Shape;4417;p92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8" name="Google Shape;4418;p92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92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92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1" name="Google Shape;4421;p92"/>
            <p:cNvGrpSpPr/>
            <p:nvPr/>
          </p:nvGrpSpPr>
          <p:grpSpPr>
            <a:xfrm>
              <a:off x="3775404" y="3676069"/>
              <a:ext cx="554522" cy="1757190"/>
              <a:chOff x="689500" y="2924525"/>
              <a:chExt cx="1313100" cy="4161000"/>
            </a:xfrm>
          </p:grpSpPr>
          <p:sp>
            <p:nvSpPr>
              <p:cNvPr id="4422" name="Google Shape;4422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7" name="Google Shape;4427;p92"/>
            <p:cNvGrpSpPr/>
            <p:nvPr/>
          </p:nvGrpSpPr>
          <p:grpSpPr>
            <a:xfrm>
              <a:off x="774567" y="3582394"/>
              <a:ext cx="554522" cy="1757190"/>
              <a:chOff x="689500" y="2924525"/>
              <a:chExt cx="1313100" cy="4161000"/>
            </a:xfrm>
          </p:grpSpPr>
          <p:sp>
            <p:nvSpPr>
              <p:cNvPr id="4428" name="Google Shape;4428;p92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9" name="Google Shape;4429;p92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0" name="Google Shape;4430;p92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1" name="Google Shape;4431;p92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2" name="Google Shape;4432;p92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33" name="Google Shape;4433;p92"/>
          <p:cNvGrpSpPr/>
          <p:nvPr/>
        </p:nvGrpSpPr>
        <p:grpSpPr>
          <a:xfrm flipH="1" rot="900019">
            <a:off x="8333376" y="1343321"/>
            <a:ext cx="524402" cy="431815"/>
            <a:chOff x="7315125" y="1121525"/>
            <a:chExt cx="1112525" cy="916100"/>
          </a:xfrm>
        </p:grpSpPr>
        <p:sp>
          <p:nvSpPr>
            <p:cNvPr id="4434" name="Google Shape;4434;p92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92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6" name="Google Shape;4436;p92"/>
          <p:cNvGrpSpPr/>
          <p:nvPr/>
        </p:nvGrpSpPr>
        <p:grpSpPr>
          <a:xfrm>
            <a:off x="7516983" y="322001"/>
            <a:ext cx="2403704" cy="522741"/>
            <a:chOff x="4007175" y="1128725"/>
            <a:chExt cx="2166475" cy="471150"/>
          </a:xfrm>
        </p:grpSpPr>
        <p:sp>
          <p:nvSpPr>
            <p:cNvPr id="4437" name="Google Shape;4437;p92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92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9" name="Google Shape;4439;p92"/>
          <p:cNvSpPr txBox="1"/>
          <p:nvPr>
            <p:ph idx="1" type="subTitle"/>
          </p:nvPr>
        </p:nvSpPr>
        <p:spPr>
          <a:xfrm>
            <a:off x="2001589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40" name="Google Shape;4440;p92"/>
          <p:cNvSpPr txBox="1"/>
          <p:nvPr>
            <p:ph idx="2" type="subTitle"/>
          </p:nvPr>
        </p:nvSpPr>
        <p:spPr>
          <a:xfrm>
            <a:off x="2001588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41" name="Google Shape;4441;p92"/>
          <p:cNvSpPr txBox="1"/>
          <p:nvPr>
            <p:ph idx="3" type="subTitle"/>
          </p:nvPr>
        </p:nvSpPr>
        <p:spPr>
          <a:xfrm>
            <a:off x="3485376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42" name="Google Shape;4442;p92"/>
          <p:cNvSpPr txBox="1"/>
          <p:nvPr>
            <p:ph idx="4" type="subTitle"/>
          </p:nvPr>
        </p:nvSpPr>
        <p:spPr>
          <a:xfrm>
            <a:off x="3485375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43" name="Google Shape;4443;p92"/>
          <p:cNvSpPr txBox="1"/>
          <p:nvPr>
            <p:ph idx="5" type="subTitle"/>
          </p:nvPr>
        </p:nvSpPr>
        <p:spPr>
          <a:xfrm>
            <a:off x="4971087" y="183564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44" name="Google Shape;4444;p92"/>
          <p:cNvSpPr txBox="1"/>
          <p:nvPr>
            <p:ph idx="6" type="subTitle"/>
          </p:nvPr>
        </p:nvSpPr>
        <p:spPr>
          <a:xfrm>
            <a:off x="4971087" y="21204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45" name="Google Shape;4445;p92"/>
          <p:cNvSpPr txBox="1"/>
          <p:nvPr>
            <p:ph idx="7" type="subTitle"/>
          </p:nvPr>
        </p:nvSpPr>
        <p:spPr>
          <a:xfrm>
            <a:off x="6256587" y="2939696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46" name="Google Shape;4446;p92"/>
          <p:cNvSpPr txBox="1"/>
          <p:nvPr>
            <p:ph idx="8" type="subTitle"/>
          </p:nvPr>
        </p:nvSpPr>
        <p:spPr>
          <a:xfrm>
            <a:off x="6256587" y="322451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47" name="Google Shape;4447;p92"/>
          <p:cNvSpPr txBox="1"/>
          <p:nvPr>
            <p:ph idx="9" type="subTitle"/>
          </p:nvPr>
        </p:nvSpPr>
        <p:spPr>
          <a:xfrm>
            <a:off x="714164" y="2939712"/>
            <a:ext cx="21732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48" name="Google Shape;4448;p92"/>
          <p:cNvSpPr txBox="1"/>
          <p:nvPr>
            <p:ph idx="13" type="subTitle"/>
          </p:nvPr>
        </p:nvSpPr>
        <p:spPr>
          <a:xfrm>
            <a:off x="714163" y="3226362"/>
            <a:ext cx="2173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449" name="Google Shape;4449;p9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4450" name="Shape 4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1" name="Google Shape;4451;p93"/>
          <p:cNvGrpSpPr/>
          <p:nvPr/>
        </p:nvGrpSpPr>
        <p:grpSpPr>
          <a:xfrm>
            <a:off x="-1428263" y="2696360"/>
            <a:ext cx="2141486" cy="2637114"/>
            <a:chOff x="7326200" y="3196774"/>
            <a:chExt cx="1997283" cy="2459535"/>
          </a:xfrm>
        </p:grpSpPr>
        <p:grpSp>
          <p:nvGrpSpPr>
            <p:cNvPr id="4452" name="Google Shape;4452;p93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453" name="Google Shape;4453;p9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4" name="Google Shape;4454;p9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5" name="Google Shape;4455;p9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6" name="Google Shape;4456;p9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7" name="Google Shape;4457;p9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8" name="Google Shape;4458;p93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459" name="Google Shape;4459;p9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0" name="Google Shape;4460;p9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1" name="Google Shape;4461;p9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2" name="Google Shape;4462;p9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3" name="Google Shape;4463;p9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4" name="Google Shape;4464;p93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465" name="Google Shape;4465;p9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6" name="Google Shape;4466;p9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7" name="Google Shape;4467;p9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8" name="Google Shape;4468;p9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9" name="Google Shape;4469;p9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0" name="Google Shape;4470;p93"/>
          <p:cNvGrpSpPr/>
          <p:nvPr/>
        </p:nvGrpSpPr>
        <p:grpSpPr>
          <a:xfrm>
            <a:off x="8430787" y="2696360"/>
            <a:ext cx="2141486" cy="2637114"/>
            <a:chOff x="7326200" y="3196774"/>
            <a:chExt cx="1997283" cy="2459535"/>
          </a:xfrm>
        </p:grpSpPr>
        <p:grpSp>
          <p:nvGrpSpPr>
            <p:cNvPr id="4471" name="Google Shape;4471;p93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472" name="Google Shape;4472;p9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9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9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9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9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77" name="Google Shape;4477;p93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478" name="Google Shape;4478;p9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9" name="Google Shape;4479;p9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0" name="Google Shape;4480;p9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1" name="Google Shape;4481;p9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2" name="Google Shape;4482;p9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3" name="Google Shape;4483;p93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484" name="Google Shape;4484;p9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9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9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9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9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89" name="Google Shape;4489;p93"/>
          <p:cNvGrpSpPr/>
          <p:nvPr/>
        </p:nvGrpSpPr>
        <p:grpSpPr>
          <a:xfrm flipH="1" rot="900165">
            <a:off x="8213337" y="1644055"/>
            <a:ext cx="615846" cy="522680"/>
            <a:chOff x="6064225" y="1470325"/>
            <a:chExt cx="1112500" cy="944200"/>
          </a:xfrm>
        </p:grpSpPr>
        <p:sp>
          <p:nvSpPr>
            <p:cNvPr id="4490" name="Google Shape;4490;p93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93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2" name="Google Shape;4492;p93"/>
          <p:cNvGrpSpPr/>
          <p:nvPr/>
        </p:nvGrpSpPr>
        <p:grpSpPr>
          <a:xfrm>
            <a:off x="-616745" y="871334"/>
            <a:ext cx="1529562" cy="487037"/>
            <a:chOff x="2293625" y="793625"/>
            <a:chExt cx="1052475" cy="335125"/>
          </a:xfrm>
        </p:grpSpPr>
        <p:sp>
          <p:nvSpPr>
            <p:cNvPr id="4493" name="Google Shape;4493;p9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4" name="Google Shape;4494;p9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5" name="Google Shape;4495;p93"/>
          <p:cNvGrpSpPr/>
          <p:nvPr/>
        </p:nvGrpSpPr>
        <p:grpSpPr>
          <a:xfrm>
            <a:off x="8430782" y="463291"/>
            <a:ext cx="373419" cy="350637"/>
            <a:chOff x="3708550" y="3474950"/>
            <a:chExt cx="256100" cy="240475"/>
          </a:xfrm>
        </p:grpSpPr>
        <p:sp>
          <p:nvSpPr>
            <p:cNvPr id="4496" name="Google Shape;4496;p9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7" name="Google Shape;4497;p9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8" name="Google Shape;4498;p93"/>
          <p:cNvSpPr txBox="1"/>
          <p:nvPr>
            <p:ph idx="1" type="subTitle"/>
          </p:nvPr>
        </p:nvSpPr>
        <p:spPr>
          <a:xfrm>
            <a:off x="567164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499" name="Google Shape;4499;p93"/>
          <p:cNvSpPr txBox="1"/>
          <p:nvPr>
            <p:ph idx="2" type="subTitle"/>
          </p:nvPr>
        </p:nvSpPr>
        <p:spPr>
          <a:xfrm>
            <a:off x="567164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0" name="Google Shape;4500;p93"/>
          <p:cNvSpPr txBox="1"/>
          <p:nvPr>
            <p:ph idx="3" type="subTitle"/>
          </p:nvPr>
        </p:nvSpPr>
        <p:spPr>
          <a:xfrm>
            <a:off x="567164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501" name="Google Shape;4501;p93"/>
          <p:cNvSpPr txBox="1"/>
          <p:nvPr>
            <p:ph idx="4" type="subTitle"/>
          </p:nvPr>
        </p:nvSpPr>
        <p:spPr>
          <a:xfrm>
            <a:off x="567164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2" name="Google Shape;4502;p93"/>
          <p:cNvSpPr txBox="1"/>
          <p:nvPr>
            <p:ph idx="5" type="subTitle"/>
          </p:nvPr>
        </p:nvSpPr>
        <p:spPr>
          <a:xfrm>
            <a:off x="5671646" y="3733073"/>
            <a:ext cx="21831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503" name="Google Shape;4503;p93"/>
          <p:cNvSpPr txBox="1"/>
          <p:nvPr>
            <p:ph idx="6" type="subTitle"/>
          </p:nvPr>
        </p:nvSpPr>
        <p:spPr>
          <a:xfrm>
            <a:off x="567164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4" name="Google Shape;4504;p93"/>
          <p:cNvSpPr txBox="1"/>
          <p:nvPr>
            <p:ph idx="7" type="subTitle"/>
          </p:nvPr>
        </p:nvSpPr>
        <p:spPr>
          <a:xfrm>
            <a:off x="1276396" y="1485450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505" name="Google Shape;4505;p93"/>
          <p:cNvSpPr txBox="1"/>
          <p:nvPr>
            <p:ph idx="8" type="subTitle"/>
          </p:nvPr>
        </p:nvSpPr>
        <p:spPr>
          <a:xfrm>
            <a:off x="1276396" y="1742776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6" name="Google Shape;4506;p93"/>
          <p:cNvSpPr txBox="1"/>
          <p:nvPr>
            <p:ph idx="9" type="subTitle"/>
          </p:nvPr>
        </p:nvSpPr>
        <p:spPr>
          <a:xfrm>
            <a:off x="1276396" y="2609261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507" name="Google Shape;4507;p93"/>
          <p:cNvSpPr txBox="1"/>
          <p:nvPr>
            <p:ph idx="13" type="subTitle"/>
          </p:nvPr>
        </p:nvSpPr>
        <p:spPr>
          <a:xfrm>
            <a:off x="1276396" y="2866598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08" name="Google Shape;4508;p93"/>
          <p:cNvSpPr txBox="1"/>
          <p:nvPr>
            <p:ph idx="14" type="subTitle"/>
          </p:nvPr>
        </p:nvSpPr>
        <p:spPr>
          <a:xfrm>
            <a:off x="1276396" y="3733075"/>
            <a:ext cx="21831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accent2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/>
        </p:txBody>
      </p:sp>
      <p:sp>
        <p:nvSpPr>
          <p:cNvPr id="4509" name="Google Shape;4509;p93"/>
          <p:cNvSpPr txBox="1"/>
          <p:nvPr>
            <p:ph idx="15" type="subTitle"/>
          </p:nvPr>
        </p:nvSpPr>
        <p:spPr>
          <a:xfrm>
            <a:off x="1276396" y="3990400"/>
            <a:ext cx="218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10" name="Google Shape;4510;p9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451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2" name="Google Shape;4512;p94"/>
          <p:cNvGrpSpPr/>
          <p:nvPr/>
        </p:nvGrpSpPr>
        <p:grpSpPr>
          <a:xfrm>
            <a:off x="-115778" y="1926406"/>
            <a:ext cx="4777565" cy="4312634"/>
            <a:chOff x="-115778" y="1926406"/>
            <a:chExt cx="4777565" cy="4312634"/>
          </a:xfrm>
        </p:grpSpPr>
        <p:grpSp>
          <p:nvGrpSpPr>
            <p:cNvPr id="4513" name="Google Shape;4513;p94"/>
            <p:cNvGrpSpPr/>
            <p:nvPr/>
          </p:nvGrpSpPr>
          <p:grpSpPr>
            <a:xfrm>
              <a:off x="-115778" y="1926406"/>
              <a:ext cx="1328069" cy="4208435"/>
              <a:chOff x="689500" y="2924525"/>
              <a:chExt cx="1313100" cy="4161000"/>
            </a:xfrm>
          </p:grpSpPr>
          <p:sp>
            <p:nvSpPr>
              <p:cNvPr id="4514" name="Google Shape;4514;p9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5" name="Google Shape;4515;p9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6" name="Google Shape;4516;p9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7" name="Google Shape;4517;p9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8" name="Google Shape;4518;p9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9" name="Google Shape;4519;p94"/>
            <p:cNvGrpSpPr/>
            <p:nvPr/>
          </p:nvGrpSpPr>
          <p:grpSpPr>
            <a:xfrm>
              <a:off x="925003" y="2276815"/>
              <a:ext cx="1328069" cy="3715782"/>
              <a:chOff x="-1044450" y="1559250"/>
              <a:chExt cx="1313100" cy="3673900"/>
            </a:xfrm>
          </p:grpSpPr>
          <p:sp>
            <p:nvSpPr>
              <p:cNvPr id="4520" name="Google Shape;4520;p9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1" name="Google Shape;4521;p9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9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9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9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5" name="Google Shape;4525;p94"/>
            <p:cNvGrpSpPr/>
            <p:nvPr/>
          </p:nvGrpSpPr>
          <p:grpSpPr>
            <a:xfrm>
              <a:off x="2115983" y="2014265"/>
              <a:ext cx="1328069" cy="3715782"/>
              <a:chOff x="-1044450" y="1559250"/>
              <a:chExt cx="1313100" cy="3673900"/>
            </a:xfrm>
          </p:grpSpPr>
          <p:sp>
            <p:nvSpPr>
              <p:cNvPr id="4526" name="Google Shape;4526;p94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7" name="Google Shape;4527;p94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8" name="Google Shape;4528;p94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9" name="Google Shape;4529;p94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0" name="Google Shape;4530;p94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31" name="Google Shape;4531;p94"/>
            <p:cNvGrpSpPr/>
            <p:nvPr/>
          </p:nvGrpSpPr>
          <p:grpSpPr>
            <a:xfrm>
              <a:off x="3333718" y="2030605"/>
              <a:ext cx="1328069" cy="4208435"/>
              <a:chOff x="689500" y="2924525"/>
              <a:chExt cx="1313100" cy="4161000"/>
            </a:xfrm>
          </p:grpSpPr>
          <p:sp>
            <p:nvSpPr>
              <p:cNvPr id="4532" name="Google Shape;4532;p94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3" name="Google Shape;4533;p94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94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94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94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7" name="Google Shape;4537;p94"/>
          <p:cNvGrpSpPr/>
          <p:nvPr/>
        </p:nvGrpSpPr>
        <p:grpSpPr>
          <a:xfrm>
            <a:off x="8612972" y="2806049"/>
            <a:ext cx="1362008" cy="433685"/>
            <a:chOff x="2293625" y="793625"/>
            <a:chExt cx="1052475" cy="335125"/>
          </a:xfrm>
        </p:grpSpPr>
        <p:sp>
          <p:nvSpPr>
            <p:cNvPr id="4538" name="Google Shape;4538;p94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94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0" name="Google Shape;4540;p94"/>
          <p:cNvGrpSpPr/>
          <p:nvPr/>
        </p:nvGrpSpPr>
        <p:grpSpPr>
          <a:xfrm flipH="1">
            <a:off x="8612982" y="704666"/>
            <a:ext cx="373419" cy="350637"/>
            <a:chOff x="3708550" y="3474950"/>
            <a:chExt cx="256100" cy="240475"/>
          </a:xfrm>
        </p:grpSpPr>
        <p:sp>
          <p:nvSpPr>
            <p:cNvPr id="4541" name="Google Shape;4541;p94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94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3" name="Google Shape;4543;p94"/>
          <p:cNvSpPr txBox="1"/>
          <p:nvPr>
            <p:ph idx="1" type="subTitle"/>
          </p:nvPr>
        </p:nvSpPr>
        <p:spPr>
          <a:xfrm>
            <a:off x="4558910" y="1788747"/>
            <a:ext cx="38496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544" name="Google Shape;4544;p94"/>
          <p:cNvSpPr txBox="1"/>
          <p:nvPr>
            <p:ph type="title"/>
          </p:nvPr>
        </p:nvSpPr>
        <p:spPr>
          <a:xfrm>
            <a:off x="4558910" y="554950"/>
            <a:ext cx="38496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5" name="Google Shape;4545;p94"/>
          <p:cNvSpPr txBox="1"/>
          <p:nvPr/>
        </p:nvSpPr>
        <p:spPr>
          <a:xfrm>
            <a:off x="4558900" y="3523250"/>
            <a:ext cx="38496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 Medium"/>
                <a:ea typeface="Catamaran Medium"/>
                <a:cs typeface="Catamaran Medium"/>
                <a:sym typeface="Catamaran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4546" name="Shape 4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7" name="Google Shape;4547;p95"/>
          <p:cNvGrpSpPr/>
          <p:nvPr/>
        </p:nvGrpSpPr>
        <p:grpSpPr>
          <a:xfrm>
            <a:off x="-788017" y="1434751"/>
            <a:ext cx="2403704" cy="522741"/>
            <a:chOff x="4007175" y="1128725"/>
            <a:chExt cx="2166475" cy="471150"/>
          </a:xfrm>
        </p:grpSpPr>
        <p:sp>
          <p:nvSpPr>
            <p:cNvPr id="4548" name="Google Shape;4548;p95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95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0" name="Google Shape;4550;p95"/>
          <p:cNvGrpSpPr/>
          <p:nvPr/>
        </p:nvGrpSpPr>
        <p:grpSpPr>
          <a:xfrm>
            <a:off x="1383248" y="188862"/>
            <a:ext cx="373419" cy="350637"/>
            <a:chOff x="3708550" y="3474950"/>
            <a:chExt cx="256100" cy="240475"/>
          </a:xfrm>
        </p:grpSpPr>
        <p:sp>
          <p:nvSpPr>
            <p:cNvPr id="4551" name="Google Shape;4551;p95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2" name="Google Shape;4552;p95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3" name="Google Shape;4553;p95"/>
          <p:cNvGrpSpPr/>
          <p:nvPr/>
        </p:nvGrpSpPr>
        <p:grpSpPr>
          <a:xfrm flipH="1" rot="900019">
            <a:off x="7949970" y="814221"/>
            <a:ext cx="524402" cy="431815"/>
            <a:chOff x="7315125" y="1121525"/>
            <a:chExt cx="1112525" cy="916100"/>
          </a:xfrm>
        </p:grpSpPr>
        <p:sp>
          <p:nvSpPr>
            <p:cNvPr id="4554" name="Google Shape;4554;p95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95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6" name="Google Shape;4556;p95"/>
          <p:cNvGrpSpPr/>
          <p:nvPr/>
        </p:nvGrpSpPr>
        <p:grpSpPr>
          <a:xfrm flipH="1">
            <a:off x="4572004" y="3737786"/>
            <a:ext cx="4135748" cy="2200311"/>
            <a:chOff x="427600" y="1407698"/>
            <a:chExt cx="7990240" cy="4251808"/>
          </a:xfrm>
        </p:grpSpPr>
        <p:grpSp>
          <p:nvGrpSpPr>
            <p:cNvPr id="4557" name="Google Shape;4557;p9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558" name="Google Shape;4558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9" name="Google Shape;4559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0" name="Google Shape;4560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1" name="Google Shape;4561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3" name="Google Shape;4563;p9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564" name="Google Shape;4564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69" name="Google Shape;4569;p9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570" name="Google Shape;4570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1" name="Google Shape;4571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2" name="Google Shape;4572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5" name="Google Shape;4575;p9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576" name="Google Shape;4576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1" name="Google Shape;4581;p9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582" name="Google Shape;4582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3" name="Google Shape;4583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4" name="Google Shape;4584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5" name="Google Shape;4585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6" name="Google Shape;4586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7" name="Google Shape;4587;p9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588" name="Google Shape;4588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9" name="Google Shape;4589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0" name="Google Shape;4590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1" name="Google Shape;4591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2" name="Google Shape;4592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3" name="Google Shape;4593;p9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594" name="Google Shape;4594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5" name="Google Shape;4595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6" name="Google Shape;4596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7" name="Google Shape;4597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8" name="Google Shape;4598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9" name="Google Shape;4599;p95"/>
          <p:cNvGrpSpPr/>
          <p:nvPr/>
        </p:nvGrpSpPr>
        <p:grpSpPr>
          <a:xfrm flipH="1">
            <a:off x="436254" y="3737786"/>
            <a:ext cx="4135748" cy="2200311"/>
            <a:chOff x="427600" y="1407698"/>
            <a:chExt cx="7990240" cy="4251808"/>
          </a:xfrm>
        </p:grpSpPr>
        <p:grpSp>
          <p:nvGrpSpPr>
            <p:cNvPr id="4600" name="Google Shape;4600;p95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601" name="Google Shape;4601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2" name="Google Shape;4602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3" name="Google Shape;4603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4" name="Google Shape;4604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5" name="Google Shape;4605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6" name="Google Shape;4606;p95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607" name="Google Shape;4607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8" name="Google Shape;4608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9" name="Google Shape;4609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0" name="Google Shape;4610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1" name="Google Shape;4611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2" name="Google Shape;4612;p95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613" name="Google Shape;4613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4" name="Google Shape;4614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5" name="Google Shape;4615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6" name="Google Shape;4616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7" name="Google Shape;4617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8" name="Google Shape;4618;p95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619" name="Google Shape;4619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0" name="Google Shape;4620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1" name="Google Shape;4621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2" name="Google Shape;4622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3" name="Google Shape;4623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4" name="Google Shape;4624;p95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625" name="Google Shape;4625;p95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6" name="Google Shape;4626;p95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7" name="Google Shape;4627;p95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8" name="Google Shape;4628;p95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9" name="Google Shape;4629;p95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0" name="Google Shape;4630;p95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631" name="Google Shape;4631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2" name="Google Shape;4632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3" name="Google Shape;4633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4" name="Google Shape;4634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5" name="Google Shape;4635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6" name="Google Shape;4636;p95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637" name="Google Shape;4637;p95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8" name="Google Shape;4638;p95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9" name="Google Shape;4639;p95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0" name="Google Shape;4640;p95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1" name="Google Shape;4641;p95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4642" name="Shape 4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3" name="Google Shape;4643;p96"/>
          <p:cNvGrpSpPr/>
          <p:nvPr/>
        </p:nvGrpSpPr>
        <p:grpSpPr>
          <a:xfrm flipH="1">
            <a:off x="7163612" y="2764510"/>
            <a:ext cx="2141486" cy="2637114"/>
            <a:chOff x="7326200" y="3196774"/>
            <a:chExt cx="1997283" cy="2459535"/>
          </a:xfrm>
        </p:grpSpPr>
        <p:grpSp>
          <p:nvGrpSpPr>
            <p:cNvPr id="4644" name="Google Shape;4644;p9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645" name="Google Shape;4645;p9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6" name="Google Shape;4646;p9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7" name="Google Shape;4647;p9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8" name="Google Shape;4648;p9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9" name="Google Shape;4649;p9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0" name="Google Shape;4650;p9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651" name="Google Shape;4651;p9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2" name="Google Shape;4652;p9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3" name="Google Shape;4653;p9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4" name="Google Shape;4654;p9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5" name="Google Shape;4655;p9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6" name="Google Shape;4656;p9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657" name="Google Shape;4657;p9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8" name="Google Shape;4658;p9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9" name="Google Shape;4659;p9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0" name="Google Shape;4660;p9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1" name="Google Shape;4661;p9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62" name="Google Shape;4662;p96"/>
          <p:cNvGrpSpPr/>
          <p:nvPr/>
        </p:nvGrpSpPr>
        <p:grpSpPr>
          <a:xfrm flipH="1">
            <a:off x="-117713" y="2896560"/>
            <a:ext cx="2141486" cy="2637114"/>
            <a:chOff x="7326200" y="3196774"/>
            <a:chExt cx="1997283" cy="2459535"/>
          </a:xfrm>
        </p:grpSpPr>
        <p:grpSp>
          <p:nvGrpSpPr>
            <p:cNvPr id="4663" name="Google Shape;4663;p96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664" name="Google Shape;4664;p9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5" name="Google Shape;4665;p9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6" name="Google Shape;4666;p9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7" name="Google Shape;4667;p9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8" name="Google Shape;4668;p9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9" name="Google Shape;4669;p96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670" name="Google Shape;4670;p96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1" name="Google Shape;4671;p96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2" name="Google Shape;4672;p96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3" name="Google Shape;4673;p96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4" name="Google Shape;4674;p96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5" name="Google Shape;4675;p96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676" name="Google Shape;4676;p96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7" name="Google Shape;4677;p96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8" name="Google Shape;4678;p96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9" name="Google Shape;4679;p96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0" name="Google Shape;4680;p96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1" name="Google Shape;4681;p96"/>
          <p:cNvGrpSpPr/>
          <p:nvPr/>
        </p:nvGrpSpPr>
        <p:grpSpPr>
          <a:xfrm rot="-900165">
            <a:off x="844353" y="526792"/>
            <a:ext cx="615846" cy="522680"/>
            <a:chOff x="6064225" y="1470325"/>
            <a:chExt cx="1112500" cy="944200"/>
          </a:xfrm>
        </p:grpSpPr>
        <p:sp>
          <p:nvSpPr>
            <p:cNvPr id="4682" name="Google Shape;4682;p96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3" name="Google Shape;4683;p96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4" name="Google Shape;4684;p96"/>
          <p:cNvGrpSpPr/>
          <p:nvPr/>
        </p:nvGrpSpPr>
        <p:grpSpPr>
          <a:xfrm flipH="1">
            <a:off x="7821370" y="871347"/>
            <a:ext cx="1529562" cy="487037"/>
            <a:chOff x="2293625" y="793625"/>
            <a:chExt cx="1052475" cy="335125"/>
          </a:xfrm>
        </p:grpSpPr>
        <p:sp>
          <p:nvSpPr>
            <p:cNvPr id="4685" name="Google Shape;4685;p96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6" name="Google Shape;4686;p96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7" name="Google Shape;4687;p96"/>
          <p:cNvGrpSpPr/>
          <p:nvPr/>
        </p:nvGrpSpPr>
        <p:grpSpPr>
          <a:xfrm>
            <a:off x="7654523" y="188862"/>
            <a:ext cx="373419" cy="350637"/>
            <a:chOff x="3708550" y="3474950"/>
            <a:chExt cx="256100" cy="240475"/>
          </a:xfrm>
        </p:grpSpPr>
        <p:sp>
          <p:nvSpPr>
            <p:cNvPr id="4688" name="Google Shape;4688;p96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9" name="Google Shape;4689;p96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93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4" name="Google Shape;4694;p98"/>
          <p:cNvGrpSpPr/>
          <p:nvPr/>
        </p:nvGrpSpPr>
        <p:grpSpPr>
          <a:xfrm>
            <a:off x="4854346" y="1195013"/>
            <a:ext cx="4202621" cy="5458706"/>
            <a:chOff x="4854346" y="1195013"/>
            <a:chExt cx="4202621" cy="5458706"/>
          </a:xfrm>
        </p:grpSpPr>
        <p:grpSp>
          <p:nvGrpSpPr>
            <p:cNvPr id="4695" name="Google Shape;4695;p98"/>
            <p:cNvGrpSpPr/>
            <p:nvPr/>
          </p:nvGrpSpPr>
          <p:grpSpPr>
            <a:xfrm>
              <a:off x="4854346" y="2100776"/>
              <a:ext cx="1509962" cy="4552943"/>
              <a:chOff x="4749600" y="2924725"/>
              <a:chExt cx="1313125" cy="3959425"/>
            </a:xfrm>
          </p:grpSpPr>
          <p:sp>
            <p:nvSpPr>
              <p:cNvPr id="4696" name="Google Shape;4696;p9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7" name="Google Shape;4697;p9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8" name="Google Shape;4698;p9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9" name="Google Shape;4699;p9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0" name="Google Shape;4700;p9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1" name="Google Shape;4701;p98"/>
            <p:cNvGrpSpPr/>
            <p:nvPr/>
          </p:nvGrpSpPr>
          <p:grpSpPr>
            <a:xfrm>
              <a:off x="7547033" y="1195013"/>
              <a:ext cx="1509934" cy="4224416"/>
              <a:chOff x="5789900" y="1448250"/>
              <a:chExt cx="1313100" cy="3673725"/>
            </a:xfrm>
          </p:grpSpPr>
          <p:sp>
            <p:nvSpPr>
              <p:cNvPr id="4702" name="Google Shape;4702;p98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3" name="Google Shape;4703;p98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4" name="Google Shape;4704;p98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5" name="Google Shape;4705;p98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6" name="Google Shape;4706;p98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7" name="Google Shape;4707;p98"/>
            <p:cNvGrpSpPr/>
            <p:nvPr/>
          </p:nvGrpSpPr>
          <p:grpSpPr>
            <a:xfrm>
              <a:off x="6245246" y="1649451"/>
              <a:ext cx="1509962" cy="4552943"/>
              <a:chOff x="4749600" y="2924725"/>
              <a:chExt cx="1313125" cy="3959425"/>
            </a:xfrm>
          </p:grpSpPr>
          <p:sp>
            <p:nvSpPr>
              <p:cNvPr id="4708" name="Google Shape;4708;p98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9" name="Google Shape;4709;p98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0" name="Google Shape;4710;p98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1" name="Google Shape;4711;p98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2" name="Google Shape;4712;p98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13" name="Google Shape;4713;p98"/>
          <p:cNvGrpSpPr/>
          <p:nvPr/>
        </p:nvGrpSpPr>
        <p:grpSpPr>
          <a:xfrm>
            <a:off x="2967358" y="370901"/>
            <a:ext cx="2403704" cy="522741"/>
            <a:chOff x="4007175" y="1128725"/>
            <a:chExt cx="2166475" cy="471150"/>
          </a:xfrm>
        </p:grpSpPr>
        <p:sp>
          <p:nvSpPr>
            <p:cNvPr id="4714" name="Google Shape;4714;p98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98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6" name="Google Shape;4716;p98"/>
          <p:cNvGrpSpPr/>
          <p:nvPr/>
        </p:nvGrpSpPr>
        <p:grpSpPr>
          <a:xfrm>
            <a:off x="5439807" y="127691"/>
            <a:ext cx="373419" cy="350637"/>
            <a:chOff x="3708550" y="3474950"/>
            <a:chExt cx="256100" cy="240475"/>
          </a:xfrm>
        </p:grpSpPr>
        <p:sp>
          <p:nvSpPr>
            <p:cNvPr id="4717" name="Google Shape;4717;p98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8" name="Google Shape;4718;p98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9" name="Google Shape;4719;p98"/>
          <p:cNvGrpSpPr/>
          <p:nvPr/>
        </p:nvGrpSpPr>
        <p:grpSpPr>
          <a:xfrm>
            <a:off x="774567" y="3920787"/>
            <a:ext cx="3555360" cy="1969672"/>
            <a:chOff x="774567" y="3920787"/>
            <a:chExt cx="3555360" cy="1969672"/>
          </a:xfrm>
        </p:grpSpPr>
        <p:grpSp>
          <p:nvGrpSpPr>
            <p:cNvPr id="4720" name="Google Shape;4720;p98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4721" name="Google Shape;4721;p9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9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9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9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9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6" name="Google Shape;4726;p98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727" name="Google Shape;4727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9" name="Google Shape;4729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0" name="Google Shape;4730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2" name="Google Shape;4732;p98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733" name="Google Shape;4733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8" name="Google Shape;4738;p98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4739" name="Google Shape;4739;p9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0" name="Google Shape;4740;p9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1" name="Google Shape;4741;p9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2" name="Google Shape;4742;p9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3" name="Google Shape;4743;p9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44" name="Google Shape;4744;p98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4745" name="Google Shape;4745;p98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6" name="Google Shape;4746;p98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7" name="Google Shape;4747;p98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8" name="Google Shape;4748;p98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9" name="Google Shape;4749;p98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0" name="Google Shape;4750;p98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4751" name="Google Shape;4751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2" name="Google Shape;4752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3" name="Google Shape;4753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4" name="Google Shape;4754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5" name="Google Shape;4755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6" name="Google Shape;4756;p98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4757" name="Google Shape;4757;p98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98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98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98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98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62" name="Google Shape;4762;p98"/>
          <p:cNvSpPr txBox="1"/>
          <p:nvPr>
            <p:ph type="ctrTitle"/>
          </p:nvPr>
        </p:nvSpPr>
        <p:spPr>
          <a:xfrm>
            <a:off x="739463" y="1364627"/>
            <a:ext cx="3848100" cy="193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63" name="Google Shape;4763;p98"/>
          <p:cNvSpPr txBox="1"/>
          <p:nvPr>
            <p:ph idx="1" type="subTitle"/>
          </p:nvPr>
        </p:nvSpPr>
        <p:spPr>
          <a:xfrm>
            <a:off x="739475" y="3418527"/>
            <a:ext cx="3848100" cy="4353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5" name="Google Shape;4765;p99"/>
          <p:cNvGrpSpPr/>
          <p:nvPr/>
        </p:nvGrpSpPr>
        <p:grpSpPr>
          <a:xfrm>
            <a:off x="-221945" y="1651909"/>
            <a:ext cx="1529562" cy="487037"/>
            <a:chOff x="2293625" y="793625"/>
            <a:chExt cx="1052475" cy="335125"/>
          </a:xfrm>
        </p:grpSpPr>
        <p:sp>
          <p:nvSpPr>
            <p:cNvPr id="4766" name="Google Shape;4766;p99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99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8" name="Google Shape;4768;p99"/>
          <p:cNvGrpSpPr/>
          <p:nvPr/>
        </p:nvGrpSpPr>
        <p:grpSpPr>
          <a:xfrm>
            <a:off x="8122457" y="520691"/>
            <a:ext cx="373419" cy="350637"/>
            <a:chOff x="3708550" y="3474950"/>
            <a:chExt cx="256100" cy="240475"/>
          </a:xfrm>
        </p:grpSpPr>
        <p:sp>
          <p:nvSpPr>
            <p:cNvPr id="4769" name="Google Shape;4769;p99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99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1" name="Google Shape;4771;p99"/>
          <p:cNvSpPr txBox="1"/>
          <p:nvPr>
            <p:ph type="title"/>
          </p:nvPr>
        </p:nvSpPr>
        <p:spPr>
          <a:xfrm>
            <a:off x="713364" y="2364575"/>
            <a:ext cx="38586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4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772" name="Google Shape;4772;p99"/>
          <p:cNvSpPr txBox="1"/>
          <p:nvPr>
            <p:ph hasCustomPrompt="1" idx="2" type="title"/>
          </p:nvPr>
        </p:nvSpPr>
        <p:spPr>
          <a:xfrm>
            <a:off x="2759400" y="548050"/>
            <a:ext cx="1812600" cy="1590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9000">
                <a:solidFill>
                  <a:schemeClr val="accent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773" name="Google Shape;4773;p99"/>
          <p:cNvSpPr txBox="1"/>
          <p:nvPr>
            <p:ph idx="1" type="subTitle"/>
          </p:nvPr>
        </p:nvSpPr>
        <p:spPr>
          <a:xfrm>
            <a:off x="713225" y="3949800"/>
            <a:ext cx="3858600" cy="4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5" name="Google Shape;4775;p100"/>
          <p:cNvGrpSpPr/>
          <p:nvPr/>
        </p:nvGrpSpPr>
        <p:grpSpPr>
          <a:xfrm flipH="1">
            <a:off x="1003167" y="3920787"/>
            <a:ext cx="3555360" cy="1969672"/>
            <a:chOff x="774567" y="3920787"/>
            <a:chExt cx="3555360" cy="1969672"/>
          </a:xfrm>
        </p:grpSpPr>
        <p:grpSp>
          <p:nvGrpSpPr>
            <p:cNvPr id="4776" name="Google Shape;4776;p100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4777" name="Google Shape;4777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8" name="Google Shape;4778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9" name="Google Shape;4779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2" name="Google Shape;4782;p100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783" name="Google Shape;4783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8" name="Google Shape;4788;p100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789" name="Google Shape;4789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0" name="Google Shape;4790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1" name="Google Shape;4791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4" name="Google Shape;4794;p100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4795" name="Google Shape;4795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6" name="Google Shape;4796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7" name="Google Shape;4797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8" name="Google Shape;4798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9" name="Google Shape;4799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0" name="Google Shape;4800;p100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4801" name="Google Shape;4801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2" name="Google Shape;4802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3" name="Google Shape;4803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4" name="Google Shape;4804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5" name="Google Shape;4805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6" name="Google Shape;4806;p100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4807" name="Google Shape;4807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8" name="Google Shape;4808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9" name="Google Shape;4809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0" name="Google Shape;4810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1" name="Google Shape;4811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2" name="Google Shape;4812;p100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4813" name="Google Shape;4813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4" name="Google Shape;4814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5" name="Google Shape;4815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6" name="Google Shape;4816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7" name="Google Shape;4817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18" name="Google Shape;4818;p100"/>
          <p:cNvGrpSpPr/>
          <p:nvPr/>
        </p:nvGrpSpPr>
        <p:grpSpPr>
          <a:xfrm flipH="1">
            <a:off x="4558517" y="3920787"/>
            <a:ext cx="3555360" cy="1969672"/>
            <a:chOff x="774567" y="3920787"/>
            <a:chExt cx="3555360" cy="1969672"/>
          </a:xfrm>
        </p:grpSpPr>
        <p:grpSp>
          <p:nvGrpSpPr>
            <p:cNvPr id="4819" name="Google Shape;4819;p100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4820" name="Google Shape;4820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1" name="Google Shape;4821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5" name="Google Shape;4825;p100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4826" name="Google Shape;4826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8" name="Google Shape;4828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9" name="Google Shape;4829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1" name="Google Shape;4831;p100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4832" name="Google Shape;4832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7" name="Google Shape;4837;p100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4838" name="Google Shape;4838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9" name="Google Shape;4839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0" name="Google Shape;4840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1" name="Google Shape;4841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2" name="Google Shape;4842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3" name="Google Shape;4843;p100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4844" name="Google Shape;4844;p100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5" name="Google Shape;4845;p100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6" name="Google Shape;4846;p100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7" name="Google Shape;4847;p100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8" name="Google Shape;4848;p100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9" name="Google Shape;4849;p100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4850" name="Google Shape;4850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1" name="Google Shape;4851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2" name="Google Shape;4852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3" name="Google Shape;4853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4" name="Google Shape;4854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5" name="Google Shape;4855;p100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4856" name="Google Shape;4856;p100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7" name="Google Shape;4857;p100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8" name="Google Shape;4858;p100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9" name="Google Shape;4859;p100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0" name="Google Shape;4860;p100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61" name="Google Shape;4861;p100"/>
          <p:cNvGrpSpPr/>
          <p:nvPr/>
        </p:nvGrpSpPr>
        <p:grpSpPr>
          <a:xfrm>
            <a:off x="713233" y="278126"/>
            <a:ext cx="2403704" cy="522741"/>
            <a:chOff x="4007175" y="1128725"/>
            <a:chExt cx="2166475" cy="471150"/>
          </a:xfrm>
        </p:grpSpPr>
        <p:sp>
          <p:nvSpPr>
            <p:cNvPr id="4862" name="Google Shape;4862;p100"/>
            <p:cNvSpPr/>
            <p:nvPr/>
          </p:nvSpPr>
          <p:spPr>
            <a:xfrm>
              <a:off x="4007175" y="1128725"/>
              <a:ext cx="2166475" cy="386050"/>
            </a:xfrm>
            <a:custGeom>
              <a:rect b="b" l="l" r="r" t="t"/>
              <a:pathLst>
                <a:path extrusionOk="0" h="15442" w="86659">
                  <a:moveTo>
                    <a:pt x="1308" y="12858"/>
                  </a:moveTo>
                  <a:lnTo>
                    <a:pt x="3527" y="12858"/>
                  </a:lnTo>
                  <a:cubicBezTo>
                    <a:pt x="3496" y="12676"/>
                    <a:pt x="3466" y="12524"/>
                    <a:pt x="3466" y="12341"/>
                  </a:cubicBezTo>
                  <a:cubicBezTo>
                    <a:pt x="3466" y="10639"/>
                    <a:pt x="4864" y="9271"/>
                    <a:pt x="6566" y="9271"/>
                  </a:cubicBezTo>
                  <a:cubicBezTo>
                    <a:pt x="7204" y="9271"/>
                    <a:pt x="7782" y="9454"/>
                    <a:pt x="8268" y="9788"/>
                  </a:cubicBezTo>
                  <a:cubicBezTo>
                    <a:pt x="8481" y="8967"/>
                    <a:pt x="9211" y="8390"/>
                    <a:pt x="10092" y="8390"/>
                  </a:cubicBezTo>
                  <a:cubicBezTo>
                    <a:pt x="10366" y="8390"/>
                    <a:pt x="10639" y="8451"/>
                    <a:pt x="10882" y="8542"/>
                  </a:cubicBezTo>
                  <a:cubicBezTo>
                    <a:pt x="11490" y="6140"/>
                    <a:pt x="13679" y="4347"/>
                    <a:pt x="16262" y="4347"/>
                  </a:cubicBezTo>
                  <a:cubicBezTo>
                    <a:pt x="18177" y="4347"/>
                    <a:pt x="19879" y="5320"/>
                    <a:pt x="20883" y="6779"/>
                  </a:cubicBezTo>
                  <a:cubicBezTo>
                    <a:pt x="21430" y="6171"/>
                    <a:pt x="22220" y="5806"/>
                    <a:pt x="23101" y="5806"/>
                  </a:cubicBezTo>
                  <a:cubicBezTo>
                    <a:pt x="23983" y="5806"/>
                    <a:pt x="24804" y="6171"/>
                    <a:pt x="25351" y="6779"/>
                  </a:cubicBezTo>
                  <a:cubicBezTo>
                    <a:pt x="25807" y="2949"/>
                    <a:pt x="29059" y="1"/>
                    <a:pt x="33010" y="1"/>
                  </a:cubicBezTo>
                  <a:cubicBezTo>
                    <a:pt x="37266" y="1"/>
                    <a:pt x="40731" y="3466"/>
                    <a:pt x="40731" y="7721"/>
                  </a:cubicBezTo>
                  <a:cubicBezTo>
                    <a:pt x="40731" y="7873"/>
                    <a:pt x="40731" y="8055"/>
                    <a:pt x="40731" y="8207"/>
                  </a:cubicBezTo>
                  <a:lnTo>
                    <a:pt x="40731" y="8207"/>
                  </a:lnTo>
                  <a:cubicBezTo>
                    <a:pt x="40853" y="6900"/>
                    <a:pt x="41947" y="5867"/>
                    <a:pt x="43284" y="5867"/>
                  </a:cubicBezTo>
                  <a:cubicBezTo>
                    <a:pt x="44713" y="5867"/>
                    <a:pt x="45837" y="6992"/>
                    <a:pt x="45837" y="8420"/>
                  </a:cubicBezTo>
                  <a:cubicBezTo>
                    <a:pt x="45837" y="8572"/>
                    <a:pt x="45837" y="8754"/>
                    <a:pt x="45807" y="8906"/>
                  </a:cubicBezTo>
                  <a:cubicBezTo>
                    <a:pt x="45959" y="8846"/>
                    <a:pt x="46141" y="8815"/>
                    <a:pt x="46324" y="8815"/>
                  </a:cubicBezTo>
                  <a:cubicBezTo>
                    <a:pt x="47236" y="8815"/>
                    <a:pt x="47996" y="9575"/>
                    <a:pt x="47996" y="10487"/>
                  </a:cubicBezTo>
                  <a:cubicBezTo>
                    <a:pt x="47996" y="10669"/>
                    <a:pt x="47965" y="10821"/>
                    <a:pt x="47935" y="10973"/>
                  </a:cubicBezTo>
                  <a:lnTo>
                    <a:pt x="51521" y="10973"/>
                  </a:lnTo>
                  <a:cubicBezTo>
                    <a:pt x="51491" y="10821"/>
                    <a:pt x="51461" y="10669"/>
                    <a:pt x="51461" y="10517"/>
                  </a:cubicBezTo>
                  <a:cubicBezTo>
                    <a:pt x="51461" y="9818"/>
                    <a:pt x="51947" y="9210"/>
                    <a:pt x="52585" y="8998"/>
                  </a:cubicBezTo>
                  <a:cubicBezTo>
                    <a:pt x="52616" y="7843"/>
                    <a:pt x="53558" y="6931"/>
                    <a:pt x="54743" y="6931"/>
                  </a:cubicBezTo>
                  <a:cubicBezTo>
                    <a:pt x="55230" y="6931"/>
                    <a:pt x="55655" y="7083"/>
                    <a:pt x="56020" y="7356"/>
                  </a:cubicBezTo>
                  <a:cubicBezTo>
                    <a:pt x="56689" y="6536"/>
                    <a:pt x="57722" y="5988"/>
                    <a:pt x="58877" y="5988"/>
                  </a:cubicBezTo>
                  <a:cubicBezTo>
                    <a:pt x="58999" y="5988"/>
                    <a:pt x="59120" y="5988"/>
                    <a:pt x="59242" y="6019"/>
                  </a:cubicBezTo>
                  <a:cubicBezTo>
                    <a:pt x="60184" y="3101"/>
                    <a:pt x="62889" y="1004"/>
                    <a:pt x="66111" y="1004"/>
                  </a:cubicBezTo>
                  <a:cubicBezTo>
                    <a:pt x="69333" y="1004"/>
                    <a:pt x="72039" y="3101"/>
                    <a:pt x="72981" y="5988"/>
                  </a:cubicBezTo>
                  <a:cubicBezTo>
                    <a:pt x="73102" y="5958"/>
                    <a:pt x="73254" y="5958"/>
                    <a:pt x="73406" y="5958"/>
                  </a:cubicBezTo>
                  <a:cubicBezTo>
                    <a:pt x="74592" y="5958"/>
                    <a:pt x="75595" y="6748"/>
                    <a:pt x="75929" y="7812"/>
                  </a:cubicBezTo>
                  <a:cubicBezTo>
                    <a:pt x="76172" y="7751"/>
                    <a:pt x="76446" y="7721"/>
                    <a:pt x="76719" y="7721"/>
                  </a:cubicBezTo>
                  <a:cubicBezTo>
                    <a:pt x="78209" y="7721"/>
                    <a:pt x="79455" y="8754"/>
                    <a:pt x="79789" y="10153"/>
                  </a:cubicBezTo>
                  <a:lnTo>
                    <a:pt x="79881" y="10153"/>
                  </a:lnTo>
                  <a:lnTo>
                    <a:pt x="79881" y="10213"/>
                  </a:lnTo>
                  <a:cubicBezTo>
                    <a:pt x="80093" y="10183"/>
                    <a:pt x="80306" y="10153"/>
                    <a:pt x="80519" y="10153"/>
                  </a:cubicBezTo>
                  <a:cubicBezTo>
                    <a:pt x="81978" y="10153"/>
                    <a:pt x="83163" y="11338"/>
                    <a:pt x="83163" y="12797"/>
                  </a:cubicBezTo>
                  <a:cubicBezTo>
                    <a:pt x="83163" y="12797"/>
                    <a:pt x="83163" y="12828"/>
                    <a:pt x="83163" y="12858"/>
                  </a:cubicBezTo>
                  <a:lnTo>
                    <a:pt x="85352" y="12858"/>
                  </a:lnTo>
                  <a:cubicBezTo>
                    <a:pt x="86081" y="12858"/>
                    <a:pt x="86659" y="13435"/>
                    <a:pt x="86659" y="14135"/>
                  </a:cubicBezTo>
                  <a:lnTo>
                    <a:pt x="86659" y="14135"/>
                  </a:lnTo>
                  <a:cubicBezTo>
                    <a:pt x="86659" y="14864"/>
                    <a:pt x="86081" y="15442"/>
                    <a:pt x="85352" y="15442"/>
                  </a:cubicBezTo>
                  <a:lnTo>
                    <a:pt x="80519" y="15442"/>
                  </a:lnTo>
                  <a:lnTo>
                    <a:pt x="79881" y="15442"/>
                  </a:lnTo>
                  <a:lnTo>
                    <a:pt x="73315" y="15442"/>
                  </a:lnTo>
                  <a:lnTo>
                    <a:pt x="6566" y="15442"/>
                  </a:lnTo>
                  <a:lnTo>
                    <a:pt x="1308" y="15442"/>
                  </a:lnTo>
                  <a:cubicBezTo>
                    <a:pt x="578" y="15442"/>
                    <a:pt x="1" y="14864"/>
                    <a:pt x="1" y="14135"/>
                  </a:cubicBezTo>
                  <a:lnTo>
                    <a:pt x="1" y="14135"/>
                  </a:lnTo>
                  <a:cubicBezTo>
                    <a:pt x="1" y="13435"/>
                    <a:pt x="578" y="12858"/>
                    <a:pt x="1308" y="128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3" name="Google Shape;4863;p100"/>
            <p:cNvSpPr/>
            <p:nvPr/>
          </p:nvSpPr>
          <p:spPr>
            <a:xfrm>
              <a:off x="4228300" y="1242700"/>
              <a:ext cx="1758425" cy="357175"/>
            </a:xfrm>
            <a:custGeom>
              <a:rect b="b" l="l" r="r" t="t"/>
              <a:pathLst>
                <a:path extrusionOk="0" h="14287" w="70337">
                  <a:moveTo>
                    <a:pt x="43376" y="7965"/>
                  </a:moveTo>
                  <a:cubicBezTo>
                    <a:pt x="42798" y="8147"/>
                    <a:pt x="42372" y="8664"/>
                    <a:pt x="42372" y="9302"/>
                  </a:cubicBezTo>
                  <a:cubicBezTo>
                    <a:pt x="42372" y="9454"/>
                    <a:pt x="42403" y="9576"/>
                    <a:pt x="42433" y="9697"/>
                  </a:cubicBezTo>
                  <a:lnTo>
                    <a:pt x="39242" y="9697"/>
                  </a:lnTo>
                  <a:cubicBezTo>
                    <a:pt x="39302" y="9576"/>
                    <a:pt x="39302" y="9424"/>
                    <a:pt x="39302" y="9272"/>
                  </a:cubicBezTo>
                  <a:cubicBezTo>
                    <a:pt x="39302" y="8451"/>
                    <a:pt x="38634" y="7813"/>
                    <a:pt x="37843" y="7813"/>
                  </a:cubicBezTo>
                  <a:cubicBezTo>
                    <a:pt x="37661" y="7813"/>
                    <a:pt x="37509" y="7843"/>
                    <a:pt x="37388" y="7873"/>
                  </a:cubicBezTo>
                  <a:cubicBezTo>
                    <a:pt x="37388" y="7752"/>
                    <a:pt x="37418" y="7600"/>
                    <a:pt x="37418" y="7448"/>
                  </a:cubicBezTo>
                  <a:cubicBezTo>
                    <a:pt x="37418" y="6202"/>
                    <a:pt x="36415" y="5199"/>
                    <a:pt x="35169" y="5199"/>
                  </a:cubicBezTo>
                  <a:cubicBezTo>
                    <a:pt x="33983" y="5199"/>
                    <a:pt x="33011" y="6110"/>
                    <a:pt x="32919" y="7265"/>
                  </a:cubicBezTo>
                  <a:lnTo>
                    <a:pt x="32889" y="7265"/>
                  </a:lnTo>
                  <a:cubicBezTo>
                    <a:pt x="32889" y="7113"/>
                    <a:pt x="32919" y="6992"/>
                    <a:pt x="32919" y="6840"/>
                  </a:cubicBezTo>
                  <a:cubicBezTo>
                    <a:pt x="32919" y="5563"/>
                    <a:pt x="32555" y="4347"/>
                    <a:pt x="31947" y="3344"/>
                  </a:cubicBezTo>
                  <a:cubicBezTo>
                    <a:pt x="31916" y="3436"/>
                    <a:pt x="31916" y="3557"/>
                    <a:pt x="31886" y="3648"/>
                  </a:cubicBezTo>
                  <a:lnTo>
                    <a:pt x="31886" y="3648"/>
                  </a:lnTo>
                  <a:cubicBezTo>
                    <a:pt x="31886" y="3527"/>
                    <a:pt x="31886" y="3375"/>
                    <a:pt x="31886" y="3253"/>
                  </a:cubicBezTo>
                  <a:cubicBezTo>
                    <a:pt x="30701" y="1308"/>
                    <a:pt x="28542" y="1"/>
                    <a:pt x="26080" y="1"/>
                  </a:cubicBezTo>
                  <a:cubicBezTo>
                    <a:pt x="22615" y="1"/>
                    <a:pt x="19728" y="2615"/>
                    <a:pt x="19333" y="5989"/>
                  </a:cubicBezTo>
                  <a:cubicBezTo>
                    <a:pt x="18816" y="5472"/>
                    <a:pt x="18117" y="5138"/>
                    <a:pt x="17357" y="5138"/>
                  </a:cubicBezTo>
                  <a:cubicBezTo>
                    <a:pt x="16566" y="5138"/>
                    <a:pt x="15867" y="5472"/>
                    <a:pt x="15351" y="5989"/>
                  </a:cubicBezTo>
                  <a:cubicBezTo>
                    <a:pt x="14469" y="4712"/>
                    <a:pt x="13010" y="3861"/>
                    <a:pt x="11308" y="3861"/>
                  </a:cubicBezTo>
                  <a:cubicBezTo>
                    <a:pt x="8998" y="3861"/>
                    <a:pt x="7083" y="5442"/>
                    <a:pt x="6566" y="7569"/>
                  </a:cubicBezTo>
                  <a:cubicBezTo>
                    <a:pt x="6354" y="7478"/>
                    <a:pt x="6110" y="7417"/>
                    <a:pt x="5867" y="7417"/>
                  </a:cubicBezTo>
                  <a:cubicBezTo>
                    <a:pt x="5077" y="7417"/>
                    <a:pt x="4439" y="7934"/>
                    <a:pt x="4256" y="8664"/>
                  </a:cubicBezTo>
                  <a:cubicBezTo>
                    <a:pt x="3800" y="8360"/>
                    <a:pt x="3284" y="8208"/>
                    <a:pt x="2736" y="8208"/>
                  </a:cubicBezTo>
                  <a:cubicBezTo>
                    <a:pt x="1247" y="8208"/>
                    <a:pt x="31" y="9393"/>
                    <a:pt x="1" y="10883"/>
                  </a:cubicBezTo>
                  <a:lnTo>
                    <a:pt x="26384" y="10883"/>
                  </a:lnTo>
                  <a:cubicBezTo>
                    <a:pt x="26719" y="10883"/>
                    <a:pt x="26992" y="11156"/>
                    <a:pt x="26992" y="11460"/>
                  </a:cubicBezTo>
                  <a:cubicBezTo>
                    <a:pt x="26992" y="11794"/>
                    <a:pt x="26080" y="12038"/>
                    <a:pt x="26384" y="12038"/>
                  </a:cubicBezTo>
                  <a:lnTo>
                    <a:pt x="24773" y="12038"/>
                  </a:lnTo>
                  <a:cubicBezTo>
                    <a:pt x="24165" y="12038"/>
                    <a:pt x="23679" y="12554"/>
                    <a:pt x="23679" y="13162"/>
                  </a:cubicBezTo>
                  <a:lnTo>
                    <a:pt x="23679" y="13162"/>
                  </a:lnTo>
                  <a:cubicBezTo>
                    <a:pt x="23679" y="13770"/>
                    <a:pt x="24165" y="14287"/>
                    <a:pt x="24773" y="14287"/>
                  </a:cubicBezTo>
                  <a:lnTo>
                    <a:pt x="64926" y="14287"/>
                  </a:lnTo>
                  <a:cubicBezTo>
                    <a:pt x="65534" y="14287"/>
                    <a:pt x="66051" y="13770"/>
                    <a:pt x="66051" y="13162"/>
                  </a:cubicBezTo>
                  <a:lnTo>
                    <a:pt x="66051" y="13162"/>
                  </a:lnTo>
                  <a:cubicBezTo>
                    <a:pt x="66051" y="12554"/>
                    <a:pt x="65534" y="12038"/>
                    <a:pt x="64926" y="12038"/>
                  </a:cubicBezTo>
                  <a:lnTo>
                    <a:pt x="62646" y="12038"/>
                  </a:lnTo>
                  <a:cubicBezTo>
                    <a:pt x="62342" y="12038"/>
                    <a:pt x="62069" y="11794"/>
                    <a:pt x="62069" y="11460"/>
                  </a:cubicBezTo>
                  <a:cubicBezTo>
                    <a:pt x="62069" y="11156"/>
                    <a:pt x="63042" y="10883"/>
                    <a:pt x="62646" y="10883"/>
                  </a:cubicBezTo>
                  <a:lnTo>
                    <a:pt x="64470" y="10883"/>
                  </a:lnTo>
                  <a:lnTo>
                    <a:pt x="70336" y="10883"/>
                  </a:lnTo>
                  <a:cubicBezTo>
                    <a:pt x="70124" y="9788"/>
                    <a:pt x="69181" y="8968"/>
                    <a:pt x="68026" y="8968"/>
                  </a:cubicBezTo>
                  <a:cubicBezTo>
                    <a:pt x="67844" y="8968"/>
                    <a:pt x="67662" y="8998"/>
                    <a:pt x="67479" y="9028"/>
                  </a:cubicBezTo>
                  <a:lnTo>
                    <a:pt x="67479" y="8968"/>
                  </a:lnTo>
                  <a:lnTo>
                    <a:pt x="67388" y="8968"/>
                  </a:lnTo>
                  <a:cubicBezTo>
                    <a:pt x="67084" y="7752"/>
                    <a:pt x="65990" y="6840"/>
                    <a:pt x="64653" y="6840"/>
                  </a:cubicBezTo>
                  <a:cubicBezTo>
                    <a:pt x="64440" y="6840"/>
                    <a:pt x="64197" y="6870"/>
                    <a:pt x="63984" y="6931"/>
                  </a:cubicBezTo>
                  <a:cubicBezTo>
                    <a:pt x="63680" y="5958"/>
                    <a:pt x="62798" y="5259"/>
                    <a:pt x="61735" y="5259"/>
                  </a:cubicBezTo>
                  <a:cubicBezTo>
                    <a:pt x="61613" y="5259"/>
                    <a:pt x="61491" y="5290"/>
                    <a:pt x="61370" y="5290"/>
                  </a:cubicBezTo>
                  <a:cubicBezTo>
                    <a:pt x="60549" y="2737"/>
                    <a:pt x="58148" y="913"/>
                    <a:pt x="55321" y="913"/>
                  </a:cubicBezTo>
                  <a:cubicBezTo>
                    <a:pt x="52464" y="913"/>
                    <a:pt x="50063" y="2767"/>
                    <a:pt x="49242" y="5320"/>
                  </a:cubicBezTo>
                  <a:cubicBezTo>
                    <a:pt x="49151" y="5320"/>
                    <a:pt x="49029" y="5290"/>
                    <a:pt x="48908" y="5290"/>
                  </a:cubicBezTo>
                  <a:cubicBezTo>
                    <a:pt x="47904" y="5290"/>
                    <a:pt x="46993" y="5776"/>
                    <a:pt x="46415" y="6506"/>
                  </a:cubicBezTo>
                  <a:cubicBezTo>
                    <a:pt x="46081" y="6262"/>
                    <a:pt x="45686" y="6141"/>
                    <a:pt x="45260" y="6141"/>
                  </a:cubicBezTo>
                  <a:cubicBezTo>
                    <a:pt x="44227" y="6141"/>
                    <a:pt x="43406" y="6961"/>
                    <a:pt x="43376" y="7965"/>
                  </a:cubicBezTo>
                  <a:close/>
                  <a:moveTo>
                    <a:pt x="21187" y="12038"/>
                  </a:moveTo>
                  <a:cubicBezTo>
                    <a:pt x="21795" y="12038"/>
                    <a:pt x="22311" y="12554"/>
                    <a:pt x="22311" y="13162"/>
                  </a:cubicBezTo>
                  <a:lnTo>
                    <a:pt x="22311" y="13162"/>
                  </a:lnTo>
                  <a:cubicBezTo>
                    <a:pt x="22311" y="13770"/>
                    <a:pt x="21795" y="14287"/>
                    <a:pt x="21187" y="14287"/>
                  </a:cubicBezTo>
                  <a:lnTo>
                    <a:pt x="21156" y="14287"/>
                  </a:lnTo>
                  <a:cubicBezTo>
                    <a:pt x="20548" y="14287"/>
                    <a:pt x="20032" y="13770"/>
                    <a:pt x="20032" y="13162"/>
                  </a:cubicBezTo>
                  <a:lnTo>
                    <a:pt x="20032" y="13162"/>
                  </a:lnTo>
                  <a:cubicBezTo>
                    <a:pt x="20032" y="12554"/>
                    <a:pt x="20548" y="12038"/>
                    <a:pt x="21156" y="120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4" name="Google Shape;4864;p100"/>
          <p:cNvGrpSpPr/>
          <p:nvPr/>
        </p:nvGrpSpPr>
        <p:grpSpPr>
          <a:xfrm>
            <a:off x="7128732" y="188866"/>
            <a:ext cx="373419" cy="350637"/>
            <a:chOff x="3708550" y="3474950"/>
            <a:chExt cx="256100" cy="240475"/>
          </a:xfrm>
        </p:grpSpPr>
        <p:sp>
          <p:nvSpPr>
            <p:cNvPr id="4865" name="Google Shape;4865;p100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6" name="Google Shape;4866;p100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7" name="Google Shape;4867;p100"/>
          <p:cNvSpPr txBox="1"/>
          <p:nvPr>
            <p:ph type="title"/>
          </p:nvPr>
        </p:nvSpPr>
        <p:spPr>
          <a:xfrm>
            <a:off x="713225" y="1222150"/>
            <a:ext cx="3626100" cy="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68" name="Google Shape;4868;p100"/>
          <p:cNvSpPr txBox="1"/>
          <p:nvPr>
            <p:ph idx="1" type="body"/>
          </p:nvPr>
        </p:nvSpPr>
        <p:spPr>
          <a:xfrm>
            <a:off x="713225" y="1982300"/>
            <a:ext cx="3626100" cy="20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tamaran"/>
              <a:buChar char="●"/>
              <a:defRPr sz="14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869" name="Google Shape;4869;p100"/>
          <p:cNvSpPr/>
          <p:nvPr>
            <p:ph idx="2" type="pic"/>
          </p:nvPr>
        </p:nvSpPr>
        <p:spPr>
          <a:xfrm>
            <a:off x="4545178" y="964050"/>
            <a:ext cx="38856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70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1" name="Google Shape;4871;p101"/>
          <p:cNvGrpSpPr/>
          <p:nvPr/>
        </p:nvGrpSpPr>
        <p:grpSpPr>
          <a:xfrm flipH="1" rot="900065">
            <a:off x="62255" y="877154"/>
            <a:ext cx="695443" cy="572745"/>
            <a:chOff x="7315125" y="1121525"/>
            <a:chExt cx="1112525" cy="916100"/>
          </a:xfrm>
        </p:grpSpPr>
        <p:sp>
          <p:nvSpPr>
            <p:cNvPr id="4872" name="Google Shape;4872;p101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101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4" name="Google Shape;4874;p101"/>
          <p:cNvGrpSpPr/>
          <p:nvPr/>
        </p:nvGrpSpPr>
        <p:grpSpPr>
          <a:xfrm flipH="1" rot="-900165">
            <a:off x="8487922" y="367098"/>
            <a:ext cx="615846" cy="522680"/>
            <a:chOff x="6064225" y="1470325"/>
            <a:chExt cx="1112500" cy="944200"/>
          </a:xfrm>
        </p:grpSpPr>
        <p:sp>
          <p:nvSpPr>
            <p:cNvPr id="4875" name="Google Shape;4875;p101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101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7" name="Google Shape;4877;p101"/>
          <p:cNvGrpSpPr/>
          <p:nvPr/>
        </p:nvGrpSpPr>
        <p:grpSpPr>
          <a:xfrm flipH="1">
            <a:off x="8384481" y="1264121"/>
            <a:ext cx="1177778" cy="435980"/>
            <a:chOff x="1119600" y="2506400"/>
            <a:chExt cx="763700" cy="282700"/>
          </a:xfrm>
        </p:grpSpPr>
        <p:sp>
          <p:nvSpPr>
            <p:cNvPr id="4878" name="Google Shape;4878;p101"/>
            <p:cNvSpPr/>
            <p:nvPr/>
          </p:nvSpPr>
          <p:spPr>
            <a:xfrm>
              <a:off x="1119600" y="2506400"/>
              <a:ext cx="763700" cy="282700"/>
            </a:xfrm>
            <a:custGeom>
              <a:rect b="b" l="l" r="r" t="t"/>
              <a:pathLst>
                <a:path extrusionOk="0" h="11308" w="30548">
                  <a:moveTo>
                    <a:pt x="11976" y="1"/>
                  </a:moveTo>
                  <a:cubicBezTo>
                    <a:pt x="14772" y="1"/>
                    <a:pt x="17113" y="1855"/>
                    <a:pt x="17812" y="4408"/>
                  </a:cubicBezTo>
                  <a:cubicBezTo>
                    <a:pt x="18177" y="4317"/>
                    <a:pt x="18572" y="4226"/>
                    <a:pt x="18997" y="4226"/>
                  </a:cubicBezTo>
                  <a:cubicBezTo>
                    <a:pt x="20548" y="4226"/>
                    <a:pt x="21915" y="5138"/>
                    <a:pt x="22554" y="6445"/>
                  </a:cubicBezTo>
                  <a:cubicBezTo>
                    <a:pt x="22979" y="6110"/>
                    <a:pt x="23526" y="5897"/>
                    <a:pt x="24165" y="5897"/>
                  </a:cubicBezTo>
                  <a:cubicBezTo>
                    <a:pt x="25563" y="5897"/>
                    <a:pt x="26718" y="7053"/>
                    <a:pt x="26718" y="8481"/>
                  </a:cubicBezTo>
                  <a:cubicBezTo>
                    <a:pt x="26718" y="8907"/>
                    <a:pt x="26627" y="9302"/>
                    <a:pt x="26444" y="9667"/>
                  </a:cubicBezTo>
                  <a:lnTo>
                    <a:pt x="27873" y="9667"/>
                  </a:lnTo>
                  <a:cubicBezTo>
                    <a:pt x="28329" y="9667"/>
                    <a:pt x="28694" y="10031"/>
                    <a:pt x="28694" y="10487"/>
                  </a:cubicBezTo>
                  <a:lnTo>
                    <a:pt x="28694" y="10487"/>
                  </a:lnTo>
                  <a:cubicBezTo>
                    <a:pt x="28694" y="10943"/>
                    <a:pt x="28329" y="11308"/>
                    <a:pt x="27873" y="11308"/>
                  </a:cubicBezTo>
                  <a:lnTo>
                    <a:pt x="821" y="11308"/>
                  </a:lnTo>
                  <a:cubicBezTo>
                    <a:pt x="365" y="11308"/>
                    <a:pt x="0" y="10943"/>
                    <a:pt x="0" y="10487"/>
                  </a:cubicBezTo>
                  <a:lnTo>
                    <a:pt x="0" y="10487"/>
                  </a:lnTo>
                  <a:cubicBezTo>
                    <a:pt x="0" y="10031"/>
                    <a:pt x="365" y="9667"/>
                    <a:pt x="821" y="9667"/>
                  </a:cubicBezTo>
                  <a:lnTo>
                    <a:pt x="1611" y="9667"/>
                  </a:lnTo>
                  <a:cubicBezTo>
                    <a:pt x="1429" y="9211"/>
                    <a:pt x="1307" y="8694"/>
                    <a:pt x="1307" y="8177"/>
                  </a:cubicBezTo>
                  <a:cubicBezTo>
                    <a:pt x="1307" y="5989"/>
                    <a:pt x="3070" y="4226"/>
                    <a:pt x="5258" y="4226"/>
                  </a:cubicBezTo>
                  <a:cubicBezTo>
                    <a:pt x="5562" y="4226"/>
                    <a:pt x="5866" y="4287"/>
                    <a:pt x="6170" y="4347"/>
                  </a:cubicBezTo>
                  <a:cubicBezTo>
                    <a:pt x="6900" y="1824"/>
                    <a:pt x="9210" y="1"/>
                    <a:pt x="11976" y="1"/>
                  </a:cubicBezTo>
                  <a:close/>
                  <a:moveTo>
                    <a:pt x="29697" y="9667"/>
                  </a:moveTo>
                  <a:lnTo>
                    <a:pt x="29727" y="9667"/>
                  </a:lnTo>
                  <a:cubicBezTo>
                    <a:pt x="30183" y="9667"/>
                    <a:pt x="30548" y="10031"/>
                    <a:pt x="30548" y="10487"/>
                  </a:cubicBezTo>
                  <a:lnTo>
                    <a:pt x="30548" y="10487"/>
                  </a:lnTo>
                  <a:cubicBezTo>
                    <a:pt x="30548" y="10943"/>
                    <a:pt x="30183" y="11308"/>
                    <a:pt x="29727" y="11308"/>
                  </a:cubicBezTo>
                  <a:lnTo>
                    <a:pt x="29697" y="11308"/>
                  </a:lnTo>
                  <a:cubicBezTo>
                    <a:pt x="29271" y="11308"/>
                    <a:pt x="28906" y="10943"/>
                    <a:pt x="28906" y="10487"/>
                  </a:cubicBezTo>
                  <a:lnTo>
                    <a:pt x="28906" y="10487"/>
                  </a:lnTo>
                  <a:cubicBezTo>
                    <a:pt x="28906" y="10031"/>
                    <a:pt x="29271" y="9667"/>
                    <a:pt x="29697" y="96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101"/>
            <p:cNvSpPr/>
            <p:nvPr/>
          </p:nvSpPr>
          <p:spPr>
            <a:xfrm>
              <a:off x="1228250" y="2605200"/>
              <a:ext cx="497750" cy="183900"/>
            </a:xfrm>
            <a:custGeom>
              <a:rect b="b" l="l" r="r" t="t"/>
              <a:pathLst>
                <a:path extrusionOk="0" h="7356" w="19910">
                  <a:moveTo>
                    <a:pt x="19788" y="7356"/>
                  </a:moveTo>
                  <a:lnTo>
                    <a:pt x="122" y="7356"/>
                  </a:lnTo>
                  <a:cubicBezTo>
                    <a:pt x="31" y="7052"/>
                    <a:pt x="1" y="6748"/>
                    <a:pt x="1" y="6414"/>
                  </a:cubicBezTo>
                  <a:cubicBezTo>
                    <a:pt x="1" y="4711"/>
                    <a:pt x="1368" y="3344"/>
                    <a:pt x="3071" y="3344"/>
                  </a:cubicBezTo>
                  <a:cubicBezTo>
                    <a:pt x="3314" y="3344"/>
                    <a:pt x="3557" y="3374"/>
                    <a:pt x="3800" y="3435"/>
                  </a:cubicBezTo>
                  <a:cubicBezTo>
                    <a:pt x="4378" y="1459"/>
                    <a:pt x="6201" y="0"/>
                    <a:pt x="8359" y="0"/>
                  </a:cubicBezTo>
                  <a:cubicBezTo>
                    <a:pt x="10518" y="0"/>
                    <a:pt x="12372" y="1490"/>
                    <a:pt x="12919" y="3496"/>
                  </a:cubicBezTo>
                  <a:cubicBezTo>
                    <a:pt x="13223" y="3404"/>
                    <a:pt x="13527" y="3344"/>
                    <a:pt x="13861" y="3344"/>
                  </a:cubicBezTo>
                  <a:cubicBezTo>
                    <a:pt x="15077" y="3344"/>
                    <a:pt x="16110" y="4043"/>
                    <a:pt x="16627" y="5076"/>
                  </a:cubicBezTo>
                  <a:cubicBezTo>
                    <a:pt x="16961" y="4803"/>
                    <a:pt x="17417" y="4620"/>
                    <a:pt x="17873" y="4620"/>
                  </a:cubicBezTo>
                  <a:cubicBezTo>
                    <a:pt x="18998" y="4620"/>
                    <a:pt x="19910" y="5532"/>
                    <a:pt x="19910" y="6657"/>
                  </a:cubicBezTo>
                  <a:cubicBezTo>
                    <a:pt x="19910" y="6900"/>
                    <a:pt x="19849" y="7143"/>
                    <a:pt x="19788" y="7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0" name="Google Shape;4880;p101"/>
          <p:cNvSpPr txBox="1"/>
          <p:nvPr>
            <p:ph idx="1" type="subTitle"/>
          </p:nvPr>
        </p:nvSpPr>
        <p:spPr>
          <a:xfrm>
            <a:off x="1151175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81" name="Google Shape;4881;p101"/>
          <p:cNvSpPr txBox="1"/>
          <p:nvPr>
            <p:ph idx="2" type="subTitle"/>
          </p:nvPr>
        </p:nvSpPr>
        <p:spPr>
          <a:xfrm>
            <a:off x="4571950" y="1843250"/>
            <a:ext cx="3420900" cy="21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4882" name="Google Shape;4882;p10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83" name="Shape 4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4" name="Google Shape;4884;p102"/>
          <p:cNvGrpSpPr/>
          <p:nvPr/>
        </p:nvGrpSpPr>
        <p:grpSpPr>
          <a:xfrm>
            <a:off x="-1228097" y="2993110"/>
            <a:ext cx="2141486" cy="2637114"/>
            <a:chOff x="7326200" y="3196774"/>
            <a:chExt cx="1997283" cy="2459535"/>
          </a:xfrm>
        </p:grpSpPr>
        <p:grpSp>
          <p:nvGrpSpPr>
            <p:cNvPr id="4885" name="Google Shape;4885;p10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886" name="Google Shape;4886;p10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7" name="Google Shape;4887;p10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8" name="Google Shape;4888;p10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9" name="Google Shape;4889;p10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10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1" name="Google Shape;4891;p10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892" name="Google Shape;4892;p10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10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10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10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10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97" name="Google Shape;4897;p10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898" name="Google Shape;4898;p10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9" name="Google Shape;4899;p10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0" name="Google Shape;4900;p10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1" name="Google Shape;4901;p10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10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03" name="Google Shape;4903;p102"/>
          <p:cNvGrpSpPr/>
          <p:nvPr/>
        </p:nvGrpSpPr>
        <p:grpSpPr>
          <a:xfrm>
            <a:off x="7751728" y="3074885"/>
            <a:ext cx="2141486" cy="2637114"/>
            <a:chOff x="7326200" y="3196774"/>
            <a:chExt cx="1997283" cy="2459535"/>
          </a:xfrm>
        </p:grpSpPr>
        <p:grpSp>
          <p:nvGrpSpPr>
            <p:cNvPr id="4904" name="Google Shape;4904;p102"/>
            <p:cNvGrpSpPr/>
            <p:nvPr/>
          </p:nvGrpSpPr>
          <p:grpSpPr>
            <a:xfrm flipH="1">
              <a:off x="8553073" y="3333315"/>
              <a:ext cx="770410" cy="2322995"/>
              <a:chOff x="4749600" y="2924725"/>
              <a:chExt cx="1313125" cy="3959425"/>
            </a:xfrm>
          </p:grpSpPr>
          <p:sp>
            <p:nvSpPr>
              <p:cNvPr id="4905" name="Google Shape;4905;p10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6" name="Google Shape;4906;p10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7" name="Google Shape;4907;p10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8" name="Google Shape;4908;p10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9" name="Google Shape;4909;p10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0" name="Google Shape;4910;p102"/>
            <p:cNvGrpSpPr/>
            <p:nvPr/>
          </p:nvGrpSpPr>
          <p:grpSpPr>
            <a:xfrm flipH="1">
              <a:off x="7326200" y="3341542"/>
              <a:ext cx="770396" cy="2155374"/>
              <a:chOff x="5789900" y="1448250"/>
              <a:chExt cx="1313100" cy="3673725"/>
            </a:xfrm>
          </p:grpSpPr>
          <p:sp>
            <p:nvSpPr>
              <p:cNvPr id="4911" name="Google Shape;4911;p102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2" name="Google Shape;4912;p102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3" name="Google Shape;4913;p102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4" name="Google Shape;4914;p102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5" name="Google Shape;4915;p102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16" name="Google Shape;4916;p102"/>
            <p:cNvGrpSpPr/>
            <p:nvPr/>
          </p:nvGrpSpPr>
          <p:grpSpPr>
            <a:xfrm flipH="1">
              <a:off x="8035562" y="3196774"/>
              <a:ext cx="770279" cy="2322599"/>
              <a:chOff x="4749600" y="2924725"/>
              <a:chExt cx="1313125" cy="3959425"/>
            </a:xfrm>
          </p:grpSpPr>
          <p:sp>
            <p:nvSpPr>
              <p:cNvPr id="4917" name="Google Shape;4917;p102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8" name="Google Shape;4918;p102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9" name="Google Shape;4919;p102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0" name="Google Shape;4920;p102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1" name="Google Shape;4921;p102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2" name="Google Shape;4922;p102"/>
          <p:cNvGrpSpPr/>
          <p:nvPr/>
        </p:nvGrpSpPr>
        <p:grpSpPr>
          <a:xfrm>
            <a:off x="7964518" y="-325823"/>
            <a:ext cx="1465607" cy="1243984"/>
            <a:chOff x="6064225" y="1470325"/>
            <a:chExt cx="1112500" cy="944200"/>
          </a:xfrm>
        </p:grpSpPr>
        <p:sp>
          <p:nvSpPr>
            <p:cNvPr id="4923" name="Google Shape;4923;p102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4" name="Google Shape;4924;p102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5" name="Google Shape;4925;p102"/>
          <p:cNvGrpSpPr/>
          <p:nvPr/>
        </p:nvGrpSpPr>
        <p:grpSpPr>
          <a:xfrm>
            <a:off x="8264475" y="1811675"/>
            <a:ext cx="1052475" cy="335125"/>
            <a:chOff x="2293625" y="793625"/>
            <a:chExt cx="1052475" cy="335125"/>
          </a:xfrm>
        </p:grpSpPr>
        <p:sp>
          <p:nvSpPr>
            <p:cNvPr id="4926" name="Google Shape;4926;p102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102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8" name="Google Shape;4928;p102"/>
          <p:cNvGrpSpPr/>
          <p:nvPr/>
        </p:nvGrpSpPr>
        <p:grpSpPr>
          <a:xfrm flipH="1">
            <a:off x="6939182" y="188866"/>
            <a:ext cx="373419" cy="350637"/>
            <a:chOff x="3708550" y="3474950"/>
            <a:chExt cx="256100" cy="240475"/>
          </a:xfrm>
        </p:grpSpPr>
        <p:sp>
          <p:nvSpPr>
            <p:cNvPr id="4929" name="Google Shape;4929;p10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0" name="Google Shape;4930;p10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1" name="Google Shape;4931;p102"/>
          <p:cNvGrpSpPr/>
          <p:nvPr/>
        </p:nvGrpSpPr>
        <p:grpSpPr>
          <a:xfrm flipH="1">
            <a:off x="192957" y="636466"/>
            <a:ext cx="373419" cy="350637"/>
            <a:chOff x="3708550" y="3474950"/>
            <a:chExt cx="256100" cy="240475"/>
          </a:xfrm>
        </p:grpSpPr>
        <p:sp>
          <p:nvSpPr>
            <p:cNvPr id="4932" name="Google Shape;4932;p102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102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4" name="Google Shape;4934;p102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35" name="Shape 4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6" name="Google Shape;4936;p103"/>
          <p:cNvGrpSpPr/>
          <p:nvPr/>
        </p:nvGrpSpPr>
        <p:grpSpPr>
          <a:xfrm flipH="1">
            <a:off x="2498454" y="4011836"/>
            <a:ext cx="4135748" cy="2200311"/>
            <a:chOff x="427600" y="1407698"/>
            <a:chExt cx="7990240" cy="4251808"/>
          </a:xfrm>
        </p:grpSpPr>
        <p:grpSp>
          <p:nvGrpSpPr>
            <p:cNvPr id="4937" name="Google Shape;4937;p10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938" name="Google Shape;4938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9" name="Google Shape;4939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0" name="Google Shape;4940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1" name="Google Shape;4941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2" name="Google Shape;4942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3" name="Google Shape;4943;p10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944" name="Google Shape;4944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5" name="Google Shape;4945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6" name="Google Shape;4946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7" name="Google Shape;4947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8" name="Google Shape;4948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9" name="Google Shape;4949;p10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950" name="Google Shape;4950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1" name="Google Shape;4951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2" name="Google Shape;4952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3" name="Google Shape;4953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55" name="Google Shape;4955;p10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956" name="Google Shape;4956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1" name="Google Shape;4961;p10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4962" name="Google Shape;4962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3" name="Google Shape;4963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4" name="Google Shape;4964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5" name="Google Shape;4965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67" name="Google Shape;4967;p10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4968" name="Google Shape;4968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3" name="Google Shape;4973;p10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4974" name="Google Shape;4974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5" name="Google Shape;4975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6" name="Google Shape;4976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7" name="Google Shape;4977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9" name="Google Shape;4979;p103"/>
          <p:cNvGrpSpPr/>
          <p:nvPr/>
        </p:nvGrpSpPr>
        <p:grpSpPr>
          <a:xfrm flipH="1">
            <a:off x="6634204" y="4011836"/>
            <a:ext cx="4135748" cy="2200311"/>
            <a:chOff x="427600" y="1407698"/>
            <a:chExt cx="7990240" cy="4251808"/>
          </a:xfrm>
        </p:grpSpPr>
        <p:grpSp>
          <p:nvGrpSpPr>
            <p:cNvPr id="4980" name="Google Shape;4980;p10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4981" name="Google Shape;4981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86" name="Google Shape;4986;p10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4987" name="Google Shape;4987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8" name="Google Shape;4988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9" name="Google Shape;4989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2" name="Google Shape;4992;p10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4993" name="Google Shape;4993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8" name="Google Shape;4998;p10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4999" name="Google Shape;4999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4" name="Google Shape;5004;p10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005" name="Google Shape;5005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0" name="Google Shape;5010;p10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011" name="Google Shape;5011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2" name="Google Shape;5012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3" name="Google Shape;5013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16" name="Google Shape;5016;p10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017" name="Google Shape;5017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8" name="Google Shape;5018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9" name="Google Shape;5019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0" name="Google Shape;5020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1" name="Google Shape;5021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22" name="Google Shape;5022;p103"/>
          <p:cNvGrpSpPr/>
          <p:nvPr/>
        </p:nvGrpSpPr>
        <p:grpSpPr>
          <a:xfrm flipH="1">
            <a:off x="-1637296" y="4011836"/>
            <a:ext cx="4135748" cy="2200311"/>
            <a:chOff x="427600" y="1407698"/>
            <a:chExt cx="7990240" cy="4251808"/>
          </a:xfrm>
        </p:grpSpPr>
        <p:grpSp>
          <p:nvGrpSpPr>
            <p:cNvPr id="5023" name="Google Shape;5023;p103"/>
            <p:cNvGrpSpPr/>
            <p:nvPr/>
          </p:nvGrpSpPr>
          <p:grpSpPr>
            <a:xfrm>
              <a:off x="3675306" y="1740129"/>
              <a:ext cx="1282923" cy="3868358"/>
              <a:chOff x="4749600" y="2924725"/>
              <a:chExt cx="1313125" cy="3959425"/>
            </a:xfrm>
          </p:grpSpPr>
          <p:sp>
            <p:nvSpPr>
              <p:cNvPr id="5024" name="Google Shape;5024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5" name="Google Shape;5025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9" name="Google Shape;5029;p103"/>
            <p:cNvGrpSpPr/>
            <p:nvPr/>
          </p:nvGrpSpPr>
          <p:grpSpPr>
            <a:xfrm>
              <a:off x="4870625" y="1407698"/>
              <a:ext cx="1282923" cy="3868358"/>
              <a:chOff x="4749600" y="2924725"/>
              <a:chExt cx="1313125" cy="3959425"/>
            </a:xfrm>
          </p:grpSpPr>
          <p:sp>
            <p:nvSpPr>
              <p:cNvPr id="5030" name="Google Shape;5030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5" name="Google Shape;5035;p103"/>
            <p:cNvGrpSpPr/>
            <p:nvPr/>
          </p:nvGrpSpPr>
          <p:grpSpPr>
            <a:xfrm>
              <a:off x="427600" y="1791148"/>
              <a:ext cx="1282923" cy="3868358"/>
              <a:chOff x="4749600" y="2924725"/>
              <a:chExt cx="1313125" cy="3959425"/>
            </a:xfrm>
          </p:grpSpPr>
          <p:sp>
            <p:nvSpPr>
              <p:cNvPr id="5036" name="Google Shape;5036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7" name="Google Shape;5037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1" name="Google Shape;5041;p103"/>
            <p:cNvGrpSpPr/>
            <p:nvPr/>
          </p:nvGrpSpPr>
          <p:grpSpPr>
            <a:xfrm>
              <a:off x="2606317" y="1791088"/>
              <a:ext cx="1282899" cy="3589229"/>
              <a:chOff x="5789900" y="1448250"/>
              <a:chExt cx="1313100" cy="3673725"/>
            </a:xfrm>
          </p:grpSpPr>
          <p:sp>
            <p:nvSpPr>
              <p:cNvPr id="5042" name="Google Shape;5042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7" name="Google Shape;5047;p103"/>
            <p:cNvGrpSpPr/>
            <p:nvPr/>
          </p:nvGrpSpPr>
          <p:grpSpPr>
            <a:xfrm>
              <a:off x="1609318" y="1407698"/>
              <a:ext cx="1282923" cy="3868358"/>
              <a:chOff x="4749600" y="2924725"/>
              <a:chExt cx="1313125" cy="3959425"/>
            </a:xfrm>
          </p:grpSpPr>
          <p:sp>
            <p:nvSpPr>
              <p:cNvPr id="5048" name="Google Shape;5048;p103"/>
              <p:cNvSpPr/>
              <p:nvPr/>
            </p:nvSpPr>
            <p:spPr>
              <a:xfrm>
                <a:off x="4749600" y="2924725"/>
                <a:ext cx="1313125" cy="2963225"/>
              </a:xfrm>
              <a:custGeom>
                <a:rect b="b" l="l" r="r" t="t"/>
                <a:pathLst>
                  <a:path extrusionOk="0" h="118529" w="52525">
                    <a:moveTo>
                      <a:pt x="26262" y="1"/>
                    </a:moveTo>
                    <a:cubicBezTo>
                      <a:pt x="24856" y="1"/>
                      <a:pt x="23451" y="745"/>
                      <a:pt x="22554" y="2235"/>
                    </a:cubicBezTo>
                    <a:cubicBezTo>
                      <a:pt x="15320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5" y="14150"/>
                      <a:pt x="29970" y="2235"/>
                    </a:cubicBezTo>
                    <a:cubicBezTo>
                      <a:pt x="29074" y="745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9" name="Google Shape;5049;p103"/>
              <p:cNvSpPr/>
              <p:nvPr/>
            </p:nvSpPr>
            <p:spPr>
              <a:xfrm>
                <a:off x="5392475" y="3382550"/>
                <a:ext cx="28125" cy="3501600"/>
              </a:xfrm>
              <a:custGeom>
                <a:rect b="b" l="l" r="r" t="t"/>
                <a:pathLst>
                  <a:path extrusionOk="0" h="140064" w="1125">
                    <a:moveTo>
                      <a:pt x="0" y="1"/>
                    </a:moveTo>
                    <a:lnTo>
                      <a:pt x="0" y="140064"/>
                    </a:lnTo>
                    <a:lnTo>
                      <a:pt x="1125" y="140064"/>
                    </a:lnTo>
                    <a:lnTo>
                      <a:pt x="11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0" name="Google Shape;5050;p103"/>
              <p:cNvSpPr/>
              <p:nvPr/>
            </p:nvSpPr>
            <p:spPr>
              <a:xfrm>
                <a:off x="5393225" y="387800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6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1" name="Google Shape;5051;p103"/>
              <p:cNvSpPr/>
              <p:nvPr/>
            </p:nvSpPr>
            <p:spPr>
              <a:xfrm>
                <a:off x="5237450" y="4155375"/>
                <a:ext cx="181625" cy="327525"/>
              </a:xfrm>
              <a:custGeom>
                <a:rect b="b" l="l" r="r" t="t"/>
                <a:pathLst>
                  <a:path extrusionOk="0" h="13101" w="7265">
                    <a:moveTo>
                      <a:pt x="1003" y="0"/>
                    </a:moveTo>
                    <a:lnTo>
                      <a:pt x="0" y="517"/>
                    </a:lnTo>
                    <a:lnTo>
                      <a:pt x="6262" y="13101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2" name="Google Shape;5052;p103"/>
              <p:cNvSpPr/>
              <p:nvPr/>
            </p:nvSpPr>
            <p:spPr>
              <a:xfrm>
                <a:off x="5395500" y="475340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0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3" name="Google Shape;5053;p103"/>
            <p:cNvGrpSpPr/>
            <p:nvPr/>
          </p:nvGrpSpPr>
          <p:grpSpPr>
            <a:xfrm>
              <a:off x="6058667" y="1879688"/>
              <a:ext cx="1282899" cy="3589229"/>
              <a:chOff x="5789900" y="1448250"/>
              <a:chExt cx="1313100" cy="3673725"/>
            </a:xfrm>
          </p:grpSpPr>
          <p:sp>
            <p:nvSpPr>
              <p:cNvPr id="5054" name="Google Shape;5054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5" name="Google Shape;5055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6" name="Google Shape;5056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7" name="Google Shape;5057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59" name="Google Shape;5059;p103"/>
            <p:cNvGrpSpPr/>
            <p:nvPr/>
          </p:nvGrpSpPr>
          <p:grpSpPr>
            <a:xfrm>
              <a:off x="7134942" y="1785950"/>
              <a:ext cx="1282899" cy="3589229"/>
              <a:chOff x="5789900" y="1448250"/>
              <a:chExt cx="1313100" cy="3673725"/>
            </a:xfrm>
          </p:grpSpPr>
          <p:sp>
            <p:nvSpPr>
              <p:cNvPr id="5060" name="Google Shape;5060;p103"/>
              <p:cNvSpPr/>
              <p:nvPr/>
            </p:nvSpPr>
            <p:spPr>
              <a:xfrm>
                <a:off x="5789900" y="1448250"/>
                <a:ext cx="1313100" cy="2963225"/>
              </a:xfrm>
              <a:custGeom>
                <a:rect b="b" l="l" r="r" t="t"/>
                <a:pathLst>
                  <a:path extrusionOk="0" h="118529" w="52524">
                    <a:moveTo>
                      <a:pt x="26262" y="1"/>
                    </a:moveTo>
                    <a:cubicBezTo>
                      <a:pt x="24856" y="1"/>
                      <a:pt x="23450" y="746"/>
                      <a:pt x="22554" y="2235"/>
                    </a:cubicBezTo>
                    <a:cubicBezTo>
                      <a:pt x="15319" y="14150"/>
                      <a:pt x="0" y="43877"/>
                      <a:pt x="0" y="81689"/>
                    </a:cubicBezTo>
                    <a:cubicBezTo>
                      <a:pt x="0" y="100990"/>
                      <a:pt x="10426" y="118528"/>
                      <a:pt x="26262" y="118528"/>
                    </a:cubicBezTo>
                    <a:cubicBezTo>
                      <a:pt x="42098" y="118528"/>
                      <a:pt x="52524" y="100990"/>
                      <a:pt x="52524" y="81689"/>
                    </a:cubicBezTo>
                    <a:cubicBezTo>
                      <a:pt x="52524" y="43877"/>
                      <a:pt x="37204" y="14150"/>
                      <a:pt x="29970" y="2235"/>
                    </a:cubicBezTo>
                    <a:cubicBezTo>
                      <a:pt x="29074" y="746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103"/>
              <p:cNvSpPr/>
              <p:nvPr/>
            </p:nvSpPr>
            <p:spPr>
              <a:xfrm>
                <a:off x="6432750" y="1906100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5" y="128634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103"/>
              <p:cNvSpPr/>
              <p:nvPr/>
            </p:nvSpPr>
            <p:spPr>
              <a:xfrm>
                <a:off x="6433525" y="24015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50" y="0"/>
                    </a:moveTo>
                    <a:lnTo>
                      <a:pt x="0" y="11125"/>
                    </a:lnTo>
                    <a:lnTo>
                      <a:pt x="1034" y="11611"/>
                    </a:lnTo>
                    <a:lnTo>
                      <a:pt x="6353" y="486"/>
                    </a:lnTo>
                    <a:lnTo>
                      <a:pt x="53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103"/>
              <p:cNvSpPr/>
              <p:nvPr/>
            </p:nvSpPr>
            <p:spPr>
              <a:xfrm>
                <a:off x="6276975" y="2679650"/>
                <a:ext cx="182400" cy="326800"/>
              </a:xfrm>
              <a:custGeom>
                <a:rect b="b" l="l" r="r" t="t"/>
                <a:pathLst>
                  <a:path extrusionOk="0" h="13072" w="7296">
                    <a:moveTo>
                      <a:pt x="1034" y="1"/>
                    </a:moveTo>
                    <a:lnTo>
                      <a:pt x="1" y="487"/>
                    </a:lnTo>
                    <a:lnTo>
                      <a:pt x="6262" y="13071"/>
                    </a:lnTo>
                    <a:lnTo>
                      <a:pt x="7296" y="12585"/>
                    </a:lnTo>
                    <a:lnTo>
                      <a:pt x="10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103"/>
              <p:cNvSpPr/>
              <p:nvPr/>
            </p:nvSpPr>
            <p:spPr>
              <a:xfrm>
                <a:off x="6435800" y="3276925"/>
                <a:ext cx="424800" cy="521325"/>
              </a:xfrm>
              <a:custGeom>
                <a:rect b="b" l="l" r="r" t="t"/>
                <a:pathLst>
                  <a:path extrusionOk="0" h="20853" w="16992">
                    <a:moveTo>
                      <a:pt x="16110" y="1"/>
                    </a:moveTo>
                    <a:lnTo>
                      <a:pt x="0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65" name="Google Shape;5065;p103"/>
          <p:cNvGrpSpPr/>
          <p:nvPr/>
        </p:nvGrpSpPr>
        <p:grpSpPr>
          <a:xfrm>
            <a:off x="5515367" y="52459"/>
            <a:ext cx="1529562" cy="487037"/>
            <a:chOff x="2293625" y="793625"/>
            <a:chExt cx="1052475" cy="335125"/>
          </a:xfrm>
        </p:grpSpPr>
        <p:sp>
          <p:nvSpPr>
            <p:cNvPr id="5066" name="Google Shape;5066;p103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103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8" name="Google Shape;5068;p103"/>
          <p:cNvGrpSpPr/>
          <p:nvPr/>
        </p:nvGrpSpPr>
        <p:grpSpPr>
          <a:xfrm flipH="1">
            <a:off x="8394192" y="273003"/>
            <a:ext cx="373419" cy="350637"/>
            <a:chOff x="3708550" y="3474950"/>
            <a:chExt cx="256100" cy="240475"/>
          </a:xfrm>
        </p:grpSpPr>
        <p:sp>
          <p:nvSpPr>
            <p:cNvPr id="5069" name="Google Shape;5069;p103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103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1" name="Google Shape;5071;p103"/>
          <p:cNvSpPr txBox="1"/>
          <p:nvPr>
            <p:ph idx="1" type="subTitle"/>
          </p:nvPr>
        </p:nvSpPr>
        <p:spPr>
          <a:xfrm>
            <a:off x="4601513" y="2983400"/>
            <a:ext cx="3713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5072" name="Google Shape;5072;p103"/>
          <p:cNvSpPr txBox="1"/>
          <p:nvPr>
            <p:ph type="title"/>
          </p:nvPr>
        </p:nvSpPr>
        <p:spPr>
          <a:xfrm>
            <a:off x="4601513" y="1183600"/>
            <a:ext cx="3713400" cy="18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073" name="Google Shape;5073;p103"/>
          <p:cNvSpPr/>
          <p:nvPr>
            <p:ph idx="2" type="pic"/>
          </p:nvPr>
        </p:nvSpPr>
        <p:spPr>
          <a:xfrm>
            <a:off x="829088" y="964050"/>
            <a:ext cx="3215400" cy="321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72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75.xml"/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81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83.xml"/><Relationship Id="rId3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67.xml"/><Relationship Id="rId37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69.xml"/><Relationship Id="rId39" Type="http://schemas.openxmlformats.org/officeDocument/2006/relationships/slideLayout" Target="../slideLayouts/slideLayout91.xml"/><Relationship Id="rId16" Type="http://schemas.openxmlformats.org/officeDocument/2006/relationships/slideLayout" Target="../slideLayouts/slideLayout68.xml"/><Relationship Id="rId3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0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33.xml"/><Relationship Id="rId20" Type="http://schemas.openxmlformats.org/officeDocument/2006/relationships/slideLayout" Target="../slideLayouts/slideLayout113.xml"/><Relationship Id="rId42" Type="http://schemas.openxmlformats.org/officeDocument/2006/relationships/theme" Target="../theme/theme4.xml"/><Relationship Id="rId41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18.xml"/><Relationship Id="rId28" Type="http://schemas.openxmlformats.org/officeDocument/2006/relationships/slideLayout" Target="../slideLayouts/slideLayout121.xml"/><Relationship Id="rId27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31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Medium"/>
              <a:buChar char="●"/>
              <a:defRPr sz="18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97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2370" name="Shape 2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1" name="Google Shape;2371;p5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2372" name="Google Shape;2372;p55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Medium"/>
              <a:buChar char="●"/>
              <a:defRPr sz="18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739" r:id="rId40"/>
    <p:sldLayoutId id="2147483740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97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4690" name="Shape 4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1" name="Google Shape;4691;p9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ebo Black"/>
              <a:buNone/>
              <a:defRPr sz="2800">
                <a:solidFill>
                  <a:schemeClr val="dk1"/>
                </a:solidFill>
                <a:latin typeface="Heebo Black"/>
                <a:ea typeface="Heebo Black"/>
                <a:cs typeface="Heebo Black"/>
                <a:sym typeface="Heebo Black"/>
              </a:defRPr>
            </a:lvl9pPr>
          </a:lstStyle>
          <a:p/>
        </p:txBody>
      </p:sp>
      <p:sp>
        <p:nvSpPr>
          <p:cNvPr id="4692" name="Google Shape;4692;p97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 Medium"/>
              <a:buChar char="●"/>
              <a:defRPr sz="180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●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○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 Medium"/>
              <a:buChar char="■"/>
              <a:defRPr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  <p:sldLayoutId id="2147483768" r:id="rId28"/>
    <p:sldLayoutId id="2147483769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5" r:id="rId35"/>
    <p:sldLayoutId id="2147483776" r:id="rId36"/>
    <p:sldLayoutId id="2147483777" r:id="rId37"/>
    <p:sldLayoutId id="2147483778" r:id="rId38"/>
    <p:sldLayoutId id="2147483779" r:id="rId39"/>
    <p:sldLayoutId id="2147483780" r:id="rId40"/>
    <p:sldLayoutId id="2147483781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97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3" name="Shape 7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" name="Google Shape;7014;p139"/>
          <p:cNvSpPr txBox="1"/>
          <p:nvPr>
            <p:ph type="ctrTitle"/>
          </p:nvPr>
        </p:nvSpPr>
        <p:spPr>
          <a:xfrm>
            <a:off x="529177" y="1364625"/>
            <a:ext cx="4268700" cy="19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accent2"/>
                </a:solidFill>
              </a:rPr>
              <a:t>Language</a:t>
            </a:r>
            <a:r>
              <a:rPr lang="en" sz="6500">
                <a:solidFill>
                  <a:schemeClr val="accent2"/>
                </a:solidFill>
              </a:rPr>
              <a:t> </a:t>
            </a:r>
            <a:r>
              <a:rPr lang="en"/>
              <a:t>Buddies!</a:t>
            </a:r>
            <a:endParaRPr/>
          </a:p>
        </p:txBody>
      </p:sp>
      <p:sp>
        <p:nvSpPr>
          <p:cNvPr id="7015" name="Google Shape;7015;p139"/>
          <p:cNvSpPr txBox="1"/>
          <p:nvPr>
            <p:ph idx="1" type="subTitle"/>
          </p:nvPr>
        </p:nvSpPr>
        <p:spPr>
          <a:xfrm>
            <a:off x="739475" y="3418527"/>
            <a:ext cx="3848100" cy="4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Exchange Club</a:t>
            </a:r>
            <a:endParaRPr/>
          </a:p>
        </p:txBody>
      </p:sp>
      <p:grpSp>
        <p:nvGrpSpPr>
          <p:cNvPr id="7016" name="Google Shape;7016;p139"/>
          <p:cNvGrpSpPr/>
          <p:nvPr/>
        </p:nvGrpSpPr>
        <p:grpSpPr>
          <a:xfrm>
            <a:off x="5632800" y="893650"/>
            <a:ext cx="1112500" cy="944200"/>
            <a:chOff x="6064225" y="1470325"/>
            <a:chExt cx="1112500" cy="944200"/>
          </a:xfrm>
        </p:grpSpPr>
        <p:sp>
          <p:nvSpPr>
            <p:cNvPr id="7017" name="Google Shape;7017;p13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8" name="Google Shape;7018;p13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9" name="Google Shape;7019;p139"/>
          <p:cNvGrpSpPr/>
          <p:nvPr/>
        </p:nvGrpSpPr>
        <p:grpSpPr>
          <a:xfrm>
            <a:off x="6809275" y="448525"/>
            <a:ext cx="1112525" cy="916100"/>
            <a:chOff x="7315125" y="1121525"/>
            <a:chExt cx="1112525" cy="916100"/>
          </a:xfrm>
        </p:grpSpPr>
        <p:sp>
          <p:nvSpPr>
            <p:cNvPr id="7020" name="Google Shape;7020;p139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1" name="Google Shape;7021;p139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2" name="Google Shape;7022;p139"/>
          <p:cNvGrpSpPr/>
          <p:nvPr/>
        </p:nvGrpSpPr>
        <p:grpSpPr>
          <a:xfrm>
            <a:off x="6460671" y="1758218"/>
            <a:ext cx="2599240" cy="3400995"/>
            <a:chOff x="3218400" y="2199975"/>
            <a:chExt cx="2316200" cy="3030650"/>
          </a:xfrm>
        </p:grpSpPr>
        <p:sp>
          <p:nvSpPr>
            <p:cNvPr id="7023" name="Google Shape;7023;p139"/>
            <p:cNvSpPr/>
            <p:nvPr/>
          </p:nvSpPr>
          <p:spPr>
            <a:xfrm>
              <a:off x="4281500" y="2406850"/>
              <a:ext cx="711275" cy="1303600"/>
            </a:xfrm>
            <a:custGeom>
              <a:rect b="b" l="l" r="r" t="t"/>
              <a:pathLst>
                <a:path extrusionOk="0" h="52144" w="28451">
                  <a:moveTo>
                    <a:pt x="14590" y="1"/>
                  </a:moveTo>
                  <a:cubicBezTo>
                    <a:pt x="5077" y="1"/>
                    <a:pt x="1" y="6354"/>
                    <a:pt x="1" y="13284"/>
                  </a:cubicBezTo>
                  <a:lnTo>
                    <a:pt x="1" y="34652"/>
                  </a:lnTo>
                  <a:cubicBezTo>
                    <a:pt x="1" y="37560"/>
                    <a:pt x="3590" y="42250"/>
                    <a:pt x="12235" y="42250"/>
                  </a:cubicBezTo>
                  <a:cubicBezTo>
                    <a:pt x="12625" y="42250"/>
                    <a:pt x="13025" y="42240"/>
                    <a:pt x="13435" y="42220"/>
                  </a:cubicBezTo>
                  <a:lnTo>
                    <a:pt x="13435" y="50518"/>
                  </a:lnTo>
                  <a:cubicBezTo>
                    <a:pt x="13435" y="51621"/>
                    <a:pt x="15336" y="52143"/>
                    <a:pt x="17785" y="52143"/>
                  </a:cubicBezTo>
                  <a:cubicBezTo>
                    <a:pt x="22219" y="52143"/>
                    <a:pt x="28451" y="50432"/>
                    <a:pt x="28451" y="47357"/>
                  </a:cubicBezTo>
                  <a:lnTo>
                    <a:pt x="28451" y="11247"/>
                  </a:lnTo>
                  <a:cubicBezTo>
                    <a:pt x="28451" y="7934"/>
                    <a:pt x="24135" y="1"/>
                    <a:pt x="14590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139"/>
            <p:cNvSpPr/>
            <p:nvPr/>
          </p:nvSpPr>
          <p:spPr>
            <a:xfrm>
              <a:off x="4105975" y="2199975"/>
              <a:ext cx="1193050" cy="1156000"/>
            </a:xfrm>
            <a:custGeom>
              <a:rect b="b" l="l" r="r" t="t"/>
              <a:pathLst>
                <a:path extrusionOk="0" h="46240" w="47722">
                  <a:moveTo>
                    <a:pt x="23776" y="1"/>
                  </a:moveTo>
                  <a:cubicBezTo>
                    <a:pt x="16347" y="1"/>
                    <a:pt x="7947" y="3101"/>
                    <a:pt x="2827" y="10860"/>
                  </a:cubicBezTo>
                  <a:cubicBezTo>
                    <a:pt x="0" y="15145"/>
                    <a:pt x="1915" y="18003"/>
                    <a:pt x="3526" y="19370"/>
                  </a:cubicBezTo>
                  <a:cubicBezTo>
                    <a:pt x="4195" y="19938"/>
                    <a:pt x="5051" y="20312"/>
                    <a:pt x="6071" y="20312"/>
                  </a:cubicBezTo>
                  <a:cubicBezTo>
                    <a:pt x="7508" y="20312"/>
                    <a:pt x="9268" y="19569"/>
                    <a:pt x="11277" y="17577"/>
                  </a:cubicBezTo>
                  <a:cubicBezTo>
                    <a:pt x="12034" y="16840"/>
                    <a:pt x="12838" y="16532"/>
                    <a:pt x="13601" y="16532"/>
                  </a:cubicBezTo>
                  <a:cubicBezTo>
                    <a:pt x="15136" y="16532"/>
                    <a:pt x="16504" y="17777"/>
                    <a:pt x="16991" y="19279"/>
                  </a:cubicBezTo>
                  <a:cubicBezTo>
                    <a:pt x="17326" y="20297"/>
                    <a:pt x="18491" y="20815"/>
                    <a:pt x="19634" y="20815"/>
                  </a:cubicBezTo>
                  <a:cubicBezTo>
                    <a:pt x="20985" y="20815"/>
                    <a:pt x="22304" y="20092"/>
                    <a:pt x="22189" y="18610"/>
                  </a:cubicBezTo>
                  <a:cubicBezTo>
                    <a:pt x="22012" y="16329"/>
                    <a:pt x="24393" y="14491"/>
                    <a:pt x="26264" y="14491"/>
                  </a:cubicBezTo>
                  <a:cubicBezTo>
                    <a:pt x="26636" y="14491"/>
                    <a:pt x="26988" y="14563"/>
                    <a:pt x="27295" y="14720"/>
                  </a:cubicBezTo>
                  <a:cubicBezTo>
                    <a:pt x="29150" y="15662"/>
                    <a:pt x="29636" y="17455"/>
                    <a:pt x="27812" y="19917"/>
                  </a:cubicBezTo>
                  <a:cubicBezTo>
                    <a:pt x="26019" y="22379"/>
                    <a:pt x="29210" y="24325"/>
                    <a:pt x="32432" y="24386"/>
                  </a:cubicBezTo>
                  <a:cubicBezTo>
                    <a:pt x="35685" y="24477"/>
                    <a:pt x="35472" y="29097"/>
                    <a:pt x="35472" y="29097"/>
                  </a:cubicBezTo>
                  <a:lnTo>
                    <a:pt x="35472" y="46240"/>
                  </a:lnTo>
                  <a:cubicBezTo>
                    <a:pt x="35472" y="46240"/>
                    <a:pt x="41764" y="45176"/>
                    <a:pt x="44317" y="39462"/>
                  </a:cubicBezTo>
                  <a:cubicBezTo>
                    <a:pt x="45411" y="37061"/>
                    <a:pt x="47387" y="31103"/>
                    <a:pt x="47569" y="20191"/>
                  </a:cubicBezTo>
                  <a:cubicBezTo>
                    <a:pt x="47721" y="8276"/>
                    <a:pt x="38724" y="7182"/>
                    <a:pt x="38724" y="7182"/>
                  </a:cubicBezTo>
                  <a:cubicBezTo>
                    <a:pt x="37132" y="2852"/>
                    <a:pt x="30900" y="1"/>
                    <a:pt x="23776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139"/>
            <p:cNvSpPr/>
            <p:nvPr/>
          </p:nvSpPr>
          <p:spPr>
            <a:xfrm>
              <a:off x="3218400" y="3283000"/>
              <a:ext cx="518275" cy="572225"/>
            </a:xfrm>
            <a:custGeom>
              <a:rect b="b" l="l" r="r" t="t"/>
              <a:pathLst>
                <a:path extrusionOk="0" h="22889" w="20731">
                  <a:moveTo>
                    <a:pt x="10359" y="1"/>
                  </a:moveTo>
                  <a:cubicBezTo>
                    <a:pt x="10310" y="1"/>
                    <a:pt x="10261" y="11"/>
                    <a:pt x="10214" y="31"/>
                  </a:cubicBezTo>
                  <a:cubicBezTo>
                    <a:pt x="8664" y="700"/>
                    <a:pt x="11035" y="8086"/>
                    <a:pt x="11035" y="8086"/>
                  </a:cubicBezTo>
                  <a:cubicBezTo>
                    <a:pt x="11035" y="8086"/>
                    <a:pt x="6556" y="427"/>
                    <a:pt x="4972" y="427"/>
                  </a:cubicBezTo>
                  <a:cubicBezTo>
                    <a:pt x="4860" y="427"/>
                    <a:pt x="4762" y="466"/>
                    <a:pt x="4682" y="548"/>
                  </a:cubicBezTo>
                  <a:cubicBezTo>
                    <a:pt x="3466" y="1825"/>
                    <a:pt x="9545" y="9940"/>
                    <a:pt x="9545" y="9940"/>
                  </a:cubicBezTo>
                  <a:cubicBezTo>
                    <a:pt x="9545" y="9940"/>
                    <a:pt x="4216" y="4563"/>
                    <a:pt x="2550" y="4563"/>
                  </a:cubicBezTo>
                  <a:cubicBezTo>
                    <a:pt x="2354" y="4563"/>
                    <a:pt x="2209" y="4637"/>
                    <a:pt x="2129" y="4804"/>
                  </a:cubicBezTo>
                  <a:cubicBezTo>
                    <a:pt x="1369" y="6384"/>
                    <a:pt x="7965" y="12038"/>
                    <a:pt x="7965" y="12038"/>
                  </a:cubicBezTo>
                  <a:cubicBezTo>
                    <a:pt x="7965" y="12038"/>
                    <a:pt x="2672" y="8733"/>
                    <a:pt x="975" y="8733"/>
                  </a:cubicBezTo>
                  <a:cubicBezTo>
                    <a:pt x="725" y="8733"/>
                    <a:pt x="553" y="8804"/>
                    <a:pt x="487" y="8968"/>
                  </a:cubicBezTo>
                  <a:cubicBezTo>
                    <a:pt x="1" y="10214"/>
                    <a:pt x="3709" y="12585"/>
                    <a:pt x="7235" y="15168"/>
                  </a:cubicBezTo>
                  <a:cubicBezTo>
                    <a:pt x="10761" y="17722"/>
                    <a:pt x="11643" y="22889"/>
                    <a:pt x="11643" y="22889"/>
                  </a:cubicBezTo>
                  <a:lnTo>
                    <a:pt x="20731" y="18968"/>
                  </a:lnTo>
                  <a:cubicBezTo>
                    <a:pt x="20731" y="18968"/>
                    <a:pt x="19819" y="17387"/>
                    <a:pt x="18664" y="14105"/>
                  </a:cubicBezTo>
                  <a:cubicBezTo>
                    <a:pt x="17509" y="10822"/>
                    <a:pt x="18907" y="3041"/>
                    <a:pt x="17235" y="3041"/>
                  </a:cubicBezTo>
                  <a:cubicBezTo>
                    <a:pt x="17231" y="3041"/>
                    <a:pt x="17226" y="3040"/>
                    <a:pt x="17222" y="3040"/>
                  </a:cubicBezTo>
                  <a:cubicBezTo>
                    <a:pt x="15565" y="3040"/>
                    <a:pt x="15774" y="8665"/>
                    <a:pt x="14925" y="9302"/>
                  </a:cubicBezTo>
                  <a:cubicBezTo>
                    <a:pt x="14900" y="9321"/>
                    <a:pt x="14874" y="9330"/>
                    <a:pt x="14847" y="9330"/>
                  </a:cubicBezTo>
                  <a:cubicBezTo>
                    <a:pt x="13968" y="9330"/>
                    <a:pt x="11858" y="1"/>
                    <a:pt x="10359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6" name="Google Shape;7026;p139"/>
            <p:cNvSpPr/>
            <p:nvPr/>
          </p:nvSpPr>
          <p:spPr>
            <a:xfrm>
              <a:off x="3444100" y="3670550"/>
              <a:ext cx="962050" cy="1222050"/>
            </a:xfrm>
            <a:custGeom>
              <a:rect b="b" l="l" r="r" t="t"/>
              <a:pathLst>
                <a:path extrusionOk="0" h="48882" w="38482">
                  <a:moveTo>
                    <a:pt x="12280" y="1"/>
                  </a:moveTo>
                  <a:lnTo>
                    <a:pt x="0" y="5411"/>
                  </a:lnTo>
                  <a:cubicBezTo>
                    <a:pt x="0" y="5411"/>
                    <a:pt x="8815" y="41430"/>
                    <a:pt x="15168" y="47509"/>
                  </a:cubicBezTo>
                  <a:cubicBezTo>
                    <a:pt x="16181" y="48474"/>
                    <a:pt x="17431" y="48881"/>
                    <a:pt x="18816" y="48881"/>
                  </a:cubicBezTo>
                  <a:cubicBezTo>
                    <a:pt x="26110" y="48881"/>
                    <a:pt x="37136" y="37575"/>
                    <a:pt x="36931" y="36962"/>
                  </a:cubicBezTo>
                  <a:cubicBezTo>
                    <a:pt x="36688" y="36232"/>
                    <a:pt x="38481" y="2312"/>
                    <a:pt x="38481" y="2311"/>
                  </a:cubicBezTo>
                  <a:lnTo>
                    <a:pt x="38481" y="2311"/>
                  </a:lnTo>
                  <a:cubicBezTo>
                    <a:pt x="38481" y="2311"/>
                    <a:pt x="29910" y="9971"/>
                    <a:pt x="19910" y="23952"/>
                  </a:cubicBezTo>
                  <a:cubicBezTo>
                    <a:pt x="19910" y="23952"/>
                    <a:pt x="13010" y="1004"/>
                    <a:pt x="12280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7" name="Google Shape;7027;p139"/>
            <p:cNvSpPr/>
            <p:nvPr/>
          </p:nvSpPr>
          <p:spPr>
            <a:xfrm>
              <a:off x="3241975" y="3602500"/>
              <a:ext cx="606075" cy="286025"/>
            </a:xfrm>
            <a:custGeom>
              <a:rect b="b" l="l" r="r" t="t"/>
              <a:pathLst>
                <a:path extrusionOk="0" h="11441" w="24243">
                  <a:moveTo>
                    <a:pt x="20742" y="0"/>
                  </a:moveTo>
                  <a:cubicBezTo>
                    <a:pt x="20494" y="0"/>
                    <a:pt x="20199" y="43"/>
                    <a:pt x="19849" y="139"/>
                  </a:cubicBezTo>
                  <a:cubicBezTo>
                    <a:pt x="16718" y="1021"/>
                    <a:pt x="0" y="6127"/>
                    <a:pt x="6535" y="8164"/>
                  </a:cubicBezTo>
                  <a:cubicBezTo>
                    <a:pt x="6535" y="8164"/>
                    <a:pt x="4225" y="10990"/>
                    <a:pt x="7022" y="11416"/>
                  </a:cubicBezTo>
                  <a:cubicBezTo>
                    <a:pt x="7131" y="11433"/>
                    <a:pt x="7260" y="11441"/>
                    <a:pt x="7405" y="11441"/>
                  </a:cubicBezTo>
                  <a:cubicBezTo>
                    <a:pt x="10913" y="11441"/>
                    <a:pt x="24243" y="6658"/>
                    <a:pt x="23922" y="4790"/>
                  </a:cubicBezTo>
                  <a:cubicBezTo>
                    <a:pt x="23557" y="2844"/>
                    <a:pt x="21733" y="2632"/>
                    <a:pt x="21733" y="2632"/>
                  </a:cubicBezTo>
                  <a:cubicBezTo>
                    <a:pt x="21733" y="2632"/>
                    <a:pt x="22690" y="0"/>
                    <a:pt x="20742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8" name="Google Shape;7028;p139"/>
            <p:cNvSpPr/>
            <p:nvPr/>
          </p:nvSpPr>
          <p:spPr>
            <a:xfrm>
              <a:off x="4228300" y="3610525"/>
              <a:ext cx="1306300" cy="1615550"/>
            </a:xfrm>
            <a:custGeom>
              <a:rect b="b" l="l" r="r" t="t"/>
              <a:pathLst>
                <a:path extrusionOk="0" h="64622" w="52252">
                  <a:moveTo>
                    <a:pt x="22250" y="1"/>
                  </a:moveTo>
                  <a:cubicBezTo>
                    <a:pt x="1581" y="1"/>
                    <a:pt x="1" y="16323"/>
                    <a:pt x="1" y="25411"/>
                  </a:cubicBezTo>
                  <a:lnTo>
                    <a:pt x="1" y="64622"/>
                  </a:lnTo>
                  <a:lnTo>
                    <a:pt x="48087" y="64622"/>
                  </a:lnTo>
                  <a:cubicBezTo>
                    <a:pt x="48087" y="64622"/>
                    <a:pt x="52251" y="36536"/>
                    <a:pt x="48087" y="19788"/>
                  </a:cubicBezTo>
                  <a:cubicBezTo>
                    <a:pt x="43892" y="3040"/>
                    <a:pt x="29758" y="1"/>
                    <a:pt x="22250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9" name="Google Shape;7029;p139"/>
            <p:cNvSpPr/>
            <p:nvPr/>
          </p:nvSpPr>
          <p:spPr>
            <a:xfrm>
              <a:off x="4223750" y="4030600"/>
              <a:ext cx="1211300" cy="1200025"/>
            </a:xfrm>
            <a:custGeom>
              <a:rect b="b" l="l" r="r" t="t"/>
              <a:pathLst>
                <a:path extrusionOk="0" h="48001" w="48452">
                  <a:moveTo>
                    <a:pt x="865" y="0"/>
                  </a:moveTo>
                  <a:cubicBezTo>
                    <a:pt x="767" y="0"/>
                    <a:pt x="695" y="79"/>
                    <a:pt x="669" y="158"/>
                  </a:cubicBezTo>
                  <a:cubicBezTo>
                    <a:pt x="61" y="3441"/>
                    <a:pt x="0" y="6541"/>
                    <a:pt x="0" y="8608"/>
                  </a:cubicBezTo>
                  <a:lnTo>
                    <a:pt x="0" y="48001"/>
                  </a:lnTo>
                  <a:lnTo>
                    <a:pt x="48269" y="48001"/>
                  </a:lnTo>
                  <a:cubicBezTo>
                    <a:pt x="48360" y="48001"/>
                    <a:pt x="48451" y="47910"/>
                    <a:pt x="48451" y="47819"/>
                  </a:cubicBezTo>
                  <a:cubicBezTo>
                    <a:pt x="48451" y="47697"/>
                    <a:pt x="48360" y="47636"/>
                    <a:pt x="48269" y="47636"/>
                  </a:cubicBezTo>
                  <a:lnTo>
                    <a:pt x="365" y="47636"/>
                  </a:lnTo>
                  <a:lnTo>
                    <a:pt x="365" y="8608"/>
                  </a:lnTo>
                  <a:cubicBezTo>
                    <a:pt x="365" y="6572"/>
                    <a:pt x="456" y="3471"/>
                    <a:pt x="1064" y="219"/>
                  </a:cubicBezTo>
                  <a:cubicBezTo>
                    <a:pt x="1064" y="128"/>
                    <a:pt x="1004" y="37"/>
                    <a:pt x="912" y="6"/>
                  </a:cubicBezTo>
                  <a:cubicBezTo>
                    <a:pt x="896" y="2"/>
                    <a:pt x="880" y="0"/>
                    <a:pt x="86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0" name="Google Shape;7030;p139"/>
            <p:cNvSpPr/>
            <p:nvPr/>
          </p:nvSpPr>
          <p:spPr>
            <a:xfrm>
              <a:off x="4358250" y="3474525"/>
              <a:ext cx="908850" cy="331375"/>
            </a:xfrm>
            <a:custGeom>
              <a:rect b="b" l="l" r="r" t="t"/>
              <a:pathLst>
                <a:path extrusionOk="0" h="13255" w="36354">
                  <a:moveTo>
                    <a:pt x="28015" y="0"/>
                  </a:moveTo>
                  <a:cubicBezTo>
                    <a:pt x="25512" y="0"/>
                    <a:pt x="22021" y="2708"/>
                    <a:pt x="14955" y="3039"/>
                  </a:cubicBezTo>
                  <a:cubicBezTo>
                    <a:pt x="14649" y="3053"/>
                    <a:pt x="14351" y="3059"/>
                    <a:pt x="14059" y="3059"/>
                  </a:cubicBezTo>
                  <a:cubicBezTo>
                    <a:pt x="8160" y="3059"/>
                    <a:pt x="5060" y="482"/>
                    <a:pt x="3426" y="482"/>
                  </a:cubicBezTo>
                  <a:cubicBezTo>
                    <a:pt x="2914" y="482"/>
                    <a:pt x="2546" y="734"/>
                    <a:pt x="2280" y="1398"/>
                  </a:cubicBezTo>
                  <a:cubicBezTo>
                    <a:pt x="1125" y="4285"/>
                    <a:pt x="3922" y="6778"/>
                    <a:pt x="3922" y="6778"/>
                  </a:cubicBezTo>
                  <a:cubicBezTo>
                    <a:pt x="3922" y="6778"/>
                    <a:pt x="1" y="8024"/>
                    <a:pt x="943" y="9422"/>
                  </a:cubicBezTo>
                  <a:cubicBezTo>
                    <a:pt x="1682" y="10543"/>
                    <a:pt x="8616" y="13255"/>
                    <a:pt x="17235" y="13255"/>
                  </a:cubicBezTo>
                  <a:cubicBezTo>
                    <a:pt x="19601" y="13255"/>
                    <a:pt x="22094" y="13051"/>
                    <a:pt x="24621" y="12553"/>
                  </a:cubicBezTo>
                  <a:cubicBezTo>
                    <a:pt x="36354" y="10243"/>
                    <a:pt x="31369" y="6383"/>
                    <a:pt x="28633" y="5805"/>
                  </a:cubicBezTo>
                  <a:cubicBezTo>
                    <a:pt x="28633" y="5805"/>
                    <a:pt x="33649" y="2675"/>
                    <a:pt x="29363" y="334"/>
                  </a:cubicBezTo>
                  <a:cubicBezTo>
                    <a:pt x="28938" y="99"/>
                    <a:pt x="28494" y="0"/>
                    <a:pt x="28015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139"/>
            <p:cNvSpPr/>
            <p:nvPr/>
          </p:nvSpPr>
          <p:spPr>
            <a:xfrm>
              <a:off x="5083950" y="4563425"/>
              <a:ext cx="448350" cy="667200"/>
            </a:xfrm>
            <a:custGeom>
              <a:rect b="b" l="l" r="r" t="t"/>
              <a:pathLst>
                <a:path extrusionOk="0" h="26688" w="17934">
                  <a:moveTo>
                    <a:pt x="1338" y="1"/>
                  </a:moveTo>
                  <a:cubicBezTo>
                    <a:pt x="1247" y="1"/>
                    <a:pt x="1155" y="61"/>
                    <a:pt x="1125" y="183"/>
                  </a:cubicBezTo>
                  <a:cubicBezTo>
                    <a:pt x="304" y="11885"/>
                    <a:pt x="0" y="20730"/>
                    <a:pt x="244" y="26506"/>
                  </a:cubicBezTo>
                  <a:lnTo>
                    <a:pt x="244" y="26688"/>
                  </a:lnTo>
                  <a:lnTo>
                    <a:pt x="17751" y="26688"/>
                  </a:lnTo>
                  <a:cubicBezTo>
                    <a:pt x="17843" y="26688"/>
                    <a:pt x="17934" y="26597"/>
                    <a:pt x="17934" y="26506"/>
                  </a:cubicBezTo>
                  <a:cubicBezTo>
                    <a:pt x="17934" y="26384"/>
                    <a:pt x="17843" y="26323"/>
                    <a:pt x="17751" y="26323"/>
                  </a:cubicBezTo>
                  <a:lnTo>
                    <a:pt x="608" y="26323"/>
                  </a:lnTo>
                  <a:cubicBezTo>
                    <a:pt x="396" y="20548"/>
                    <a:pt x="700" y="11764"/>
                    <a:pt x="1520" y="213"/>
                  </a:cubicBezTo>
                  <a:cubicBezTo>
                    <a:pt x="1520" y="92"/>
                    <a:pt x="1459" y="1"/>
                    <a:pt x="1338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2" name="Google Shape;7032;p139"/>
            <p:cNvSpPr/>
            <p:nvPr/>
          </p:nvSpPr>
          <p:spPr>
            <a:xfrm>
              <a:off x="4419950" y="2819950"/>
              <a:ext cx="81950" cy="281475"/>
            </a:xfrm>
            <a:custGeom>
              <a:rect b="b" l="l" r="r" t="t"/>
              <a:pathLst>
                <a:path extrusionOk="0" h="11259" w="3278">
                  <a:moveTo>
                    <a:pt x="306" y="1"/>
                  </a:moveTo>
                  <a:cubicBezTo>
                    <a:pt x="149" y="1"/>
                    <a:pt x="1" y="215"/>
                    <a:pt x="116" y="377"/>
                  </a:cubicBezTo>
                  <a:cubicBezTo>
                    <a:pt x="1058" y="1562"/>
                    <a:pt x="1940" y="2748"/>
                    <a:pt x="2122" y="4298"/>
                  </a:cubicBezTo>
                  <a:cubicBezTo>
                    <a:pt x="2274" y="5696"/>
                    <a:pt x="1271" y="6456"/>
                    <a:pt x="846" y="7672"/>
                  </a:cubicBezTo>
                  <a:cubicBezTo>
                    <a:pt x="207" y="9465"/>
                    <a:pt x="1089" y="11046"/>
                    <a:pt x="3004" y="11258"/>
                  </a:cubicBezTo>
                  <a:cubicBezTo>
                    <a:pt x="3277" y="11258"/>
                    <a:pt x="3277" y="10833"/>
                    <a:pt x="3004" y="10803"/>
                  </a:cubicBezTo>
                  <a:cubicBezTo>
                    <a:pt x="1514" y="10651"/>
                    <a:pt x="815" y="9526"/>
                    <a:pt x="1180" y="8067"/>
                  </a:cubicBezTo>
                  <a:cubicBezTo>
                    <a:pt x="1423" y="7033"/>
                    <a:pt x="2274" y="6304"/>
                    <a:pt x="2517" y="5271"/>
                  </a:cubicBezTo>
                  <a:cubicBezTo>
                    <a:pt x="2973" y="3325"/>
                    <a:pt x="1545" y="1502"/>
                    <a:pt x="450" y="73"/>
                  </a:cubicBezTo>
                  <a:cubicBezTo>
                    <a:pt x="407" y="22"/>
                    <a:pt x="356" y="1"/>
                    <a:pt x="306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3" name="Google Shape;7033;p139"/>
            <p:cNvSpPr/>
            <p:nvPr/>
          </p:nvSpPr>
          <p:spPr>
            <a:xfrm>
              <a:off x="4451725" y="3112050"/>
              <a:ext cx="107150" cy="68075"/>
            </a:xfrm>
            <a:custGeom>
              <a:rect b="b" l="l" r="r" t="t"/>
              <a:pathLst>
                <a:path extrusionOk="0" h="2723" w="4286">
                  <a:moveTo>
                    <a:pt x="4256" y="0"/>
                  </a:moveTo>
                  <a:lnTo>
                    <a:pt x="4256" y="0"/>
                  </a:lnTo>
                  <a:cubicBezTo>
                    <a:pt x="2797" y="152"/>
                    <a:pt x="1398" y="486"/>
                    <a:pt x="61" y="1094"/>
                  </a:cubicBezTo>
                  <a:cubicBezTo>
                    <a:pt x="0" y="1368"/>
                    <a:pt x="335" y="1702"/>
                    <a:pt x="608" y="1976"/>
                  </a:cubicBezTo>
                  <a:cubicBezTo>
                    <a:pt x="1032" y="2455"/>
                    <a:pt x="1613" y="2722"/>
                    <a:pt x="2201" y="2722"/>
                  </a:cubicBezTo>
                  <a:cubicBezTo>
                    <a:pt x="2582" y="2722"/>
                    <a:pt x="2967" y="2610"/>
                    <a:pt x="3313" y="2371"/>
                  </a:cubicBezTo>
                  <a:cubicBezTo>
                    <a:pt x="4043" y="1854"/>
                    <a:pt x="4286" y="851"/>
                    <a:pt x="4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4" name="Google Shape;7034;p139"/>
            <p:cNvSpPr/>
            <p:nvPr/>
          </p:nvSpPr>
          <p:spPr>
            <a:xfrm>
              <a:off x="4350650" y="295095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52" y="0"/>
                  </a:moveTo>
                  <a:cubicBezTo>
                    <a:pt x="396" y="0"/>
                    <a:pt x="1" y="760"/>
                    <a:pt x="1" y="1642"/>
                  </a:cubicBezTo>
                  <a:cubicBezTo>
                    <a:pt x="1" y="2553"/>
                    <a:pt x="396" y="3283"/>
                    <a:pt x="852" y="3283"/>
                  </a:cubicBezTo>
                  <a:cubicBezTo>
                    <a:pt x="1338" y="3283"/>
                    <a:pt x="1733" y="2553"/>
                    <a:pt x="1733" y="1642"/>
                  </a:cubicBezTo>
                  <a:cubicBezTo>
                    <a:pt x="1733" y="760"/>
                    <a:pt x="133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139"/>
            <p:cNvSpPr/>
            <p:nvPr/>
          </p:nvSpPr>
          <p:spPr>
            <a:xfrm>
              <a:off x="4593825" y="2958550"/>
              <a:ext cx="43325" cy="82075"/>
            </a:xfrm>
            <a:custGeom>
              <a:rect b="b" l="l" r="r" t="t"/>
              <a:pathLst>
                <a:path extrusionOk="0" h="3283" w="1733">
                  <a:moveTo>
                    <a:pt x="882" y="0"/>
                  </a:moveTo>
                  <a:cubicBezTo>
                    <a:pt x="395" y="0"/>
                    <a:pt x="0" y="760"/>
                    <a:pt x="0" y="1641"/>
                  </a:cubicBezTo>
                  <a:cubicBezTo>
                    <a:pt x="0" y="2553"/>
                    <a:pt x="395" y="3283"/>
                    <a:pt x="882" y="3283"/>
                  </a:cubicBezTo>
                  <a:cubicBezTo>
                    <a:pt x="1338" y="3283"/>
                    <a:pt x="1733" y="2553"/>
                    <a:pt x="1733" y="1641"/>
                  </a:cubicBezTo>
                  <a:cubicBezTo>
                    <a:pt x="1733" y="760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139"/>
            <p:cNvSpPr/>
            <p:nvPr/>
          </p:nvSpPr>
          <p:spPr>
            <a:xfrm>
              <a:off x="4236675" y="2794975"/>
              <a:ext cx="161125" cy="83375"/>
            </a:xfrm>
            <a:custGeom>
              <a:rect b="b" l="l" r="r" t="t"/>
              <a:pathLst>
                <a:path extrusionOk="0" h="3335" w="6445">
                  <a:moveTo>
                    <a:pt x="4178" y="0"/>
                  </a:moveTo>
                  <a:cubicBezTo>
                    <a:pt x="3766" y="0"/>
                    <a:pt x="3317" y="51"/>
                    <a:pt x="2857" y="160"/>
                  </a:cubicBezTo>
                  <a:cubicBezTo>
                    <a:pt x="1186" y="555"/>
                    <a:pt x="0" y="1558"/>
                    <a:pt x="213" y="2409"/>
                  </a:cubicBezTo>
                  <a:cubicBezTo>
                    <a:pt x="365" y="2997"/>
                    <a:pt x="1171" y="3335"/>
                    <a:pt x="2230" y="3335"/>
                  </a:cubicBezTo>
                  <a:cubicBezTo>
                    <a:pt x="2651" y="3335"/>
                    <a:pt x="3112" y="3282"/>
                    <a:pt x="3587" y="3169"/>
                  </a:cubicBezTo>
                  <a:cubicBezTo>
                    <a:pt x="5259" y="2774"/>
                    <a:pt x="6444" y="1771"/>
                    <a:pt x="6231" y="950"/>
                  </a:cubicBezTo>
                  <a:cubicBezTo>
                    <a:pt x="6099" y="355"/>
                    <a:pt x="5264" y="0"/>
                    <a:pt x="4178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139"/>
            <p:cNvSpPr/>
            <p:nvPr/>
          </p:nvSpPr>
          <p:spPr>
            <a:xfrm>
              <a:off x="4574825" y="2798625"/>
              <a:ext cx="161125" cy="84025"/>
            </a:xfrm>
            <a:custGeom>
              <a:rect b="b" l="l" r="r" t="t"/>
              <a:pathLst>
                <a:path extrusionOk="0" h="3361" w="6445">
                  <a:moveTo>
                    <a:pt x="2244" y="0"/>
                  </a:moveTo>
                  <a:cubicBezTo>
                    <a:pt x="1187" y="0"/>
                    <a:pt x="365" y="339"/>
                    <a:pt x="213" y="926"/>
                  </a:cubicBezTo>
                  <a:cubicBezTo>
                    <a:pt x="0" y="1777"/>
                    <a:pt x="1186" y="2780"/>
                    <a:pt x="2857" y="3175"/>
                  </a:cubicBezTo>
                  <a:cubicBezTo>
                    <a:pt x="3343" y="3301"/>
                    <a:pt x="3818" y="3360"/>
                    <a:pt x="4251" y="3360"/>
                  </a:cubicBezTo>
                  <a:cubicBezTo>
                    <a:pt x="5283" y="3360"/>
                    <a:pt x="6082" y="3024"/>
                    <a:pt x="6231" y="2446"/>
                  </a:cubicBezTo>
                  <a:cubicBezTo>
                    <a:pt x="6444" y="1595"/>
                    <a:pt x="5259" y="592"/>
                    <a:pt x="3587" y="166"/>
                  </a:cubicBezTo>
                  <a:cubicBezTo>
                    <a:pt x="3120" y="54"/>
                    <a:pt x="2664" y="0"/>
                    <a:pt x="2244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8" name="Google Shape;7038;p139"/>
            <p:cNvSpPr/>
            <p:nvPr/>
          </p:nvSpPr>
          <p:spPr>
            <a:xfrm>
              <a:off x="4191825" y="2777675"/>
              <a:ext cx="255350" cy="297925"/>
            </a:xfrm>
            <a:custGeom>
              <a:rect b="b" l="l" r="r" t="t"/>
              <a:pathLst>
                <a:path extrusionOk="0" h="11917" w="10214">
                  <a:moveTo>
                    <a:pt x="5107" y="730"/>
                  </a:moveTo>
                  <a:cubicBezTo>
                    <a:pt x="7509" y="730"/>
                    <a:pt x="9454" y="3071"/>
                    <a:pt x="9454" y="5959"/>
                  </a:cubicBezTo>
                  <a:cubicBezTo>
                    <a:pt x="9454" y="8846"/>
                    <a:pt x="7509" y="11187"/>
                    <a:pt x="5107" y="11187"/>
                  </a:cubicBezTo>
                  <a:cubicBezTo>
                    <a:pt x="2706" y="11187"/>
                    <a:pt x="761" y="8846"/>
                    <a:pt x="761" y="5959"/>
                  </a:cubicBezTo>
                  <a:cubicBezTo>
                    <a:pt x="761" y="3071"/>
                    <a:pt x="2706" y="730"/>
                    <a:pt x="5107" y="730"/>
                  </a:cubicBezTo>
                  <a:close/>
                  <a:moveTo>
                    <a:pt x="5107" y="1"/>
                  </a:moveTo>
                  <a:cubicBezTo>
                    <a:pt x="2311" y="1"/>
                    <a:pt x="1" y="2676"/>
                    <a:pt x="1" y="5959"/>
                  </a:cubicBezTo>
                  <a:cubicBezTo>
                    <a:pt x="1" y="9241"/>
                    <a:pt x="2311" y="11916"/>
                    <a:pt x="5107" y="11916"/>
                  </a:cubicBezTo>
                  <a:cubicBezTo>
                    <a:pt x="7904" y="11916"/>
                    <a:pt x="10214" y="9241"/>
                    <a:pt x="10214" y="5959"/>
                  </a:cubicBezTo>
                  <a:cubicBezTo>
                    <a:pt x="10214" y="2676"/>
                    <a:pt x="7904" y="1"/>
                    <a:pt x="5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9" name="Google Shape;7039;p139"/>
            <p:cNvSpPr/>
            <p:nvPr/>
          </p:nvSpPr>
          <p:spPr>
            <a:xfrm>
              <a:off x="4517075" y="2780725"/>
              <a:ext cx="282700" cy="304750"/>
            </a:xfrm>
            <a:custGeom>
              <a:rect b="b" l="l" r="r" t="t"/>
              <a:pathLst>
                <a:path extrusionOk="0" h="12190" w="11308">
                  <a:moveTo>
                    <a:pt x="5654" y="791"/>
                  </a:moveTo>
                  <a:cubicBezTo>
                    <a:pt x="8329" y="791"/>
                    <a:pt x="10517" y="3162"/>
                    <a:pt x="10517" y="6080"/>
                  </a:cubicBezTo>
                  <a:cubicBezTo>
                    <a:pt x="10517" y="9028"/>
                    <a:pt x="8329" y="11399"/>
                    <a:pt x="5654" y="11399"/>
                  </a:cubicBezTo>
                  <a:cubicBezTo>
                    <a:pt x="2979" y="11399"/>
                    <a:pt x="790" y="9028"/>
                    <a:pt x="790" y="6080"/>
                  </a:cubicBezTo>
                  <a:cubicBezTo>
                    <a:pt x="790" y="3162"/>
                    <a:pt x="2979" y="791"/>
                    <a:pt x="5654" y="791"/>
                  </a:cubicBezTo>
                  <a:close/>
                  <a:moveTo>
                    <a:pt x="5654" y="1"/>
                  </a:moveTo>
                  <a:cubicBezTo>
                    <a:pt x="2523" y="1"/>
                    <a:pt x="0" y="2736"/>
                    <a:pt x="0" y="6080"/>
                  </a:cubicBezTo>
                  <a:cubicBezTo>
                    <a:pt x="0" y="9454"/>
                    <a:pt x="2523" y="12189"/>
                    <a:pt x="5654" y="12189"/>
                  </a:cubicBezTo>
                  <a:cubicBezTo>
                    <a:pt x="8785" y="12189"/>
                    <a:pt x="11307" y="9454"/>
                    <a:pt x="11307" y="6080"/>
                  </a:cubicBezTo>
                  <a:cubicBezTo>
                    <a:pt x="11307" y="2736"/>
                    <a:pt x="8785" y="1"/>
                    <a:pt x="5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0" name="Google Shape;7040;p139"/>
            <p:cNvSpPr/>
            <p:nvPr/>
          </p:nvSpPr>
          <p:spPr>
            <a:xfrm>
              <a:off x="4427200" y="2884550"/>
              <a:ext cx="102800" cy="57300"/>
            </a:xfrm>
            <a:custGeom>
              <a:rect b="b" l="l" r="r" t="t"/>
              <a:pathLst>
                <a:path extrusionOk="0" h="2292" w="4112">
                  <a:moveTo>
                    <a:pt x="2186" y="0"/>
                  </a:moveTo>
                  <a:cubicBezTo>
                    <a:pt x="1438" y="0"/>
                    <a:pt x="680" y="357"/>
                    <a:pt x="191" y="1106"/>
                  </a:cubicBezTo>
                  <a:cubicBezTo>
                    <a:pt x="1" y="1381"/>
                    <a:pt x="251" y="1641"/>
                    <a:pt x="514" y="1641"/>
                  </a:cubicBezTo>
                  <a:cubicBezTo>
                    <a:pt x="629" y="1641"/>
                    <a:pt x="746" y="1591"/>
                    <a:pt x="829" y="1471"/>
                  </a:cubicBezTo>
                  <a:cubicBezTo>
                    <a:pt x="1169" y="954"/>
                    <a:pt x="1676" y="715"/>
                    <a:pt x="2177" y="715"/>
                  </a:cubicBezTo>
                  <a:cubicBezTo>
                    <a:pt x="2885" y="715"/>
                    <a:pt x="3582" y="1194"/>
                    <a:pt x="3778" y="2048"/>
                  </a:cubicBezTo>
                  <a:cubicBezTo>
                    <a:pt x="3808" y="2231"/>
                    <a:pt x="3960" y="2291"/>
                    <a:pt x="4112" y="2291"/>
                  </a:cubicBezTo>
                  <a:cubicBezTo>
                    <a:pt x="4082" y="2261"/>
                    <a:pt x="4082" y="2231"/>
                    <a:pt x="4082" y="2200"/>
                  </a:cubicBezTo>
                  <a:cubicBezTo>
                    <a:pt x="3960" y="1805"/>
                    <a:pt x="3990" y="1380"/>
                    <a:pt x="4112" y="1015"/>
                  </a:cubicBezTo>
                  <a:cubicBezTo>
                    <a:pt x="3658" y="350"/>
                    <a:pt x="2927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1" name="Google Shape;7041;p139"/>
            <p:cNvSpPr/>
            <p:nvPr/>
          </p:nvSpPr>
          <p:spPr>
            <a:xfrm>
              <a:off x="4782275" y="2892275"/>
              <a:ext cx="344875" cy="98475"/>
            </a:xfrm>
            <a:custGeom>
              <a:rect b="b" l="l" r="r" t="t"/>
              <a:pathLst>
                <a:path extrusionOk="0" h="3939" w="13795">
                  <a:moveTo>
                    <a:pt x="7808" y="0"/>
                  </a:moveTo>
                  <a:cubicBezTo>
                    <a:pt x="5221" y="0"/>
                    <a:pt x="2528" y="365"/>
                    <a:pt x="0" y="767"/>
                  </a:cubicBezTo>
                  <a:cubicBezTo>
                    <a:pt x="91" y="1010"/>
                    <a:pt x="152" y="1253"/>
                    <a:pt x="183" y="1496"/>
                  </a:cubicBezTo>
                  <a:cubicBezTo>
                    <a:pt x="2219" y="1162"/>
                    <a:pt x="4256" y="979"/>
                    <a:pt x="6323" y="858"/>
                  </a:cubicBezTo>
                  <a:cubicBezTo>
                    <a:pt x="7326" y="827"/>
                    <a:pt x="8329" y="827"/>
                    <a:pt x="9332" y="827"/>
                  </a:cubicBezTo>
                  <a:cubicBezTo>
                    <a:pt x="11733" y="827"/>
                    <a:pt x="12463" y="1891"/>
                    <a:pt x="12918" y="3685"/>
                  </a:cubicBezTo>
                  <a:cubicBezTo>
                    <a:pt x="12954" y="3862"/>
                    <a:pt x="13100" y="3938"/>
                    <a:pt x="13260" y="3938"/>
                  </a:cubicBezTo>
                  <a:cubicBezTo>
                    <a:pt x="13510" y="3938"/>
                    <a:pt x="13795" y="3750"/>
                    <a:pt x="13739" y="3472"/>
                  </a:cubicBezTo>
                  <a:cubicBezTo>
                    <a:pt x="13253" y="1526"/>
                    <a:pt x="12371" y="311"/>
                    <a:pt x="10000" y="98"/>
                  </a:cubicBezTo>
                  <a:cubicBezTo>
                    <a:pt x="9283" y="30"/>
                    <a:pt x="8549" y="0"/>
                    <a:pt x="7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2" name="Google Shape;7042;p139"/>
            <p:cNvSpPr/>
            <p:nvPr/>
          </p:nvSpPr>
          <p:spPr>
            <a:xfrm>
              <a:off x="4992750" y="2905600"/>
              <a:ext cx="194400" cy="235275"/>
            </a:xfrm>
            <a:custGeom>
              <a:rect b="b" l="l" r="r" t="t"/>
              <a:pathLst>
                <a:path extrusionOk="0" h="9411" w="7776">
                  <a:moveTo>
                    <a:pt x="2672" y="1"/>
                  </a:moveTo>
                  <a:cubicBezTo>
                    <a:pt x="1230" y="1"/>
                    <a:pt x="1" y="872"/>
                    <a:pt x="1" y="872"/>
                  </a:cubicBezTo>
                  <a:lnTo>
                    <a:pt x="1" y="8988"/>
                  </a:lnTo>
                  <a:cubicBezTo>
                    <a:pt x="581" y="9277"/>
                    <a:pt x="1194" y="9411"/>
                    <a:pt x="1804" y="9411"/>
                  </a:cubicBezTo>
                  <a:cubicBezTo>
                    <a:pt x="4839" y="9411"/>
                    <a:pt x="7776" y="6107"/>
                    <a:pt x="5928" y="2361"/>
                  </a:cubicBezTo>
                  <a:cubicBezTo>
                    <a:pt x="5027" y="520"/>
                    <a:pt x="3786" y="1"/>
                    <a:pt x="2672" y="1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3" name="Google Shape;7043;p139"/>
          <p:cNvGrpSpPr/>
          <p:nvPr/>
        </p:nvGrpSpPr>
        <p:grpSpPr>
          <a:xfrm>
            <a:off x="4954600" y="2253165"/>
            <a:ext cx="1454820" cy="2906049"/>
            <a:chOff x="1647725" y="2641025"/>
            <a:chExt cx="1296400" cy="2589600"/>
          </a:xfrm>
        </p:grpSpPr>
        <p:sp>
          <p:nvSpPr>
            <p:cNvPr id="7044" name="Google Shape;7044;p139"/>
            <p:cNvSpPr/>
            <p:nvPr/>
          </p:nvSpPr>
          <p:spPr>
            <a:xfrm>
              <a:off x="2593775" y="4520875"/>
              <a:ext cx="350350" cy="705200"/>
            </a:xfrm>
            <a:custGeom>
              <a:rect b="b" l="l" r="r" t="t"/>
              <a:pathLst>
                <a:path extrusionOk="0" h="28208" w="14014">
                  <a:moveTo>
                    <a:pt x="10062" y="0"/>
                  </a:moveTo>
                  <a:lnTo>
                    <a:pt x="1" y="4985"/>
                  </a:lnTo>
                  <a:lnTo>
                    <a:pt x="1" y="28208"/>
                  </a:lnTo>
                  <a:lnTo>
                    <a:pt x="14013" y="28208"/>
                  </a:lnTo>
                  <a:lnTo>
                    <a:pt x="10062" y="0"/>
                  </a:ln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5" name="Google Shape;7045;p139"/>
            <p:cNvSpPr/>
            <p:nvPr/>
          </p:nvSpPr>
          <p:spPr>
            <a:xfrm>
              <a:off x="1692550" y="3893875"/>
              <a:ext cx="1179375" cy="1332200"/>
            </a:xfrm>
            <a:custGeom>
              <a:rect b="b" l="l" r="r" t="t"/>
              <a:pathLst>
                <a:path extrusionOk="0" h="53288" w="47175">
                  <a:moveTo>
                    <a:pt x="25213" y="1"/>
                  </a:moveTo>
                  <a:cubicBezTo>
                    <a:pt x="19610" y="1"/>
                    <a:pt x="4689" y="1555"/>
                    <a:pt x="2462" y="12132"/>
                  </a:cubicBezTo>
                  <a:cubicBezTo>
                    <a:pt x="0" y="23682"/>
                    <a:pt x="2979" y="53288"/>
                    <a:pt x="2979" y="53288"/>
                  </a:cubicBezTo>
                  <a:lnTo>
                    <a:pt x="40548" y="53288"/>
                  </a:lnTo>
                  <a:cubicBezTo>
                    <a:pt x="40548" y="53288"/>
                    <a:pt x="39515" y="37451"/>
                    <a:pt x="39940" y="36023"/>
                  </a:cubicBezTo>
                  <a:cubicBezTo>
                    <a:pt x="40366" y="34594"/>
                    <a:pt x="47175" y="26752"/>
                    <a:pt x="46719" y="21220"/>
                  </a:cubicBezTo>
                  <a:cubicBezTo>
                    <a:pt x="46293" y="15658"/>
                    <a:pt x="38694" y="3682"/>
                    <a:pt x="34986" y="1889"/>
                  </a:cubicBezTo>
                  <a:cubicBezTo>
                    <a:pt x="31278" y="65"/>
                    <a:pt x="26505" y="34"/>
                    <a:pt x="26505" y="34"/>
                  </a:cubicBezTo>
                  <a:cubicBezTo>
                    <a:pt x="26165" y="14"/>
                    <a:pt x="25728" y="1"/>
                    <a:pt x="25213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6" name="Google Shape;7046;p139"/>
            <p:cNvSpPr/>
            <p:nvPr/>
          </p:nvSpPr>
          <p:spPr>
            <a:xfrm>
              <a:off x="2675850" y="4419650"/>
              <a:ext cx="197600" cy="810975"/>
            </a:xfrm>
            <a:custGeom>
              <a:rect b="b" l="l" r="r" t="t"/>
              <a:pathLst>
                <a:path extrusionOk="0" h="32439" w="7904">
                  <a:moveTo>
                    <a:pt x="7423" y="1"/>
                  </a:moveTo>
                  <a:cubicBezTo>
                    <a:pt x="7411" y="1"/>
                    <a:pt x="7399" y="3"/>
                    <a:pt x="7387" y="7"/>
                  </a:cubicBezTo>
                  <a:cubicBezTo>
                    <a:pt x="7265" y="7"/>
                    <a:pt x="7204" y="98"/>
                    <a:pt x="7204" y="189"/>
                  </a:cubicBezTo>
                  <a:cubicBezTo>
                    <a:pt x="7508" y="4201"/>
                    <a:pt x="3982" y="9429"/>
                    <a:pt x="1885" y="12560"/>
                  </a:cubicBezTo>
                  <a:cubicBezTo>
                    <a:pt x="1095" y="13715"/>
                    <a:pt x="548" y="14536"/>
                    <a:pt x="426" y="14931"/>
                  </a:cubicBezTo>
                  <a:cubicBezTo>
                    <a:pt x="0" y="16390"/>
                    <a:pt x="1003" y="31618"/>
                    <a:pt x="1034" y="32257"/>
                  </a:cubicBezTo>
                  <a:cubicBezTo>
                    <a:pt x="1034" y="32378"/>
                    <a:pt x="1125" y="32439"/>
                    <a:pt x="1216" y="32439"/>
                  </a:cubicBezTo>
                  <a:lnTo>
                    <a:pt x="1247" y="32439"/>
                  </a:lnTo>
                  <a:cubicBezTo>
                    <a:pt x="1338" y="32439"/>
                    <a:pt x="1429" y="32348"/>
                    <a:pt x="1399" y="32226"/>
                  </a:cubicBezTo>
                  <a:cubicBezTo>
                    <a:pt x="1064" y="26785"/>
                    <a:pt x="456" y="16147"/>
                    <a:pt x="791" y="15053"/>
                  </a:cubicBezTo>
                  <a:cubicBezTo>
                    <a:pt x="912" y="14688"/>
                    <a:pt x="1459" y="13837"/>
                    <a:pt x="2189" y="12773"/>
                  </a:cubicBezTo>
                  <a:cubicBezTo>
                    <a:pt x="4317" y="9612"/>
                    <a:pt x="7903" y="4323"/>
                    <a:pt x="7599" y="159"/>
                  </a:cubicBezTo>
                  <a:cubicBezTo>
                    <a:pt x="7573" y="80"/>
                    <a:pt x="7501" y="1"/>
                    <a:pt x="7423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7" name="Google Shape;7047;p139"/>
            <p:cNvSpPr/>
            <p:nvPr/>
          </p:nvSpPr>
          <p:spPr>
            <a:xfrm>
              <a:off x="1651525" y="3948625"/>
              <a:ext cx="453675" cy="1277450"/>
            </a:xfrm>
            <a:custGeom>
              <a:rect b="b" l="l" r="r" t="t"/>
              <a:pathLst>
                <a:path extrusionOk="0" h="51098" w="18147">
                  <a:moveTo>
                    <a:pt x="15087" y="0"/>
                  </a:moveTo>
                  <a:cubicBezTo>
                    <a:pt x="12074" y="0"/>
                    <a:pt x="3869" y="4807"/>
                    <a:pt x="2128" y="14714"/>
                  </a:cubicBezTo>
                  <a:cubicBezTo>
                    <a:pt x="0" y="26720"/>
                    <a:pt x="2128" y="51098"/>
                    <a:pt x="2128" y="51098"/>
                  </a:cubicBezTo>
                  <a:lnTo>
                    <a:pt x="15593" y="51098"/>
                  </a:lnTo>
                  <a:cubicBezTo>
                    <a:pt x="15593" y="51098"/>
                    <a:pt x="15745" y="22830"/>
                    <a:pt x="16231" y="16690"/>
                  </a:cubicBezTo>
                  <a:cubicBezTo>
                    <a:pt x="16748" y="10580"/>
                    <a:pt x="18146" y="94"/>
                    <a:pt x="15198" y="3"/>
                  </a:cubicBezTo>
                  <a:cubicBezTo>
                    <a:pt x="15162" y="1"/>
                    <a:pt x="15125" y="0"/>
                    <a:pt x="15087" y="0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8" name="Google Shape;7048;p139"/>
            <p:cNvSpPr/>
            <p:nvPr/>
          </p:nvSpPr>
          <p:spPr>
            <a:xfrm>
              <a:off x="2036775" y="4618900"/>
              <a:ext cx="25875" cy="611725"/>
            </a:xfrm>
            <a:custGeom>
              <a:rect b="b" l="l" r="r" t="t"/>
              <a:pathLst>
                <a:path extrusionOk="0" h="24469" w="1035">
                  <a:moveTo>
                    <a:pt x="852" y="0"/>
                  </a:moveTo>
                  <a:cubicBezTo>
                    <a:pt x="730" y="0"/>
                    <a:pt x="669" y="0"/>
                    <a:pt x="639" y="274"/>
                  </a:cubicBezTo>
                  <a:cubicBezTo>
                    <a:pt x="639" y="456"/>
                    <a:pt x="639" y="700"/>
                    <a:pt x="609" y="1095"/>
                  </a:cubicBezTo>
                  <a:lnTo>
                    <a:pt x="365" y="10912"/>
                  </a:lnTo>
                  <a:cubicBezTo>
                    <a:pt x="183" y="17083"/>
                    <a:pt x="1" y="24104"/>
                    <a:pt x="1" y="24256"/>
                  </a:cubicBezTo>
                  <a:cubicBezTo>
                    <a:pt x="1" y="24378"/>
                    <a:pt x="61" y="24469"/>
                    <a:pt x="183" y="24469"/>
                  </a:cubicBezTo>
                  <a:cubicBezTo>
                    <a:pt x="274" y="24469"/>
                    <a:pt x="365" y="24408"/>
                    <a:pt x="365" y="24287"/>
                  </a:cubicBezTo>
                  <a:cubicBezTo>
                    <a:pt x="396" y="24165"/>
                    <a:pt x="517" y="18663"/>
                    <a:pt x="730" y="10943"/>
                  </a:cubicBezTo>
                  <a:cubicBezTo>
                    <a:pt x="882" y="5745"/>
                    <a:pt x="1004" y="852"/>
                    <a:pt x="1034" y="274"/>
                  </a:cubicBezTo>
                  <a:cubicBezTo>
                    <a:pt x="1034" y="274"/>
                    <a:pt x="1034" y="244"/>
                    <a:pt x="1034" y="244"/>
                  </a:cubicBezTo>
                  <a:cubicBezTo>
                    <a:pt x="1034" y="244"/>
                    <a:pt x="1034" y="213"/>
                    <a:pt x="1034" y="213"/>
                  </a:cubicBezTo>
                  <a:cubicBezTo>
                    <a:pt x="1004" y="31"/>
                    <a:pt x="882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9" name="Google Shape;7049;p139"/>
            <p:cNvSpPr/>
            <p:nvPr/>
          </p:nvSpPr>
          <p:spPr>
            <a:xfrm>
              <a:off x="2292100" y="3500700"/>
              <a:ext cx="494725" cy="393200"/>
            </a:xfrm>
            <a:custGeom>
              <a:rect b="b" l="l" r="r" t="t"/>
              <a:pathLst>
                <a:path extrusionOk="0" h="15728" w="19789">
                  <a:moveTo>
                    <a:pt x="9316" y="1"/>
                  </a:moveTo>
                  <a:cubicBezTo>
                    <a:pt x="5973" y="1"/>
                    <a:pt x="2233" y="796"/>
                    <a:pt x="1460" y="4181"/>
                  </a:cubicBezTo>
                  <a:cubicBezTo>
                    <a:pt x="1" y="10594"/>
                    <a:pt x="3770" y="14059"/>
                    <a:pt x="3770" y="14059"/>
                  </a:cubicBezTo>
                  <a:cubicBezTo>
                    <a:pt x="3770" y="14059"/>
                    <a:pt x="6819" y="15727"/>
                    <a:pt x="11424" y="15727"/>
                  </a:cubicBezTo>
                  <a:cubicBezTo>
                    <a:pt x="13852" y="15727"/>
                    <a:pt x="16713" y="15263"/>
                    <a:pt x="19788" y="13847"/>
                  </a:cubicBezTo>
                  <a:cubicBezTo>
                    <a:pt x="19788" y="13847"/>
                    <a:pt x="15594" y="6187"/>
                    <a:pt x="14925" y="624"/>
                  </a:cubicBezTo>
                  <a:cubicBezTo>
                    <a:pt x="14925" y="624"/>
                    <a:pt x="12276" y="1"/>
                    <a:pt x="9316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0" name="Google Shape;7050;p139"/>
            <p:cNvSpPr/>
            <p:nvPr/>
          </p:nvSpPr>
          <p:spPr>
            <a:xfrm>
              <a:off x="2070225" y="2708525"/>
              <a:ext cx="710525" cy="1346025"/>
            </a:xfrm>
            <a:custGeom>
              <a:rect b="b" l="l" r="r" t="t"/>
              <a:pathLst>
                <a:path extrusionOk="0" h="53841" w="28421">
                  <a:moveTo>
                    <a:pt x="13860" y="1"/>
                  </a:moveTo>
                  <a:cubicBezTo>
                    <a:pt x="4316" y="1"/>
                    <a:pt x="0" y="7934"/>
                    <a:pt x="0" y="11247"/>
                  </a:cubicBezTo>
                  <a:lnTo>
                    <a:pt x="0" y="49759"/>
                  </a:lnTo>
                  <a:cubicBezTo>
                    <a:pt x="0" y="52398"/>
                    <a:pt x="5150" y="53840"/>
                    <a:pt x="10029" y="53840"/>
                  </a:cubicBezTo>
                  <a:cubicBezTo>
                    <a:pt x="12061" y="53840"/>
                    <a:pt x="14047" y="53590"/>
                    <a:pt x="15593" y="53072"/>
                  </a:cubicBezTo>
                  <a:cubicBezTo>
                    <a:pt x="17356" y="52464"/>
                    <a:pt x="14712" y="49819"/>
                    <a:pt x="14712" y="49819"/>
                  </a:cubicBezTo>
                  <a:cubicBezTo>
                    <a:pt x="14712" y="47874"/>
                    <a:pt x="15016" y="42251"/>
                    <a:pt x="15016" y="42251"/>
                  </a:cubicBezTo>
                  <a:cubicBezTo>
                    <a:pt x="15400" y="42268"/>
                    <a:pt x="15776" y="42276"/>
                    <a:pt x="16142" y="42276"/>
                  </a:cubicBezTo>
                  <a:cubicBezTo>
                    <a:pt x="24838" y="42276"/>
                    <a:pt x="28420" y="37569"/>
                    <a:pt x="28420" y="34652"/>
                  </a:cubicBezTo>
                  <a:lnTo>
                    <a:pt x="28420" y="13284"/>
                  </a:lnTo>
                  <a:cubicBezTo>
                    <a:pt x="28420" y="6354"/>
                    <a:pt x="23374" y="1"/>
                    <a:pt x="13860" y="1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1" name="Google Shape;7051;p139"/>
            <p:cNvSpPr/>
            <p:nvPr/>
          </p:nvSpPr>
          <p:spPr>
            <a:xfrm>
              <a:off x="2368100" y="3216800"/>
              <a:ext cx="151225" cy="61675"/>
            </a:xfrm>
            <a:custGeom>
              <a:rect b="b" l="l" r="r" t="t"/>
              <a:pathLst>
                <a:path extrusionOk="0" h="2467" w="6049">
                  <a:moveTo>
                    <a:pt x="2794" y="0"/>
                  </a:moveTo>
                  <a:cubicBezTo>
                    <a:pt x="2745" y="0"/>
                    <a:pt x="2695" y="2"/>
                    <a:pt x="2645" y="5"/>
                  </a:cubicBezTo>
                  <a:cubicBezTo>
                    <a:pt x="486" y="157"/>
                    <a:pt x="0" y="1676"/>
                    <a:pt x="0" y="1676"/>
                  </a:cubicBezTo>
                  <a:lnTo>
                    <a:pt x="1155" y="2193"/>
                  </a:lnTo>
                  <a:cubicBezTo>
                    <a:pt x="1155" y="2193"/>
                    <a:pt x="1805" y="1243"/>
                    <a:pt x="3146" y="1243"/>
                  </a:cubicBezTo>
                  <a:cubicBezTo>
                    <a:pt x="3895" y="1243"/>
                    <a:pt x="4861" y="1540"/>
                    <a:pt x="6049" y="2467"/>
                  </a:cubicBezTo>
                  <a:cubicBezTo>
                    <a:pt x="6049" y="2467"/>
                    <a:pt x="4888" y="0"/>
                    <a:pt x="279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2" name="Google Shape;7052;p139"/>
            <p:cNvSpPr/>
            <p:nvPr/>
          </p:nvSpPr>
          <p:spPr>
            <a:xfrm>
              <a:off x="2619625" y="3216800"/>
              <a:ext cx="152000" cy="61675"/>
            </a:xfrm>
            <a:custGeom>
              <a:rect b="b" l="l" r="r" t="t"/>
              <a:pathLst>
                <a:path extrusionOk="0" h="2467" w="6080">
                  <a:moveTo>
                    <a:pt x="3255" y="0"/>
                  </a:moveTo>
                  <a:cubicBezTo>
                    <a:pt x="1161" y="0"/>
                    <a:pt x="0" y="2467"/>
                    <a:pt x="0" y="2467"/>
                  </a:cubicBezTo>
                  <a:cubicBezTo>
                    <a:pt x="1188" y="1540"/>
                    <a:pt x="2158" y="1243"/>
                    <a:pt x="2912" y="1243"/>
                  </a:cubicBezTo>
                  <a:cubicBezTo>
                    <a:pt x="4262" y="1243"/>
                    <a:pt x="4924" y="2193"/>
                    <a:pt x="4924" y="2193"/>
                  </a:cubicBezTo>
                  <a:lnTo>
                    <a:pt x="6079" y="1676"/>
                  </a:lnTo>
                  <a:cubicBezTo>
                    <a:pt x="6079" y="1676"/>
                    <a:pt x="5563" y="157"/>
                    <a:pt x="3404" y="5"/>
                  </a:cubicBezTo>
                  <a:cubicBezTo>
                    <a:pt x="3354" y="2"/>
                    <a:pt x="3304" y="0"/>
                    <a:pt x="325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3" name="Google Shape;7053;p139"/>
            <p:cNvSpPr/>
            <p:nvPr/>
          </p:nvSpPr>
          <p:spPr>
            <a:xfrm>
              <a:off x="1647725" y="2641025"/>
              <a:ext cx="1259925" cy="1253750"/>
            </a:xfrm>
            <a:custGeom>
              <a:rect b="b" l="l" r="r" t="t"/>
              <a:pathLst>
                <a:path extrusionOk="0" h="50150" w="50397">
                  <a:moveTo>
                    <a:pt x="27476" y="0"/>
                  </a:moveTo>
                  <a:cubicBezTo>
                    <a:pt x="19385" y="0"/>
                    <a:pt x="11434" y="3715"/>
                    <a:pt x="6869" y="11668"/>
                  </a:cubicBezTo>
                  <a:cubicBezTo>
                    <a:pt x="0" y="23552"/>
                    <a:pt x="3404" y="41881"/>
                    <a:pt x="3404" y="41881"/>
                  </a:cubicBezTo>
                  <a:cubicBezTo>
                    <a:pt x="3404" y="41881"/>
                    <a:pt x="10891" y="50149"/>
                    <a:pt x="21409" y="50149"/>
                  </a:cubicBezTo>
                  <a:cubicBezTo>
                    <a:pt x="21466" y="50149"/>
                    <a:pt x="21523" y="50149"/>
                    <a:pt x="21581" y="50148"/>
                  </a:cubicBezTo>
                  <a:cubicBezTo>
                    <a:pt x="21581" y="50148"/>
                    <a:pt x="16323" y="39905"/>
                    <a:pt x="17842" y="22093"/>
                  </a:cubicBezTo>
                  <a:lnTo>
                    <a:pt x="29393" y="22093"/>
                  </a:lnTo>
                  <a:lnTo>
                    <a:pt x="30791" y="15832"/>
                  </a:lnTo>
                  <a:lnTo>
                    <a:pt x="31095" y="22093"/>
                  </a:lnTo>
                  <a:lnTo>
                    <a:pt x="39271" y="22093"/>
                  </a:lnTo>
                  <a:lnTo>
                    <a:pt x="39454" y="15862"/>
                  </a:lnTo>
                  <a:lnTo>
                    <a:pt x="40609" y="22093"/>
                  </a:lnTo>
                  <a:lnTo>
                    <a:pt x="48147" y="22093"/>
                  </a:lnTo>
                  <a:cubicBezTo>
                    <a:pt x="48147" y="22093"/>
                    <a:pt x="50396" y="8051"/>
                    <a:pt x="39271" y="2701"/>
                  </a:cubicBezTo>
                  <a:cubicBezTo>
                    <a:pt x="35572" y="922"/>
                    <a:pt x="31506" y="0"/>
                    <a:pt x="27476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4" name="Google Shape;7054;p139"/>
            <p:cNvSpPr/>
            <p:nvPr/>
          </p:nvSpPr>
          <p:spPr>
            <a:xfrm>
              <a:off x="2564150" y="3153225"/>
              <a:ext cx="129950" cy="255325"/>
            </a:xfrm>
            <a:custGeom>
              <a:rect b="b" l="l" r="r" t="t"/>
              <a:pathLst>
                <a:path extrusionOk="0" h="10213" w="5198">
                  <a:moveTo>
                    <a:pt x="1111" y="1"/>
                  </a:moveTo>
                  <a:cubicBezTo>
                    <a:pt x="1015" y="1"/>
                    <a:pt x="919" y="54"/>
                    <a:pt x="882" y="177"/>
                  </a:cubicBezTo>
                  <a:cubicBezTo>
                    <a:pt x="456" y="1788"/>
                    <a:pt x="0" y="4128"/>
                    <a:pt x="699" y="5770"/>
                  </a:cubicBezTo>
                  <a:cubicBezTo>
                    <a:pt x="1034" y="6469"/>
                    <a:pt x="1520" y="6803"/>
                    <a:pt x="2310" y="6985"/>
                  </a:cubicBezTo>
                  <a:cubicBezTo>
                    <a:pt x="3009" y="7137"/>
                    <a:pt x="3739" y="7168"/>
                    <a:pt x="3982" y="7988"/>
                  </a:cubicBezTo>
                  <a:cubicBezTo>
                    <a:pt x="4286" y="8900"/>
                    <a:pt x="3344" y="9569"/>
                    <a:pt x="2584" y="9751"/>
                  </a:cubicBezTo>
                  <a:cubicBezTo>
                    <a:pt x="2327" y="9808"/>
                    <a:pt x="2418" y="10213"/>
                    <a:pt x="2681" y="10213"/>
                  </a:cubicBezTo>
                  <a:cubicBezTo>
                    <a:pt x="2699" y="10213"/>
                    <a:pt x="2717" y="10211"/>
                    <a:pt x="2736" y="10207"/>
                  </a:cubicBezTo>
                  <a:cubicBezTo>
                    <a:pt x="4164" y="9843"/>
                    <a:pt x="5198" y="8140"/>
                    <a:pt x="3891" y="6985"/>
                  </a:cubicBezTo>
                  <a:cubicBezTo>
                    <a:pt x="3587" y="6712"/>
                    <a:pt x="3101" y="6621"/>
                    <a:pt x="2705" y="6560"/>
                  </a:cubicBezTo>
                  <a:cubicBezTo>
                    <a:pt x="1733" y="6408"/>
                    <a:pt x="1216" y="6013"/>
                    <a:pt x="1003" y="5040"/>
                  </a:cubicBezTo>
                  <a:cubicBezTo>
                    <a:pt x="639" y="3520"/>
                    <a:pt x="943" y="1757"/>
                    <a:pt x="1338" y="298"/>
                  </a:cubicBezTo>
                  <a:cubicBezTo>
                    <a:pt x="1392" y="117"/>
                    <a:pt x="1252" y="1"/>
                    <a:pt x="111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5" name="Google Shape;7055;p139"/>
            <p:cNvSpPr/>
            <p:nvPr/>
          </p:nvSpPr>
          <p:spPr>
            <a:xfrm>
              <a:off x="2572500" y="3430425"/>
              <a:ext cx="103375" cy="61775"/>
            </a:xfrm>
            <a:custGeom>
              <a:rect b="b" l="l" r="r" t="t"/>
              <a:pathLst>
                <a:path extrusionOk="0" h="2471" w="4135">
                  <a:moveTo>
                    <a:pt x="1" y="1"/>
                  </a:moveTo>
                  <a:lnTo>
                    <a:pt x="1" y="1"/>
                  </a:lnTo>
                  <a:cubicBezTo>
                    <a:pt x="61" y="639"/>
                    <a:pt x="274" y="1277"/>
                    <a:pt x="669" y="1733"/>
                  </a:cubicBezTo>
                  <a:cubicBezTo>
                    <a:pt x="1050" y="2186"/>
                    <a:pt x="1617" y="2470"/>
                    <a:pt x="2167" y="2470"/>
                  </a:cubicBezTo>
                  <a:cubicBezTo>
                    <a:pt x="2319" y="2470"/>
                    <a:pt x="2470" y="2448"/>
                    <a:pt x="2615" y="2402"/>
                  </a:cubicBezTo>
                  <a:cubicBezTo>
                    <a:pt x="2858" y="2311"/>
                    <a:pt x="3071" y="2189"/>
                    <a:pt x="3253" y="2037"/>
                  </a:cubicBezTo>
                  <a:cubicBezTo>
                    <a:pt x="3618" y="1733"/>
                    <a:pt x="3830" y="1369"/>
                    <a:pt x="4013" y="943"/>
                  </a:cubicBezTo>
                  <a:cubicBezTo>
                    <a:pt x="4013" y="882"/>
                    <a:pt x="4074" y="639"/>
                    <a:pt x="4134" y="396"/>
                  </a:cubicBezTo>
                  <a:lnTo>
                    <a:pt x="4134" y="396"/>
                  </a:lnTo>
                  <a:cubicBezTo>
                    <a:pt x="3634" y="472"/>
                    <a:pt x="3127" y="517"/>
                    <a:pt x="2622" y="517"/>
                  </a:cubicBezTo>
                  <a:cubicBezTo>
                    <a:pt x="1716" y="517"/>
                    <a:pt x="821" y="37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6" name="Google Shape;7056;p139"/>
          <p:cNvGrpSpPr/>
          <p:nvPr/>
        </p:nvGrpSpPr>
        <p:grpSpPr>
          <a:xfrm>
            <a:off x="319018" y="120652"/>
            <a:ext cx="1465607" cy="1243984"/>
            <a:chOff x="6064225" y="1470325"/>
            <a:chExt cx="1112500" cy="944200"/>
          </a:xfrm>
        </p:grpSpPr>
        <p:sp>
          <p:nvSpPr>
            <p:cNvPr id="7057" name="Google Shape;7057;p139"/>
            <p:cNvSpPr/>
            <p:nvPr/>
          </p:nvSpPr>
          <p:spPr>
            <a:xfrm>
              <a:off x="6064225" y="1470325"/>
              <a:ext cx="1112500" cy="792825"/>
            </a:xfrm>
            <a:custGeom>
              <a:rect b="b" l="l" r="r" t="t"/>
              <a:pathLst>
                <a:path extrusionOk="0" h="31713" w="44500">
                  <a:moveTo>
                    <a:pt x="21688" y="0"/>
                  </a:moveTo>
                  <a:cubicBezTo>
                    <a:pt x="15996" y="0"/>
                    <a:pt x="10670" y="508"/>
                    <a:pt x="7843" y="989"/>
                  </a:cubicBezTo>
                  <a:cubicBezTo>
                    <a:pt x="0" y="2326"/>
                    <a:pt x="2007" y="13816"/>
                    <a:pt x="1703" y="22083"/>
                  </a:cubicBezTo>
                  <a:cubicBezTo>
                    <a:pt x="1439" y="29759"/>
                    <a:pt x="13712" y="31713"/>
                    <a:pt x="24198" y="31713"/>
                  </a:cubicBezTo>
                  <a:cubicBezTo>
                    <a:pt x="29450" y="31713"/>
                    <a:pt x="34253" y="31223"/>
                    <a:pt x="36810" y="30715"/>
                  </a:cubicBezTo>
                  <a:cubicBezTo>
                    <a:pt x="44500" y="29165"/>
                    <a:pt x="44105" y="17676"/>
                    <a:pt x="43527" y="7888"/>
                  </a:cubicBezTo>
                  <a:cubicBezTo>
                    <a:pt x="43157" y="1617"/>
                    <a:pt x="31841" y="0"/>
                    <a:pt x="216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8" name="Google Shape;7058;p139"/>
            <p:cNvSpPr/>
            <p:nvPr/>
          </p:nvSpPr>
          <p:spPr>
            <a:xfrm>
              <a:off x="6321200" y="2185000"/>
              <a:ext cx="177075" cy="229525"/>
            </a:xfrm>
            <a:custGeom>
              <a:rect b="b" l="l" r="r" t="t"/>
              <a:pathLst>
                <a:path extrusionOk="0" h="9181" w="7083">
                  <a:moveTo>
                    <a:pt x="2098" y="1"/>
                  </a:moveTo>
                  <a:cubicBezTo>
                    <a:pt x="2098" y="1"/>
                    <a:pt x="0" y="9180"/>
                    <a:pt x="2098" y="9180"/>
                  </a:cubicBezTo>
                  <a:cubicBezTo>
                    <a:pt x="4225" y="9180"/>
                    <a:pt x="7082" y="943"/>
                    <a:pt x="7082" y="943"/>
                  </a:cubicBezTo>
                  <a:lnTo>
                    <a:pt x="20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9" name="Google Shape;7059;p139"/>
          <p:cNvSpPr/>
          <p:nvPr/>
        </p:nvSpPr>
        <p:spPr>
          <a:xfrm>
            <a:off x="5859152" y="1121640"/>
            <a:ext cx="642280" cy="30602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你好</a:t>
            </a:r>
          </a:p>
        </p:txBody>
      </p:sp>
      <p:sp>
        <p:nvSpPr>
          <p:cNvPr id="7060" name="Google Shape;7060;p139"/>
          <p:cNvSpPr/>
          <p:nvPr/>
        </p:nvSpPr>
        <p:spPr>
          <a:xfrm>
            <a:off x="7185709" y="704884"/>
            <a:ext cx="373403" cy="2461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Hi!</a:t>
            </a:r>
          </a:p>
        </p:txBody>
      </p:sp>
      <p:pic>
        <p:nvPicPr>
          <p:cNvPr id="7061" name="Google Shape;7061;p139"/>
          <p:cNvPicPr preferRelativeResize="0"/>
          <p:nvPr/>
        </p:nvPicPr>
        <p:blipFill rotWithShape="1">
          <a:blip r:embed="rId3">
            <a:alphaModFix/>
          </a:blip>
          <a:srcRect b="0" l="53187" r="-554" t="0"/>
          <a:stretch/>
        </p:blipFill>
        <p:spPr>
          <a:xfrm>
            <a:off x="524928" y="201353"/>
            <a:ext cx="1210691" cy="91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5" name="Shape 7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" name="Google Shape;7066;p140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 OF LANGUAGE BUDDIES</a:t>
            </a:r>
            <a:endParaRPr/>
          </a:p>
        </p:txBody>
      </p:sp>
      <p:sp>
        <p:nvSpPr>
          <p:cNvPr id="7067" name="Google Shape;7067;p140"/>
          <p:cNvSpPr txBox="1"/>
          <p:nvPr>
            <p:ph idx="1" type="subTitle"/>
          </p:nvPr>
        </p:nvSpPr>
        <p:spPr>
          <a:xfrm>
            <a:off x="162525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EXCHANGE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KNOWLEDGE!</a:t>
            </a:r>
            <a:endParaRPr/>
          </a:p>
        </p:txBody>
      </p:sp>
      <p:sp>
        <p:nvSpPr>
          <p:cNvPr id="7068" name="Google Shape;7068;p140"/>
          <p:cNvSpPr txBox="1"/>
          <p:nvPr>
            <p:ph idx="2" type="subTitle"/>
          </p:nvPr>
        </p:nvSpPr>
        <p:spPr>
          <a:xfrm>
            <a:off x="1625238" y="3125601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your own knowledge on the language you are currently learning to help improve each other!</a:t>
            </a:r>
            <a:endParaRPr/>
          </a:p>
        </p:txBody>
      </p:sp>
      <p:sp>
        <p:nvSpPr>
          <p:cNvPr id="7069" name="Google Shape;7069;p140"/>
          <p:cNvSpPr txBox="1"/>
          <p:nvPr>
            <p:ph idx="4" type="subTitle"/>
          </p:nvPr>
        </p:nvSpPr>
        <p:spPr>
          <a:xfrm>
            <a:off x="4977712" y="3125604"/>
            <a:ext cx="25410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meet new people that could become long-lasting friends :)</a:t>
            </a:r>
            <a:endParaRPr/>
          </a:p>
        </p:txBody>
      </p:sp>
      <p:grpSp>
        <p:nvGrpSpPr>
          <p:cNvPr id="7070" name="Google Shape;7070;p140"/>
          <p:cNvGrpSpPr/>
          <p:nvPr/>
        </p:nvGrpSpPr>
        <p:grpSpPr>
          <a:xfrm>
            <a:off x="2674787" y="1852969"/>
            <a:ext cx="441950" cy="457193"/>
            <a:chOff x="2227830" y="4003042"/>
            <a:chExt cx="278868" cy="278997"/>
          </a:xfrm>
        </p:grpSpPr>
        <p:sp>
          <p:nvSpPr>
            <p:cNvPr id="7071" name="Google Shape;7071;p140"/>
            <p:cNvSpPr/>
            <p:nvPr/>
          </p:nvSpPr>
          <p:spPr>
            <a:xfrm>
              <a:off x="2242451" y="4047811"/>
              <a:ext cx="249626" cy="189556"/>
            </a:xfrm>
            <a:custGeom>
              <a:rect b="b" l="l" r="r" t="t"/>
              <a:pathLst>
                <a:path extrusionOk="0" h="5860" w="7717">
                  <a:moveTo>
                    <a:pt x="239" y="1"/>
                  </a:moveTo>
                  <a:cubicBezTo>
                    <a:pt x="120" y="1"/>
                    <a:pt x="1" y="96"/>
                    <a:pt x="1" y="215"/>
                  </a:cubicBezTo>
                  <a:lnTo>
                    <a:pt x="1" y="5645"/>
                  </a:lnTo>
                  <a:cubicBezTo>
                    <a:pt x="1" y="5764"/>
                    <a:pt x="120" y="5859"/>
                    <a:pt x="239" y="5859"/>
                  </a:cubicBezTo>
                  <a:lnTo>
                    <a:pt x="7478" y="5859"/>
                  </a:lnTo>
                  <a:cubicBezTo>
                    <a:pt x="7597" y="5859"/>
                    <a:pt x="7716" y="5764"/>
                    <a:pt x="7716" y="5645"/>
                  </a:cubicBezTo>
                  <a:lnTo>
                    <a:pt x="7716" y="215"/>
                  </a:lnTo>
                  <a:cubicBezTo>
                    <a:pt x="7716" y="96"/>
                    <a:pt x="7597" y="1"/>
                    <a:pt x="74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2" name="Google Shape;7072;p140"/>
            <p:cNvSpPr/>
            <p:nvPr/>
          </p:nvSpPr>
          <p:spPr>
            <a:xfrm>
              <a:off x="2472798" y="4047811"/>
              <a:ext cx="19279" cy="189556"/>
            </a:xfrm>
            <a:custGeom>
              <a:rect b="b" l="l" r="r" t="t"/>
              <a:pathLst>
                <a:path extrusionOk="0" h="5860" w="596">
                  <a:moveTo>
                    <a:pt x="0" y="1"/>
                  </a:moveTo>
                  <a:cubicBezTo>
                    <a:pt x="143" y="1"/>
                    <a:pt x="238" y="96"/>
                    <a:pt x="238" y="215"/>
                  </a:cubicBezTo>
                  <a:lnTo>
                    <a:pt x="238" y="5645"/>
                  </a:lnTo>
                  <a:cubicBezTo>
                    <a:pt x="238" y="5764"/>
                    <a:pt x="119" y="5859"/>
                    <a:pt x="0" y="5859"/>
                  </a:cubicBezTo>
                  <a:lnTo>
                    <a:pt x="357" y="5859"/>
                  </a:lnTo>
                  <a:cubicBezTo>
                    <a:pt x="500" y="5859"/>
                    <a:pt x="595" y="5764"/>
                    <a:pt x="595" y="5645"/>
                  </a:cubicBezTo>
                  <a:lnTo>
                    <a:pt x="595" y="215"/>
                  </a:lnTo>
                  <a:cubicBezTo>
                    <a:pt x="595" y="96"/>
                    <a:pt x="476" y="1"/>
                    <a:pt x="357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3" name="Google Shape;7073;p140"/>
            <p:cNvSpPr/>
            <p:nvPr/>
          </p:nvSpPr>
          <p:spPr>
            <a:xfrm>
              <a:off x="2257848" y="4142589"/>
              <a:ext cx="218831" cy="94778"/>
            </a:xfrm>
            <a:custGeom>
              <a:rect b="b" l="l" r="r" t="t"/>
              <a:pathLst>
                <a:path extrusionOk="0" h="2930" w="6765">
                  <a:moveTo>
                    <a:pt x="3382" y="0"/>
                  </a:moveTo>
                  <a:lnTo>
                    <a:pt x="1" y="2929"/>
                  </a:lnTo>
                  <a:lnTo>
                    <a:pt x="6764" y="2929"/>
                  </a:lnTo>
                  <a:lnTo>
                    <a:pt x="3382" y="0"/>
                  </a:ln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4" name="Google Shape;7074;p140"/>
            <p:cNvSpPr/>
            <p:nvPr/>
          </p:nvSpPr>
          <p:spPr>
            <a:xfrm>
              <a:off x="2242451" y="4047811"/>
              <a:ext cx="249626" cy="110596"/>
            </a:xfrm>
            <a:custGeom>
              <a:rect b="b" l="l" r="r" t="t"/>
              <a:pathLst>
                <a:path extrusionOk="0" h="3419" w="7717">
                  <a:moveTo>
                    <a:pt x="239" y="1"/>
                  </a:moveTo>
                  <a:cubicBezTo>
                    <a:pt x="120" y="1"/>
                    <a:pt x="1" y="96"/>
                    <a:pt x="1" y="215"/>
                  </a:cubicBezTo>
                  <a:lnTo>
                    <a:pt x="1" y="1573"/>
                  </a:lnTo>
                  <a:lnTo>
                    <a:pt x="3692" y="3383"/>
                  </a:lnTo>
                  <a:cubicBezTo>
                    <a:pt x="3739" y="3406"/>
                    <a:pt x="3799" y="3418"/>
                    <a:pt x="3858" y="3418"/>
                  </a:cubicBezTo>
                  <a:cubicBezTo>
                    <a:pt x="3918" y="3418"/>
                    <a:pt x="3978" y="3406"/>
                    <a:pt x="4025" y="3383"/>
                  </a:cubicBezTo>
                  <a:lnTo>
                    <a:pt x="7716" y="1573"/>
                  </a:lnTo>
                  <a:lnTo>
                    <a:pt x="7716" y="215"/>
                  </a:lnTo>
                  <a:cubicBezTo>
                    <a:pt x="7716" y="96"/>
                    <a:pt x="7597" y="1"/>
                    <a:pt x="7478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5" name="Google Shape;7075;p140"/>
            <p:cNvSpPr/>
            <p:nvPr/>
          </p:nvSpPr>
          <p:spPr>
            <a:xfrm>
              <a:off x="2390344" y="4003042"/>
              <a:ext cx="116354" cy="91802"/>
            </a:xfrm>
            <a:custGeom>
              <a:rect b="b" l="l" r="r" t="t"/>
              <a:pathLst>
                <a:path extrusionOk="0" h="2838" w="3597">
                  <a:moveTo>
                    <a:pt x="1778" y="1"/>
                  </a:moveTo>
                  <a:cubicBezTo>
                    <a:pt x="1673" y="1"/>
                    <a:pt x="1571" y="49"/>
                    <a:pt x="1501" y="147"/>
                  </a:cubicBezTo>
                  <a:cubicBezTo>
                    <a:pt x="1382" y="290"/>
                    <a:pt x="1430" y="504"/>
                    <a:pt x="1573" y="623"/>
                  </a:cubicBezTo>
                  <a:lnTo>
                    <a:pt x="2144" y="1028"/>
                  </a:lnTo>
                  <a:lnTo>
                    <a:pt x="382" y="1028"/>
                  </a:lnTo>
                  <a:cubicBezTo>
                    <a:pt x="168" y="1028"/>
                    <a:pt x="1" y="1194"/>
                    <a:pt x="1" y="1409"/>
                  </a:cubicBezTo>
                  <a:cubicBezTo>
                    <a:pt x="1" y="1623"/>
                    <a:pt x="168" y="1814"/>
                    <a:pt x="382" y="1814"/>
                  </a:cubicBezTo>
                  <a:lnTo>
                    <a:pt x="2144" y="1814"/>
                  </a:lnTo>
                  <a:lnTo>
                    <a:pt x="1573" y="2218"/>
                  </a:lnTo>
                  <a:cubicBezTo>
                    <a:pt x="1430" y="2314"/>
                    <a:pt x="1382" y="2528"/>
                    <a:pt x="1501" y="2695"/>
                  </a:cubicBezTo>
                  <a:cubicBezTo>
                    <a:pt x="1573" y="2790"/>
                    <a:pt x="1692" y="2838"/>
                    <a:pt x="1787" y="2838"/>
                  </a:cubicBezTo>
                  <a:cubicBezTo>
                    <a:pt x="1858" y="2838"/>
                    <a:pt x="1930" y="2814"/>
                    <a:pt x="2001" y="2766"/>
                  </a:cubicBezTo>
                  <a:lnTo>
                    <a:pt x="3454" y="1695"/>
                  </a:lnTo>
                  <a:cubicBezTo>
                    <a:pt x="3549" y="1623"/>
                    <a:pt x="3597" y="1528"/>
                    <a:pt x="3597" y="1409"/>
                  </a:cubicBezTo>
                  <a:cubicBezTo>
                    <a:pt x="3597" y="1314"/>
                    <a:pt x="3549" y="1194"/>
                    <a:pt x="3454" y="1147"/>
                  </a:cubicBezTo>
                  <a:lnTo>
                    <a:pt x="2001" y="75"/>
                  </a:lnTo>
                  <a:cubicBezTo>
                    <a:pt x="1932" y="26"/>
                    <a:pt x="1854" y="1"/>
                    <a:pt x="1778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6" name="Google Shape;7076;p140"/>
            <p:cNvSpPr/>
            <p:nvPr/>
          </p:nvSpPr>
          <p:spPr>
            <a:xfrm>
              <a:off x="2390344" y="4046291"/>
              <a:ext cx="77860" cy="15430"/>
            </a:xfrm>
            <a:custGeom>
              <a:rect b="b" l="l" r="r" t="t"/>
              <a:pathLst>
                <a:path extrusionOk="0" h="477" w="2407">
                  <a:moveTo>
                    <a:pt x="1" y="0"/>
                  </a:moveTo>
                  <a:cubicBezTo>
                    <a:pt x="1" y="24"/>
                    <a:pt x="1" y="48"/>
                    <a:pt x="1" y="72"/>
                  </a:cubicBezTo>
                  <a:cubicBezTo>
                    <a:pt x="1" y="191"/>
                    <a:pt x="49" y="286"/>
                    <a:pt x="120" y="358"/>
                  </a:cubicBezTo>
                  <a:cubicBezTo>
                    <a:pt x="191" y="429"/>
                    <a:pt x="287" y="477"/>
                    <a:pt x="382" y="477"/>
                  </a:cubicBezTo>
                  <a:lnTo>
                    <a:pt x="2144" y="477"/>
                  </a:lnTo>
                  <a:lnTo>
                    <a:pt x="2335" y="334"/>
                  </a:lnTo>
                  <a:cubicBezTo>
                    <a:pt x="2406" y="262"/>
                    <a:pt x="2359" y="119"/>
                    <a:pt x="2263" y="119"/>
                  </a:cubicBezTo>
                  <a:lnTo>
                    <a:pt x="287" y="119"/>
                  </a:lnTo>
                  <a:cubicBezTo>
                    <a:pt x="191" y="119"/>
                    <a:pt x="96" y="72"/>
                    <a:pt x="2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7" name="Google Shape;7077;p140"/>
            <p:cNvSpPr/>
            <p:nvPr/>
          </p:nvSpPr>
          <p:spPr>
            <a:xfrm>
              <a:off x="2436568" y="4040889"/>
              <a:ext cx="70129" cy="53956"/>
            </a:xfrm>
            <a:custGeom>
              <a:rect b="b" l="l" r="r" t="t"/>
              <a:pathLst>
                <a:path extrusionOk="0" h="1668" w="2168">
                  <a:moveTo>
                    <a:pt x="2049" y="1"/>
                  </a:moveTo>
                  <a:cubicBezTo>
                    <a:pt x="2025" y="72"/>
                    <a:pt x="1977" y="144"/>
                    <a:pt x="1930" y="191"/>
                  </a:cubicBezTo>
                  <a:lnTo>
                    <a:pt x="453" y="1263"/>
                  </a:lnTo>
                  <a:cubicBezTo>
                    <a:pt x="406" y="1287"/>
                    <a:pt x="334" y="1310"/>
                    <a:pt x="263" y="1310"/>
                  </a:cubicBezTo>
                  <a:cubicBezTo>
                    <a:pt x="167" y="1310"/>
                    <a:pt x="96" y="1287"/>
                    <a:pt x="25" y="1215"/>
                  </a:cubicBezTo>
                  <a:lnTo>
                    <a:pt x="25" y="1215"/>
                  </a:lnTo>
                  <a:cubicBezTo>
                    <a:pt x="1" y="1334"/>
                    <a:pt x="25" y="1429"/>
                    <a:pt x="72" y="1525"/>
                  </a:cubicBezTo>
                  <a:cubicBezTo>
                    <a:pt x="144" y="1620"/>
                    <a:pt x="263" y="1668"/>
                    <a:pt x="358" y="1668"/>
                  </a:cubicBezTo>
                  <a:cubicBezTo>
                    <a:pt x="429" y="1668"/>
                    <a:pt x="501" y="1644"/>
                    <a:pt x="572" y="1596"/>
                  </a:cubicBezTo>
                  <a:lnTo>
                    <a:pt x="2025" y="525"/>
                  </a:lnTo>
                  <a:cubicBezTo>
                    <a:pt x="2120" y="453"/>
                    <a:pt x="2168" y="358"/>
                    <a:pt x="2168" y="239"/>
                  </a:cubicBezTo>
                  <a:cubicBezTo>
                    <a:pt x="2168" y="144"/>
                    <a:pt x="2120" y="48"/>
                    <a:pt x="2049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8" name="Google Shape;7078;p140"/>
            <p:cNvSpPr/>
            <p:nvPr/>
          </p:nvSpPr>
          <p:spPr>
            <a:xfrm>
              <a:off x="2227830" y="4190464"/>
              <a:ext cx="116354" cy="91576"/>
            </a:xfrm>
            <a:custGeom>
              <a:rect b="b" l="l" r="r" t="t"/>
              <a:pathLst>
                <a:path extrusionOk="0" h="2831" w="3597">
                  <a:moveTo>
                    <a:pt x="1804" y="1"/>
                  </a:moveTo>
                  <a:cubicBezTo>
                    <a:pt x="1733" y="1"/>
                    <a:pt x="1661" y="22"/>
                    <a:pt x="1596" y="68"/>
                  </a:cubicBezTo>
                  <a:lnTo>
                    <a:pt x="143" y="1140"/>
                  </a:lnTo>
                  <a:cubicBezTo>
                    <a:pt x="48" y="1211"/>
                    <a:pt x="0" y="1306"/>
                    <a:pt x="0" y="1425"/>
                  </a:cubicBezTo>
                  <a:cubicBezTo>
                    <a:pt x="0" y="1521"/>
                    <a:pt x="48" y="1640"/>
                    <a:pt x="143" y="1687"/>
                  </a:cubicBezTo>
                  <a:lnTo>
                    <a:pt x="1596" y="2759"/>
                  </a:lnTo>
                  <a:cubicBezTo>
                    <a:pt x="1667" y="2807"/>
                    <a:pt x="1739" y="2831"/>
                    <a:pt x="1810" y="2831"/>
                  </a:cubicBezTo>
                  <a:cubicBezTo>
                    <a:pt x="1929" y="2831"/>
                    <a:pt x="2024" y="2783"/>
                    <a:pt x="2096" y="2688"/>
                  </a:cubicBezTo>
                  <a:cubicBezTo>
                    <a:pt x="2215" y="2545"/>
                    <a:pt x="2167" y="2330"/>
                    <a:pt x="2024" y="2211"/>
                  </a:cubicBezTo>
                  <a:lnTo>
                    <a:pt x="1453" y="1807"/>
                  </a:lnTo>
                  <a:lnTo>
                    <a:pt x="3215" y="1807"/>
                  </a:lnTo>
                  <a:cubicBezTo>
                    <a:pt x="3429" y="1807"/>
                    <a:pt x="3596" y="1640"/>
                    <a:pt x="3596" y="1425"/>
                  </a:cubicBezTo>
                  <a:cubicBezTo>
                    <a:pt x="3596" y="1211"/>
                    <a:pt x="3429" y="1044"/>
                    <a:pt x="3215" y="1044"/>
                  </a:cubicBezTo>
                  <a:lnTo>
                    <a:pt x="1453" y="1044"/>
                  </a:lnTo>
                  <a:lnTo>
                    <a:pt x="2024" y="640"/>
                  </a:lnTo>
                  <a:cubicBezTo>
                    <a:pt x="2167" y="521"/>
                    <a:pt x="2215" y="306"/>
                    <a:pt x="2096" y="140"/>
                  </a:cubicBezTo>
                  <a:cubicBezTo>
                    <a:pt x="2023" y="52"/>
                    <a:pt x="1915" y="1"/>
                    <a:pt x="1804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9" name="Google Shape;7079;p140"/>
            <p:cNvSpPr/>
            <p:nvPr/>
          </p:nvSpPr>
          <p:spPr>
            <a:xfrm>
              <a:off x="2266323" y="4233486"/>
              <a:ext cx="77860" cy="15430"/>
            </a:xfrm>
            <a:custGeom>
              <a:rect b="b" l="l" r="r" t="t"/>
              <a:pathLst>
                <a:path extrusionOk="0" h="477" w="2407">
                  <a:moveTo>
                    <a:pt x="2406" y="0"/>
                  </a:moveTo>
                  <a:cubicBezTo>
                    <a:pt x="2406" y="0"/>
                    <a:pt x="2382" y="24"/>
                    <a:pt x="2382" y="24"/>
                  </a:cubicBezTo>
                  <a:cubicBezTo>
                    <a:pt x="2335" y="72"/>
                    <a:pt x="2216" y="119"/>
                    <a:pt x="2120" y="119"/>
                  </a:cubicBezTo>
                  <a:lnTo>
                    <a:pt x="144" y="119"/>
                  </a:lnTo>
                  <a:cubicBezTo>
                    <a:pt x="48" y="119"/>
                    <a:pt x="1" y="262"/>
                    <a:pt x="96" y="334"/>
                  </a:cubicBezTo>
                  <a:lnTo>
                    <a:pt x="263" y="477"/>
                  </a:lnTo>
                  <a:lnTo>
                    <a:pt x="2025" y="477"/>
                  </a:lnTo>
                  <a:cubicBezTo>
                    <a:pt x="2120" y="477"/>
                    <a:pt x="2216" y="429"/>
                    <a:pt x="2287" y="357"/>
                  </a:cubicBezTo>
                  <a:cubicBezTo>
                    <a:pt x="2358" y="286"/>
                    <a:pt x="2406" y="191"/>
                    <a:pt x="2406" y="95"/>
                  </a:cubicBezTo>
                  <a:cubicBezTo>
                    <a:pt x="2406" y="72"/>
                    <a:pt x="2406" y="24"/>
                    <a:pt x="2406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0" name="Google Shape;7080;p140"/>
            <p:cNvSpPr/>
            <p:nvPr/>
          </p:nvSpPr>
          <p:spPr>
            <a:xfrm>
              <a:off x="2227830" y="4228084"/>
              <a:ext cx="70129" cy="53956"/>
            </a:xfrm>
            <a:custGeom>
              <a:rect b="b" l="l" r="r" t="t"/>
              <a:pathLst>
                <a:path extrusionOk="0" h="1668" w="2168">
                  <a:moveTo>
                    <a:pt x="119" y="1"/>
                  </a:moveTo>
                  <a:cubicBezTo>
                    <a:pt x="48" y="72"/>
                    <a:pt x="0" y="167"/>
                    <a:pt x="0" y="262"/>
                  </a:cubicBezTo>
                  <a:cubicBezTo>
                    <a:pt x="0" y="358"/>
                    <a:pt x="48" y="477"/>
                    <a:pt x="143" y="524"/>
                  </a:cubicBezTo>
                  <a:lnTo>
                    <a:pt x="1596" y="1596"/>
                  </a:lnTo>
                  <a:cubicBezTo>
                    <a:pt x="1667" y="1644"/>
                    <a:pt x="1739" y="1668"/>
                    <a:pt x="1810" y="1668"/>
                  </a:cubicBezTo>
                  <a:cubicBezTo>
                    <a:pt x="1929" y="1668"/>
                    <a:pt x="2024" y="1620"/>
                    <a:pt x="2096" y="1525"/>
                  </a:cubicBezTo>
                  <a:cubicBezTo>
                    <a:pt x="2167" y="1453"/>
                    <a:pt x="2167" y="1334"/>
                    <a:pt x="2143" y="1239"/>
                  </a:cubicBezTo>
                  <a:lnTo>
                    <a:pt x="2143" y="1239"/>
                  </a:lnTo>
                  <a:cubicBezTo>
                    <a:pt x="2072" y="1287"/>
                    <a:pt x="2000" y="1334"/>
                    <a:pt x="1905" y="1334"/>
                  </a:cubicBezTo>
                  <a:cubicBezTo>
                    <a:pt x="1834" y="1334"/>
                    <a:pt x="1762" y="1310"/>
                    <a:pt x="1715" y="1263"/>
                  </a:cubicBezTo>
                  <a:lnTo>
                    <a:pt x="238" y="191"/>
                  </a:lnTo>
                  <a:cubicBezTo>
                    <a:pt x="191" y="143"/>
                    <a:pt x="143" y="72"/>
                    <a:pt x="119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1" name="Google Shape;7081;p140"/>
          <p:cNvGrpSpPr/>
          <p:nvPr/>
        </p:nvGrpSpPr>
        <p:grpSpPr>
          <a:xfrm>
            <a:off x="6019609" y="1852964"/>
            <a:ext cx="457202" cy="457188"/>
            <a:chOff x="7265824" y="4000066"/>
            <a:chExt cx="285823" cy="285208"/>
          </a:xfrm>
        </p:grpSpPr>
        <p:sp>
          <p:nvSpPr>
            <p:cNvPr id="7082" name="Google Shape;7082;p140"/>
            <p:cNvSpPr/>
            <p:nvPr/>
          </p:nvSpPr>
          <p:spPr>
            <a:xfrm>
              <a:off x="7265824" y="4000066"/>
              <a:ext cx="174127" cy="187713"/>
            </a:xfrm>
            <a:custGeom>
              <a:rect b="b" l="l" r="r" t="t"/>
              <a:pathLst>
                <a:path extrusionOk="0" h="5803" w="5383">
                  <a:moveTo>
                    <a:pt x="2692" y="0"/>
                  </a:moveTo>
                  <a:cubicBezTo>
                    <a:pt x="1192" y="0"/>
                    <a:pt x="1" y="1239"/>
                    <a:pt x="25" y="2715"/>
                  </a:cubicBezTo>
                  <a:cubicBezTo>
                    <a:pt x="25" y="3501"/>
                    <a:pt x="406" y="4216"/>
                    <a:pt x="953" y="4692"/>
                  </a:cubicBezTo>
                  <a:cubicBezTo>
                    <a:pt x="1001" y="4716"/>
                    <a:pt x="1001" y="4763"/>
                    <a:pt x="1001" y="4787"/>
                  </a:cubicBezTo>
                  <a:cubicBezTo>
                    <a:pt x="1001" y="5001"/>
                    <a:pt x="1001" y="5311"/>
                    <a:pt x="1001" y="5668"/>
                  </a:cubicBezTo>
                  <a:cubicBezTo>
                    <a:pt x="1001" y="5743"/>
                    <a:pt x="1059" y="5803"/>
                    <a:pt x="1130" y="5803"/>
                  </a:cubicBezTo>
                  <a:cubicBezTo>
                    <a:pt x="1150" y="5803"/>
                    <a:pt x="1171" y="5798"/>
                    <a:pt x="1192" y="5787"/>
                  </a:cubicBezTo>
                  <a:cubicBezTo>
                    <a:pt x="1358" y="5668"/>
                    <a:pt x="1620" y="5502"/>
                    <a:pt x="1835" y="5263"/>
                  </a:cubicBezTo>
                  <a:cubicBezTo>
                    <a:pt x="1851" y="5247"/>
                    <a:pt x="1880" y="5230"/>
                    <a:pt x="1912" y="5230"/>
                  </a:cubicBezTo>
                  <a:cubicBezTo>
                    <a:pt x="1926" y="5230"/>
                    <a:pt x="1940" y="5233"/>
                    <a:pt x="1954" y="5240"/>
                  </a:cubicBezTo>
                  <a:cubicBezTo>
                    <a:pt x="2192" y="5311"/>
                    <a:pt x="2430" y="5335"/>
                    <a:pt x="2692" y="5335"/>
                  </a:cubicBezTo>
                  <a:cubicBezTo>
                    <a:pt x="4168" y="5335"/>
                    <a:pt x="5383" y="4097"/>
                    <a:pt x="5359" y="2596"/>
                  </a:cubicBezTo>
                  <a:cubicBezTo>
                    <a:pt x="5311" y="1167"/>
                    <a:pt x="4145" y="0"/>
                    <a:pt x="2692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3" name="Google Shape;7083;p140"/>
            <p:cNvSpPr/>
            <p:nvPr/>
          </p:nvSpPr>
          <p:spPr>
            <a:xfrm>
              <a:off x="7298171" y="4038592"/>
              <a:ext cx="141779" cy="149187"/>
            </a:xfrm>
            <a:custGeom>
              <a:rect b="b" l="l" r="r" t="t"/>
              <a:pathLst>
                <a:path extrusionOk="0" h="4612" w="4383">
                  <a:moveTo>
                    <a:pt x="3907" y="0"/>
                  </a:moveTo>
                  <a:lnTo>
                    <a:pt x="3907" y="0"/>
                  </a:lnTo>
                  <a:cubicBezTo>
                    <a:pt x="4026" y="286"/>
                    <a:pt x="4097" y="619"/>
                    <a:pt x="4097" y="953"/>
                  </a:cubicBezTo>
                  <a:cubicBezTo>
                    <a:pt x="4145" y="2429"/>
                    <a:pt x="2930" y="3668"/>
                    <a:pt x="1454" y="3668"/>
                  </a:cubicBezTo>
                  <a:cubicBezTo>
                    <a:pt x="1192" y="3668"/>
                    <a:pt x="930" y="3644"/>
                    <a:pt x="692" y="3572"/>
                  </a:cubicBezTo>
                  <a:cubicBezTo>
                    <a:pt x="685" y="3565"/>
                    <a:pt x="674" y="3562"/>
                    <a:pt x="661" y="3562"/>
                  </a:cubicBezTo>
                  <a:cubicBezTo>
                    <a:pt x="630" y="3562"/>
                    <a:pt x="589" y="3579"/>
                    <a:pt x="573" y="3596"/>
                  </a:cubicBezTo>
                  <a:cubicBezTo>
                    <a:pt x="382" y="3810"/>
                    <a:pt x="168" y="3977"/>
                    <a:pt x="1" y="4072"/>
                  </a:cubicBezTo>
                  <a:cubicBezTo>
                    <a:pt x="1" y="4192"/>
                    <a:pt x="1" y="4334"/>
                    <a:pt x="1" y="4477"/>
                  </a:cubicBezTo>
                  <a:cubicBezTo>
                    <a:pt x="1" y="4552"/>
                    <a:pt x="59" y="4612"/>
                    <a:pt x="130" y="4612"/>
                  </a:cubicBezTo>
                  <a:cubicBezTo>
                    <a:pt x="150" y="4612"/>
                    <a:pt x="171" y="4607"/>
                    <a:pt x="192" y="4596"/>
                  </a:cubicBezTo>
                  <a:cubicBezTo>
                    <a:pt x="358" y="4477"/>
                    <a:pt x="620" y="4311"/>
                    <a:pt x="835" y="4072"/>
                  </a:cubicBezTo>
                  <a:cubicBezTo>
                    <a:pt x="851" y="4056"/>
                    <a:pt x="880" y="4039"/>
                    <a:pt x="912" y="4039"/>
                  </a:cubicBezTo>
                  <a:cubicBezTo>
                    <a:pt x="926" y="4039"/>
                    <a:pt x="940" y="4042"/>
                    <a:pt x="954" y="4049"/>
                  </a:cubicBezTo>
                  <a:cubicBezTo>
                    <a:pt x="1192" y="4120"/>
                    <a:pt x="1430" y="4144"/>
                    <a:pt x="1692" y="4144"/>
                  </a:cubicBezTo>
                  <a:cubicBezTo>
                    <a:pt x="3168" y="4144"/>
                    <a:pt x="4383" y="2906"/>
                    <a:pt x="4359" y="1405"/>
                  </a:cubicBezTo>
                  <a:cubicBezTo>
                    <a:pt x="4335" y="905"/>
                    <a:pt x="4192" y="405"/>
                    <a:pt x="3907" y="0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4" name="Google Shape;7084;p140"/>
            <p:cNvSpPr/>
            <p:nvPr/>
          </p:nvSpPr>
          <p:spPr>
            <a:xfrm>
              <a:off x="7298947" y="4047811"/>
              <a:ext cx="107135" cy="77084"/>
            </a:xfrm>
            <a:custGeom>
              <a:rect b="b" l="l" r="r" t="t"/>
              <a:pathLst>
                <a:path extrusionOk="0" h="2383" w="3312">
                  <a:moveTo>
                    <a:pt x="1025" y="1"/>
                  </a:moveTo>
                  <a:cubicBezTo>
                    <a:pt x="668" y="1"/>
                    <a:pt x="406" y="215"/>
                    <a:pt x="310" y="549"/>
                  </a:cubicBezTo>
                  <a:cubicBezTo>
                    <a:pt x="1" y="1430"/>
                    <a:pt x="1001" y="2025"/>
                    <a:pt x="1668" y="2382"/>
                  </a:cubicBezTo>
                  <a:cubicBezTo>
                    <a:pt x="2335" y="2025"/>
                    <a:pt x="3311" y="1430"/>
                    <a:pt x="3025" y="549"/>
                  </a:cubicBezTo>
                  <a:cubicBezTo>
                    <a:pt x="2930" y="215"/>
                    <a:pt x="2644" y="1"/>
                    <a:pt x="2311" y="1"/>
                  </a:cubicBezTo>
                  <a:cubicBezTo>
                    <a:pt x="2025" y="1"/>
                    <a:pt x="1763" y="191"/>
                    <a:pt x="1668" y="430"/>
                  </a:cubicBezTo>
                  <a:cubicBezTo>
                    <a:pt x="1549" y="191"/>
                    <a:pt x="1311" y="1"/>
                    <a:pt x="1025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5" name="Google Shape;7085;p140"/>
            <p:cNvSpPr/>
            <p:nvPr/>
          </p:nvSpPr>
          <p:spPr>
            <a:xfrm>
              <a:off x="7342099" y="4048587"/>
              <a:ext cx="63983" cy="76308"/>
            </a:xfrm>
            <a:custGeom>
              <a:rect b="b" l="l" r="r" t="t"/>
              <a:pathLst>
                <a:path extrusionOk="0" h="2359" w="1978">
                  <a:moveTo>
                    <a:pt x="1120" y="1"/>
                  </a:moveTo>
                  <a:lnTo>
                    <a:pt x="1120" y="1"/>
                  </a:lnTo>
                  <a:cubicBezTo>
                    <a:pt x="1215" y="96"/>
                    <a:pt x="1286" y="215"/>
                    <a:pt x="1334" y="358"/>
                  </a:cubicBezTo>
                  <a:cubicBezTo>
                    <a:pt x="1620" y="1215"/>
                    <a:pt x="667" y="1811"/>
                    <a:pt x="0" y="2168"/>
                  </a:cubicBezTo>
                  <a:cubicBezTo>
                    <a:pt x="119" y="2239"/>
                    <a:pt x="215" y="2287"/>
                    <a:pt x="334" y="2358"/>
                  </a:cubicBezTo>
                  <a:cubicBezTo>
                    <a:pt x="1001" y="2001"/>
                    <a:pt x="1977" y="1406"/>
                    <a:pt x="1691" y="525"/>
                  </a:cubicBezTo>
                  <a:cubicBezTo>
                    <a:pt x="1596" y="239"/>
                    <a:pt x="1382" y="48"/>
                    <a:pt x="1120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6" name="Google Shape;7086;p140"/>
            <p:cNvSpPr/>
            <p:nvPr/>
          </p:nvSpPr>
          <p:spPr>
            <a:xfrm>
              <a:off x="7379072" y="4097885"/>
              <a:ext cx="172574" cy="187389"/>
            </a:xfrm>
            <a:custGeom>
              <a:rect b="b" l="l" r="r" t="t"/>
              <a:pathLst>
                <a:path extrusionOk="0" h="5793" w="5335">
                  <a:moveTo>
                    <a:pt x="2668" y="1"/>
                  </a:moveTo>
                  <a:cubicBezTo>
                    <a:pt x="1191" y="1"/>
                    <a:pt x="1" y="1192"/>
                    <a:pt x="1" y="2668"/>
                  </a:cubicBezTo>
                  <a:cubicBezTo>
                    <a:pt x="1" y="4145"/>
                    <a:pt x="1191" y="5335"/>
                    <a:pt x="2668" y="5335"/>
                  </a:cubicBezTo>
                  <a:cubicBezTo>
                    <a:pt x="2906" y="5335"/>
                    <a:pt x="3168" y="5288"/>
                    <a:pt x="3406" y="5216"/>
                  </a:cubicBezTo>
                  <a:cubicBezTo>
                    <a:pt x="3454" y="5216"/>
                    <a:pt x="3501" y="5216"/>
                    <a:pt x="3525" y="5264"/>
                  </a:cubicBezTo>
                  <a:cubicBezTo>
                    <a:pt x="3739" y="5478"/>
                    <a:pt x="4001" y="5669"/>
                    <a:pt x="4168" y="5764"/>
                  </a:cubicBezTo>
                  <a:cubicBezTo>
                    <a:pt x="4188" y="5784"/>
                    <a:pt x="4212" y="5793"/>
                    <a:pt x="4236" y="5793"/>
                  </a:cubicBezTo>
                  <a:cubicBezTo>
                    <a:pt x="4297" y="5793"/>
                    <a:pt x="4359" y="5737"/>
                    <a:pt x="4359" y="5669"/>
                  </a:cubicBezTo>
                  <a:cubicBezTo>
                    <a:pt x="4335" y="5288"/>
                    <a:pt x="4335" y="5002"/>
                    <a:pt x="4335" y="4788"/>
                  </a:cubicBezTo>
                  <a:cubicBezTo>
                    <a:pt x="4335" y="4740"/>
                    <a:pt x="4359" y="4716"/>
                    <a:pt x="4382" y="4692"/>
                  </a:cubicBezTo>
                  <a:cubicBezTo>
                    <a:pt x="4954" y="4192"/>
                    <a:pt x="5335" y="3478"/>
                    <a:pt x="5335" y="2668"/>
                  </a:cubicBezTo>
                  <a:cubicBezTo>
                    <a:pt x="5335" y="1192"/>
                    <a:pt x="4144" y="1"/>
                    <a:pt x="2668" y="1"/>
                  </a:cubicBezTo>
                  <a:close/>
                </a:path>
              </a:pathLst>
            </a:custGeom>
            <a:solidFill>
              <a:srgbClr val="53C8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7" name="Google Shape;7087;p140"/>
            <p:cNvSpPr/>
            <p:nvPr/>
          </p:nvSpPr>
          <p:spPr>
            <a:xfrm>
              <a:off x="7476147" y="4098661"/>
              <a:ext cx="75499" cy="186613"/>
            </a:xfrm>
            <a:custGeom>
              <a:rect b="b" l="l" r="r" t="t"/>
              <a:pathLst>
                <a:path extrusionOk="0" h="5769" w="2334">
                  <a:moveTo>
                    <a:pt x="0" y="1"/>
                  </a:moveTo>
                  <a:lnTo>
                    <a:pt x="0" y="1"/>
                  </a:lnTo>
                  <a:cubicBezTo>
                    <a:pt x="1119" y="310"/>
                    <a:pt x="1953" y="1334"/>
                    <a:pt x="1953" y="2573"/>
                  </a:cubicBezTo>
                  <a:cubicBezTo>
                    <a:pt x="1953" y="3382"/>
                    <a:pt x="1596" y="4097"/>
                    <a:pt x="1024" y="4597"/>
                  </a:cubicBezTo>
                  <a:cubicBezTo>
                    <a:pt x="977" y="4621"/>
                    <a:pt x="977" y="4645"/>
                    <a:pt x="977" y="4692"/>
                  </a:cubicBezTo>
                  <a:cubicBezTo>
                    <a:pt x="977" y="4906"/>
                    <a:pt x="977" y="5192"/>
                    <a:pt x="977" y="5549"/>
                  </a:cubicBezTo>
                  <a:cubicBezTo>
                    <a:pt x="977" y="5573"/>
                    <a:pt x="977" y="5597"/>
                    <a:pt x="977" y="5621"/>
                  </a:cubicBezTo>
                  <a:cubicBezTo>
                    <a:pt x="1048" y="5669"/>
                    <a:pt x="1096" y="5716"/>
                    <a:pt x="1167" y="5740"/>
                  </a:cubicBezTo>
                  <a:cubicBezTo>
                    <a:pt x="1187" y="5760"/>
                    <a:pt x="1211" y="5769"/>
                    <a:pt x="1235" y="5769"/>
                  </a:cubicBezTo>
                  <a:cubicBezTo>
                    <a:pt x="1296" y="5769"/>
                    <a:pt x="1358" y="5713"/>
                    <a:pt x="1358" y="5645"/>
                  </a:cubicBezTo>
                  <a:cubicBezTo>
                    <a:pt x="1334" y="5264"/>
                    <a:pt x="1334" y="4978"/>
                    <a:pt x="1334" y="4764"/>
                  </a:cubicBezTo>
                  <a:cubicBezTo>
                    <a:pt x="1334" y="4716"/>
                    <a:pt x="1358" y="4692"/>
                    <a:pt x="1381" y="4668"/>
                  </a:cubicBezTo>
                  <a:cubicBezTo>
                    <a:pt x="1953" y="4168"/>
                    <a:pt x="2334" y="3454"/>
                    <a:pt x="2334" y="2644"/>
                  </a:cubicBezTo>
                  <a:cubicBezTo>
                    <a:pt x="2334" y="1287"/>
                    <a:pt x="1310" y="167"/>
                    <a:pt x="0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8" name="Google Shape;7088;p140"/>
            <p:cNvSpPr/>
            <p:nvPr/>
          </p:nvSpPr>
          <p:spPr>
            <a:xfrm>
              <a:off x="7411420" y="4145662"/>
              <a:ext cx="107103" cy="76275"/>
            </a:xfrm>
            <a:custGeom>
              <a:rect b="b" l="l" r="r" t="t"/>
              <a:pathLst>
                <a:path extrusionOk="0" h="2358" w="3311">
                  <a:moveTo>
                    <a:pt x="1025" y="0"/>
                  </a:moveTo>
                  <a:cubicBezTo>
                    <a:pt x="668" y="0"/>
                    <a:pt x="406" y="215"/>
                    <a:pt x="310" y="524"/>
                  </a:cubicBezTo>
                  <a:cubicBezTo>
                    <a:pt x="1" y="1429"/>
                    <a:pt x="977" y="2025"/>
                    <a:pt x="1668" y="2358"/>
                  </a:cubicBezTo>
                  <a:cubicBezTo>
                    <a:pt x="2335" y="2025"/>
                    <a:pt x="3311" y="1429"/>
                    <a:pt x="3025" y="524"/>
                  </a:cubicBezTo>
                  <a:cubicBezTo>
                    <a:pt x="2906" y="215"/>
                    <a:pt x="2644" y="0"/>
                    <a:pt x="2311" y="0"/>
                  </a:cubicBezTo>
                  <a:cubicBezTo>
                    <a:pt x="2025" y="0"/>
                    <a:pt x="1763" y="191"/>
                    <a:pt x="1668" y="429"/>
                  </a:cubicBezTo>
                  <a:cubicBezTo>
                    <a:pt x="1549" y="191"/>
                    <a:pt x="1311" y="0"/>
                    <a:pt x="1025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9" name="Google Shape;7089;p140"/>
            <p:cNvSpPr/>
            <p:nvPr/>
          </p:nvSpPr>
          <p:spPr>
            <a:xfrm>
              <a:off x="7453795" y="4146439"/>
              <a:ext cx="64727" cy="75499"/>
            </a:xfrm>
            <a:custGeom>
              <a:rect b="b" l="l" r="r" t="t"/>
              <a:pathLst>
                <a:path extrusionOk="0" h="2334" w="2001">
                  <a:moveTo>
                    <a:pt x="1144" y="0"/>
                  </a:moveTo>
                  <a:lnTo>
                    <a:pt x="1144" y="0"/>
                  </a:lnTo>
                  <a:cubicBezTo>
                    <a:pt x="1239" y="72"/>
                    <a:pt x="1310" y="191"/>
                    <a:pt x="1358" y="334"/>
                  </a:cubicBezTo>
                  <a:cubicBezTo>
                    <a:pt x="1644" y="1215"/>
                    <a:pt x="691" y="1810"/>
                    <a:pt x="1" y="2167"/>
                  </a:cubicBezTo>
                  <a:cubicBezTo>
                    <a:pt x="120" y="2215"/>
                    <a:pt x="239" y="2286"/>
                    <a:pt x="358" y="2334"/>
                  </a:cubicBezTo>
                  <a:cubicBezTo>
                    <a:pt x="1025" y="2001"/>
                    <a:pt x="2001" y="1405"/>
                    <a:pt x="1715" y="500"/>
                  </a:cubicBezTo>
                  <a:cubicBezTo>
                    <a:pt x="1620" y="238"/>
                    <a:pt x="1406" y="48"/>
                    <a:pt x="1144" y="0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0" name="Google Shape;7090;p140"/>
          <p:cNvGrpSpPr/>
          <p:nvPr/>
        </p:nvGrpSpPr>
        <p:grpSpPr>
          <a:xfrm flipH="1">
            <a:off x="4045767" y="1374575"/>
            <a:ext cx="1052475" cy="335125"/>
            <a:chOff x="2293625" y="793625"/>
            <a:chExt cx="1052475" cy="335125"/>
          </a:xfrm>
        </p:grpSpPr>
        <p:sp>
          <p:nvSpPr>
            <p:cNvPr id="7091" name="Google Shape;7091;p140"/>
            <p:cNvSpPr/>
            <p:nvPr/>
          </p:nvSpPr>
          <p:spPr>
            <a:xfrm>
              <a:off x="2293625" y="793625"/>
              <a:ext cx="1052475" cy="272050"/>
            </a:xfrm>
            <a:custGeom>
              <a:rect b="b" l="l" r="r" t="t"/>
              <a:pathLst>
                <a:path extrusionOk="0" h="10882" w="42099">
                  <a:moveTo>
                    <a:pt x="699" y="9514"/>
                  </a:moveTo>
                  <a:lnTo>
                    <a:pt x="2797" y="9514"/>
                  </a:lnTo>
                  <a:cubicBezTo>
                    <a:pt x="2766" y="9392"/>
                    <a:pt x="2736" y="9210"/>
                    <a:pt x="2736" y="9028"/>
                  </a:cubicBezTo>
                  <a:cubicBezTo>
                    <a:pt x="2736" y="7508"/>
                    <a:pt x="3982" y="6262"/>
                    <a:pt x="5532" y="6262"/>
                  </a:cubicBezTo>
                  <a:cubicBezTo>
                    <a:pt x="6140" y="6262"/>
                    <a:pt x="6718" y="6444"/>
                    <a:pt x="7174" y="6809"/>
                  </a:cubicBezTo>
                  <a:cubicBezTo>
                    <a:pt x="7174" y="6778"/>
                    <a:pt x="7174" y="6748"/>
                    <a:pt x="7174" y="6718"/>
                  </a:cubicBezTo>
                  <a:cubicBezTo>
                    <a:pt x="7174" y="5198"/>
                    <a:pt x="8420" y="3952"/>
                    <a:pt x="9970" y="3952"/>
                  </a:cubicBezTo>
                  <a:cubicBezTo>
                    <a:pt x="10852" y="3952"/>
                    <a:pt x="11642" y="4347"/>
                    <a:pt x="12128" y="4985"/>
                  </a:cubicBezTo>
                  <a:cubicBezTo>
                    <a:pt x="12523" y="4772"/>
                    <a:pt x="12949" y="4681"/>
                    <a:pt x="13405" y="4681"/>
                  </a:cubicBezTo>
                  <a:cubicBezTo>
                    <a:pt x="13557" y="4681"/>
                    <a:pt x="13709" y="4681"/>
                    <a:pt x="13861" y="4711"/>
                  </a:cubicBezTo>
                  <a:cubicBezTo>
                    <a:pt x="13861" y="4711"/>
                    <a:pt x="13861" y="4681"/>
                    <a:pt x="13861" y="4681"/>
                  </a:cubicBezTo>
                  <a:cubicBezTo>
                    <a:pt x="13861" y="3131"/>
                    <a:pt x="15107" y="1885"/>
                    <a:pt x="16657" y="1885"/>
                  </a:cubicBezTo>
                  <a:cubicBezTo>
                    <a:pt x="17204" y="1885"/>
                    <a:pt x="17751" y="2067"/>
                    <a:pt x="18177" y="2371"/>
                  </a:cubicBezTo>
                  <a:cubicBezTo>
                    <a:pt x="18785" y="973"/>
                    <a:pt x="20183" y="0"/>
                    <a:pt x="21794" y="0"/>
                  </a:cubicBezTo>
                  <a:cubicBezTo>
                    <a:pt x="23679" y="0"/>
                    <a:pt x="25259" y="1338"/>
                    <a:pt x="25654" y="3131"/>
                  </a:cubicBezTo>
                  <a:cubicBezTo>
                    <a:pt x="26019" y="2948"/>
                    <a:pt x="26445" y="2827"/>
                    <a:pt x="26870" y="2827"/>
                  </a:cubicBezTo>
                  <a:cubicBezTo>
                    <a:pt x="28177" y="2827"/>
                    <a:pt x="29302" y="3739"/>
                    <a:pt x="29575" y="4955"/>
                  </a:cubicBezTo>
                  <a:cubicBezTo>
                    <a:pt x="29940" y="4772"/>
                    <a:pt x="30366" y="4681"/>
                    <a:pt x="30822" y="4681"/>
                  </a:cubicBezTo>
                  <a:cubicBezTo>
                    <a:pt x="32129" y="4681"/>
                    <a:pt x="33223" y="5593"/>
                    <a:pt x="33527" y="6809"/>
                  </a:cubicBezTo>
                  <a:cubicBezTo>
                    <a:pt x="33922" y="6201"/>
                    <a:pt x="34621" y="5775"/>
                    <a:pt x="35411" y="5775"/>
                  </a:cubicBezTo>
                  <a:cubicBezTo>
                    <a:pt x="36658" y="5775"/>
                    <a:pt x="37661" y="6778"/>
                    <a:pt x="37661" y="7994"/>
                  </a:cubicBezTo>
                  <a:cubicBezTo>
                    <a:pt x="37661" y="8572"/>
                    <a:pt x="37448" y="9119"/>
                    <a:pt x="37083" y="9514"/>
                  </a:cubicBezTo>
                  <a:lnTo>
                    <a:pt x="39515" y="9514"/>
                  </a:lnTo>
                  <a:cubicBezTo>
                    <a:pt x="39880" y="9514"/>
                    <a:pt x="40184" y="9818"/>
                    <a:pt x="40184" y="10183"/>
                  </a:cubicBezTo>
                  <a:lnTo>
                    <a:pt x="40184" y="10183"/>
                  </a:lnTo>
                  <a:cubicBezTo>
                    <a:pt x="40184" y="10578"/>
                    <a:pt x="39880" y="10882"/>
                    <a:pt x="39515" y="10882"/>
                  </a:cubicBezTo>
                  <a:lnTo>
                    <a:pt x="699" y="10882"/>
                  </a:lnTo>
                  <a:cubicBezTo>
                    <a:pt x="335" y="10882"/>
                    <a:pt x="0" y="10578"/>
                    <a:pt x="0" y="10183"/>
                  </a:cubicBezTo>
                  <a:lnTo>
                    <a:pt x="0" y="10183"/>
                  </a:lnTo>
                  <a:cubicBezTo>
                    <a:pt x="0" y="9818"/>
                    <a:pt x="335" y="9514"/>
                    <a:pt x="699" y="9514"/>
                  </a:cubicBezTo>
                  <a:close/>
                  <a:moveTo>
                    <a:pt x="41399" y="9514"/>
                  </a:moveTo>
                  <a:lnTo>
                    <a:pt x="41430" y="9514"/>
                  </a:lnTo>
                  <a:cubicBezTo>
                    <a:pt x="41794" y="9514"/>
                    <a:pt x="42098" y="9818"/>
                    <a:pt x="42098" y="10183"/>
                  </a:cubicBezTo>
                  <a:lnTo>
                    <a:pt x="42098" y="10183"/>
                  </a:lnTo>
                  <a:cubicBezTo>
                    <a:pt x="42098" y="10578"/>
                    <a:pt x="41794" y="10882"/>
                    <a:pt x="41430" y="10882"/>
                  </a:cubicBezTo>
                  <a:lnTo>
                    <a:pt x="41399" y="10882"/>
                  </a:lnTo>
                  <a:cubicBezTo>
                    <a:pt x="41035" y="10882"/>
                    <a:pt x="40731" y="10578"/>
                    <a:pt x="40731" y="10183"/>
                  </a:cubicBezTo>
                  <a:lnTo>
                    <a:pt x="40731" y="10183"/>
                  </a:lnTo>
                  <a:cubicBezTo>
                    <a:pt x="40731" y="9818"/>
                    <a:pt x="41035" y="9514"/>
                    <a:pt x="41399" y="95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2" name="Google Shape;7092;p140"/>
            <p:cNvSpPr/>
            <p:nvPr/>
          </p:nvSpPr>
          <p:spPr>
            <a:xfrm>
              <a:off x="2414450" y="898475"/>
              <a:ext cx="657325" cy="230275"/>
            </a:xfrm>
            <a:custGeom>
              <a:rect b="b" l="l" r="r" t="t"/>
              <a:pathLst>
                <a:path extrusionOk="0" h="9211" w="26293">
                  <a:moveTo>
                    <a:pt x="1338" y="7539"/>
                  </a:moveTo>
                  <a:lnTo>
                    <a:pt x="2128" y="7539"/>
                  </a:lnTo>
                  <a:cubicBezTo>
                    <a:pt x="2371" y="7539"/>
                    <a:pt x="2554" y="7356"/>
                    <a:pt x="2554" y="7113"/>
                  </a:cubicBezTo>
                  <a:cubicBezTo>
                    <a:pt x="2554" y="6870"/>
                    <a:pt x="2402" y="6688"/>
                    <a:pt x="2128" y="6688"/>
                  </a:cubicBezTo>
                  <a:lnTo>
                    <a:pt x="0" y="6688"/>
                  </a:lnTo>
                  <a:cubicBezTo>
                    <a:pt x="31" y="5168"/>
                    <a:pt x="1277" y="3952"/>
                    <a:pt x="2766" y="3952"/>
                  </a:cubicBezTo>
                  <a:cubicBezTo>
                    <a:pt x="3648" y="3952"/>
                    <a:pt x="4438" y="4347"/>
                    <a:pt x="4955" y="4986"/>
                  </a:cubicBezTo>
                  <a:cubicBezTo>
                    <a:pt x="5320" y="4803"/>
                    <a:pt x="5775" y="4682"/>
                    <a:pt x="6231" y="4682"/>
                  </a:cubicBezTo>
                  <a:cubicBezTo>
                    <a:pt x="6383" y="4682"/>
                    <a:pt x="6535" y="4712"/>
                    <a:pt x="6657" y="4742"/>
                  </a:cubicBezTo>
                  <a:cubicBezTo>
                    <a:pt x="6657" y="4712"/>
                    <a:pt x="6657" y="4712"/>
                    <a:pt x="6657" y="4682"/>
                  </a:cubicBezTo>
                  <a:cubicBezTo>
                    <a:pt x="6657" y="3162"/>
                    <a:pt x="7903" y="1916"/>
                    <a:pt x="9453" y="1916"/>
                  </a:cubicBezTo>
                  <a:cubicBezTo>
                    <a:pt x="10031" y="1916"/>
                    <a:pt x="10548" y="2068"/>
                    <a:pt x="11004" y="2372"/>
                  </a:cubicBezTo>
                  <a:cubicBezTo>
                    <a:pt x="11611" y="973"/>
                    <a:pt x="12979" y="1"/>
                    <a:pt x="14621" y="1"/>
                  </a:cubicBezTo>
                  <a:cubicBezTo>
                    <a:pt x="16505" y="1"/>
                    <a:pt x="18086" y="1338"/>
                    <a:pt x="18450" y="3131"/>
                  </a:cubicBezTo>
                  <a:cubicBezTo>
                    <a:pt x="18846" y="2949"/>
                    <a:pt x="19241" y="2858"/>
                    <a:pt x="19697" y="2858"/>
                  </a:cubicBezTo>
                  <a:cubicBezTo>
                    <a:pt x="21004" y="2858"/>
                    <a:pt x="22098" y="3739"/>
                    <a:pt x="22402" y="4986"/>
                  </a:cubicBezTo>
                  <a:cubicBezTo>
                    <a:pt x="22767" y="4803"/>
                    <a:pt x="23192" y="4682"/>
                    <a:pt x="23618" y="4682"/>
                  </a:cubicBezTo>
                  <a:cubicBezTo>
                    <a:pt x="24894" y="4682"/>
                    <a:pt x="25958" y="5533"/>
                    <a:pt x="26293" y="6688"/>
                  </a:cubicBezTo>
                  <a:lnTo>
                    <a:pt x="14925" y="6688"/>
                  </a:lnTo>
                  <a:cubicBezTo>
                    <a:pt x="14681" y="6688"/>
                    <a:pt x="14499" y="6870"/>
                    <a:pt x="14499" y="7113"/>
                  </a:cubicBezTo>
                  <a:cubicBezTo>
                    <a:pt x="14499" y="7356"/>
                    <a:pt x="14681" y="7539"/>
                    <a:pt x="14925" y="7539"/>
                  </a:cubicBezTo>
                  <a:lnTo>
                    <a:pt x="18420" y="7539"/>
                  </a:lnTo>
                  <a:cubicBezTo>
                    <a:pt x="18876" y="7539"/>
                    <a:pt x="19271" y="7934"/>
                    <a:pt x="19271" y="8390"/>
                  </a:cubicBezTo>
                  <a:lnTo>
                    <a:pt x="19271" y="8390"/>
                  </a:lnTo>
                  <a:cubicBezTo>
                    <a:pt x="19271" y="8846"/>
                    <a:pt x="18876" y="9211"/>
                    <a:pt x="18420" y="9211"/>
                  </a:cubicBezTo>
                  <a:lnTo>
                    <a:pt x="1338" y="9211"/>
                  </a:lnTo>
                  <a:cubicBezTo>
                    <a:pt x="882" y="9211"/>
                    <a:pt x="517" y="8846"/>
                    <a:pt x="517" y="8390"/>
                  </a:cubicBezTo>
                  <a:lnTo>
                    <a:pt x="517" y="8390"/>
                  </a:lnTo>
                  <a:cubicBezTo>
                    <a:pt x="517" y="7934"/>
                    <a:pt x="882" y="7539"/>
                    <a:pt x="1338" y="7539"/>
                  </a:cubicBezTo>
                  <a:close/>
                  <a:moveTo>
                    <a:pt x="20852" y="7539"/>
                  </a:moveTo>
                  <a:cubicBezTo>
                    <a:pt x="20396" y="7539"/>
                    <a:pt x="20031" y="7934"/>
                    <a:pt x="20031" y="8390"/>
                  </a:cubicBezTo>
                  <a:lnTo>
                    <a:pt x="20031" y="8390"/>
                  </a:lnTo>
                  <a:cubicBezTo>
                    <a:pt x="20031" y="8846"/>
                    <a:pt x="20396" y="9211"/>
                    <a:pt x="20852" y="9211"/>
                  </a:cubicBezTo>
                  <a:lnTo>
                    <a:pt x="20882" y="9211"/>
                  </a:lnTo>
                  <a:cubicBezTo>
                    <a:pt x="21338" y="9211"/>
                    <a:pt x="21703" y="8846"/>
                    <a:pt x="21703" y="8390"/>
                  </a:cubicBezTo>
                  <a:lnTo>
                    <a:pt x="21703" y="8390"/>
                  </a:lnTo>
                  <a:cubicBezTo>
                    <a:pt x="21703" y="7934"/>
                    <a:pt x="21338" y="7539"/>
                    <a:pt x="20882" y="75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3" name="Google Shape;7093;p140"/>
          <p:cNvGrpSpPr/>
          <p:nvPr/>
        </p:nvGrpSpPr>
        <p:grpSpPr>
          <a:xfrm flipH="1" rot="-900065">
            <a:off x="557962" y="1654962"/>
            <a:ext cx="695443" cy="572745"/>
            <a:chOff x="7315125" y="1121525"/>
            <a:chExt cx="1112525" cy="916100"/>
          </a:xfrm>
        </p:grpSpPr>
        <p:sp>
          <p:nvSpPr>
            <p:cNvPr id="7094" name="Google Shape;7094;p140"/>
            <p:cNvSpPr/>
            <p:nvPr/>
          </p:nvSpPr>
          <p:spPr>
            <a:xfrm>
              <a:off x="7315125" y="1121525"/>
              <a:ext cx="1112525" cy="792675"/>
            </a:xfrm>
            <a:custGeom>
              <a:rect b="b" l="l" r="r" t="t"/>
              <a:pathLst>
                <a:path extrusionOk="0" h="31707" w="44501">
                  <a:moveTo>
                    <a:pt x="21718" y="1"/>
                  </a:moveTo>
                  <a:cubicBezTo>
                    <a:pt x="16027" y="1"/>
                    <a:pt x="10701" y="509"/>
                    <a:pt x="7873" y="989"/>
                  </a:cubicBezTo>
                  <a:cubicBezTo>
                    <a:pt x="1" y="2326"/>
                    <a:pt x="2037" y="13816"/>
                    <a:pt x="1733" y="22084"/>
                  </a:cubicBezTo>
                  <a:cubicBezTo>
                    <a:pt x="1449" y="29752"/>
                    <a:pt x="13758" y="31707"/>
                    <a:pt x="24263" y="31707"/>
                  </a:cubicBezTo>
                  <a:cubicBezTo>
                    <a:pt x="29497" y="31707"/>
                    <a:pt x="34283" y="31221"/>
                    <a:pt x="36840" y="30716"/>
                  </a:cubicBezTo>
                  <a:cubicBezTo>
                    <a:pt x="44500" y="29166"/>
                    <a:pt x="44135" y="17676"/>
                    <a:pt x="43558" y="7889"/>
                  </a:cubicBezTo>
                  <a:cubicBezTo>
                    <a:pt x="43188" y="1617"/>
                    <a:pt x="31872" y="1"/>
                    <a:pt x="21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5" name="Google Shape;7095;p140"/>
            <p:cNvSpPr/>
            <p:nvPr/>
          </p:nvSpPr>
          <p:spPr>
            <a:xfrm>
              <a:off x="7815150" y="1808100"/>
              <a:ext cx="177825" cy="229525"/>
            </a:xfrm>
            <a:custGeom>
              <a:rect b="b" l="l" r="r" t="t"/>
              <a:pathLst>
                <a:path extrusionOk="0" h="9181" w="7113">
                  <a:moveTo>
                    <a:pt x="5016" y="1"/>
                  </a:moveTo>
                  <a:lnTo>
                    <a:pt x="0" y="943"/>
                  </a:lnTo>
                  <a:cubicBezTo>
                    <a:pt x="0" y="943"/>
                    <a:pt x="2888" y="9180"/>
                    <a:pt x="5016" y="9180"/>
                  </a:cubicBezTo>
                  <a:cubicBezTo>
                    <a:pt x="7113" y="9180"/>
                    <a:pt x="5016" y="1"/>
                    <a:pt x="5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6" name="Google Shape;7096;p140"/>
          <p:cNvSpPr txBox="1"/>
          <p:nvPr>
            <p:ph idx="3" type="subTitle"/>
          </p:nvPr>
        </p:nvSpPr>
        <p:spPr>
          <a:xfrm>
            <a:off x="4977710" y="2376625"/>
            <a:ext cx="2541000" cy="82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NEW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FRIENDS!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0" name="Shape 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1" name="Google Shape;7101;p141"/>
          <p:cNvGrpSpPr/>
          <p:nvPr/>
        </p:nvGrpSpPr>
        <p:grpSpPr>
          <a:xfrm flipH="1">
            <a:off x="823306" y="2986897"/>
            <a:ext cx="7497187" cy="4153447"/>
            <a:chOff x="774567" y="3920787"/>
            <a:chExt cx="3555360" cy="1969672"/>
          </a:xfrm>
        </p:grpSpPr>
        <p:grpSp>
          <p:nvGrpSpPr>
            <p:cNvPr id="7102" name="Google Shape;7102;p141"/>
            <p:cNvGrpSpPr/>
            <p:nvPr/>
          </p:nvGrpSpPr>
          <p:grpSpPr>
            <a:xfrm>
              <a:off x="1305558" y="4039600"/>
              <a:ext cx="554522" cy="1551488"/>
              <a:chOff x="-1044450" y="1559250"/>
              <a:chExt cx="1313100" cy="3673900"/>
            </a:xfrm>
          </p:grpSpPr>
          <p:sp>
            <p:nvSpPr>
              <p:cNvPr id="7103" name="Google Shape;7103;p14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4" name="Google Shape;7104;p14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5" name="Google Shape;7105;p14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6" name="Google Shape;7106;p14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7" name="Google Shape;7107;p14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8" name="Google Shape;7108;p141"/>
            <p:cNvGrpSpPr/>
            <p:nvPr/>
          </p:nvGrpSpPr>
          <p:grpSpPr>
            <a:xfrm>
              <a:off x="1816552" y="3920787"/>
              <a:ext cx="554522" cy="1757190"/>
              <a:chOff x="689500" y="2924525"/>
              <a:chExt cx="1313100" cy="4161000"/>
            </a:xfrm>
          </p:grpSpPr>
          <p:sp>
            <p:nvSpPr>
              <p:cNvPr id="7109" name="Google Shape;7109;p14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0" name="Google Shape;7110;p14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1" name="Google Shape;7111;p14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2" name="Google Shape;7112;p14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3" name="Google Shape;7113;p14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4" name="Google Shape;7114;p141"/>
            <p:cNvGrpSpPr/>
            <p:nvPr/>
          </p:nvGrpSpPr>
          <p:grpSpPr>
            <a:xfrm>
              <a:off x="2335054" y="4089760"/>
              <a:ext cx="554522" cy="1757190"/>
              <a:chOff x="689500" y="2924525"/>
              <a:chExt cx="1313100" cy="4161000"/>
            </a:xfrm>
          </p:grpSpPr>
          <p:sp>
            <p:nvSpPr>
              <p:cNvPr id="7115" name="Google Shape;7115;p14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6" name="Google Shape;7116;p14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7" name="Google Shape;7117;p14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8" name="Google Shape;7118;p14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9" name="Google Shape;7119;p14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0" name="Google Shape;7120;p141"/>
            <p:cNvGrpSpPr/>
            <p:nvPr/>
          </p:nvGrpSpPr>
          <p:grpSpPr>
            <a:xfrm>
              <a:off x="2769660" y="4236094"/>
              <a:ext cx="554522" cy="1551488"/>
              <a:chOff x="-1044450" y="1559250"/>
              <a:chExt cx="1313100" cy="3673900"/>
            </a:xfrm>
          </p:grpSpPr>
          <p:sp>
            <p:nvSpPr>
              <p:cNvPr id="7121" name="Google Shape;7121;p14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2" name="Google Shape;7122;p14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3" name="Google Shape;7123;p14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4" name="Google Shape;7124;p14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5" name="Google Shape;7125;p14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26" name="Google Shape;7126;p141"/>
            <p:cNvGrpSpPr/>
            <p:nvPr/>
          </p:nvGrpSpPr>
          <p:grpSpPr>
            <a:xfrm>
              <a:off x="3266958" y="4126465"/>
              <a:ext cx="554522" cy="1551488"/>
              <a:chOff x="-1044450" y="1559250"/>
              <a:chExt cx="1313100" cy="3673900"/>
            </a:xfrm>
          </p:grpSpPr>
          <p:sp>
            <p:nvSpPr>
              <p:cNvPr id="7127" name="Google Shape;7127;p141"/>
              <p:cNvSpPr/>
              <p:nvPr/>
            </p:nvSpPr>
            <p:spPr>
              <a:xfrm>
                <a:off x="-1044450" y="1559250"/>
                <a:ext cx="1313100" cy="2962625"/>
              </a:xfrm>
              <a:custGeom>
                <a:rect b="b" l="l" r="r" t="t"/>
                <a:pathLst>
                  <a:path extrusionOk="0" h="118505" w="52524">
                    <a:moveTo>
                      <a:pt x="26262" y="0"/>
                    </a:moveTo>
                    <a:cubicBezTo>
                      <a:pt x="24856" y="0"/>
                      <a:pt x="23450" y="737"/>
                      <a:pt x="22554" y="2211"/>
                    </a:cubicBezTo>
                    <a:cubicBezTo>
                      <a:pt x="15320" y="14157"/>
                      <a:pt x="0" y="43884"/>
                      <a:pt x="0" y="81665"/>
                    </a:cubicBezTo>
                    <a:cubicBezTo>
                      <a:pt x="0" y="100967"/>
                      <a:pt x="10426" y="118505"/>
                      <a:pt x="26262" y="118505"/>
                    </a:cubicBezTo>
                    <a:cubicBezTo>
                      <a:pt x="42098" y="118505"/>
                      <a:pt x="52524" y="100967"/>
                      <a:pt x="52524" y="81665"/>
                    </a:cubicBezTo>
                    <a:cubicBezTo>
                      <a:pt x="52524" y="43884"/>
                      <a:pt x="37205" y="14157"/>
                      <a:pt x="29970" y="2211"/>
                    </a:cubicBezTo>
                    <a:cubicBezTo>
                      <a:pt x="29074" y="737"/>
                      <a:pt x="27668" y="0"/>
                      <a:pt x="26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8" name="Google Shape;7128;p141"/>
              <p:cNvSpPr/>
              <p:nvPr/>
            </p:nvSpPr>
            <p:spPr>
              <a:xfrm>
                <a:off x="-401600" y="2017275"/>
                <a:ext cx="28150" cy="3215875"/>
              </a:xfrm>
              <a:custGeom>
                <a:rect b="b" l="l" r="r" t="t"/>
                <a:pathLst>
                  <a:path extrusionOk="0" h="128635" w="1126">
                    <a:moveTo>
                      <a:pt x="1" y="0"/>
                    </a:moveTo>
                    <a:lnTo>
                      <a:pt x="1" y="128634"/>
                    </a:lnTo>
                    <a:lnTo>
                      <a:pt x="1126" y="128634"/>
                    </a:lnTo>
                    <a:lnTo>
                      <a:pt x="1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9" name="Google Shape;7129;p141"/>
              <p:cNvSpPr/>
              <p:nvPr/>
            </p:nvSpPr>
            <p:spPr>
              <a:xfrm>
                <a:off x="-400825" y="2511950"/>
                <a:ext cx="158850" cy="290300"/>
              </a:xfrm>
              <a:custGeom>
                <a:rect b="b" l="l" r="r" t="t"/>
                <a:pathLst>
                  <a:path extrusionOk="0" h="11612" w="6354">
                    <a:moveTo>
                      <a:pt x="5350" y="1"/>
                    </a:moveTo>
                    <a:lnTo>
                      <a:pt x="0" y="11125"/>
                    </a:lnTo>
                    <a:lnTo>
                      <a:pt x="1034" y="11612"/>
                    </a:lnTo>
                    <a:lnTo>
                      <a:pt x="6353" y="487"/>
                    </a:lnTo>
                    <a:lnTo>
                      <a:pt x="53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0" name="Google Shape;7130;p141"/>
              <p:cNvSpPr/>
              <p:nvPr/>
            </p:nvSpPr>
            <p:spPr>
              <a:xfrm>
                <a:off x="-556600" y="2790075"/>
                <a:ext cx="181625" cy="326775"/>
              </a:xfrm>
              <a:custGeom>
                <a:rect b="b" l="l" r="r" t="t"/>
                <a:pathLst>
                  <a:path extrusionOk="0" h="13071" w="7265">
                    <a:moveTo>
                      <a:pt x="1003" y="0"/>
                    </a:moveTo>
                    <a:lnTo>
                      <a:pt x="0" y="487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1" name="Google Shape;7131;p141"/>
              <p:cNvSpPr/>
              <p:nvPr/>
            </p:nvSpPr>
            <p:spPr>
              <a:xfrm>
                <a:off x="-398550" y="33873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1" y="20153"/>
                    </a:lnTo>
                    <a:lnTo>
                      <a:pt x="882" y="20852"/>
                    </a:lnTo>
                    <a:lnTo>
                      <a:pt x="16992" y="730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2" name="Google Shape;7132;p141"/>
            <p:cNvGrpSpPr/>
            <p:nvPr/>
          </p:nvGrpSpPr>
          <p:grpSpPr>
            <a:xfrm>
              <a:off x="3775404" y="4133269"/>
              <a:ext cx="554522" cy="1757190"/>
              <a:chOff x="689500" y="2924525"/>
              <a:chExt cx="1313100" cy="4161000"/>
            </a:xfrm>
          </p:grpSpPr>
          <p:sp>
            <p:nvSpPr>
              <p:cNvPr id="7133" name="Google Shape;7133;p14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4" name="Google Shape;7134;p14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5" name="Google Shape;7135;p14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6" name="Google Shape;7136;p14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7" name="Google Shape;7137;p14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38" name="Google Shape;7138;p141"/>
            <p:cNvGrpSpPr/>
            <p:nvPr/>
          </p:nvGrpSpPr>
          <p:grpSpPr>
            <a:xfrm>
              <a:off x="774567" y="4039594"/>
              <a:ext cx="554522" cy="1757190"/>
              <a:chOff x="689500" y="2924525"/>
              <a:chExt cx="1313100" cy="4161000"/>
            </a:xfrm>
          </p:grpSpPr>
          <p:sp>
            <p:nvSpPr>
              <p:cNvPr id="7139" name="Google Shape;7139;p141"/>
              <p:cNvSpPr/>
              <p:nvPr/>
            </p:nvSpPr>
            <p:spPr>
              <a:xfrm>
                <a:off x="689500" y="2924525"/>
                <a:ext cx="1313100" cy="2962650"/>
              </a:xfrm>
              <a:custGeom>
                <a:rect b="b" l="l" r="r" t="t"/>
                <a:pathLst>
                  <a:path extrusionOk="0" h="118506" w="52524">
                    <a:moveTo>
                      <a:pt x="26262" y="1"/>
                    </a:moveTo>
                    <a:cubicBezTo>
                      <a:pt x="24856" y="1"/>
                      <a:pt x="23450" y="738"/>
                      <a:pt x="22554" y="2212"/>
                    </a:cubicBezTo>
                    <a:cubicBezTo>
                      <a:pt x="15319" y="14158"/>
                      <a:pt x="0" y="43854"/>
                      <a:pt x="0" y="81666"/>
                    </a:cubicBezTo>
                    <a:cubicBezTo>
                      <a:pt x="0" y="100967"/>
                      <a:pt x="10426" y="118506"/>
                      <a:pt x="26262" y="118506"/>
                    </a:cubicBezTo>
                    <a:cubicBezTo>
                      <a:pt x="42098" y="118506"/>
                      <a:pt x="52524" y="100967"/>
                      <a:pt x="52524" y="81666"/>
                    </a:cubicBezTo>
                    <a:cubicBezTo>
                      <a:pt x="52524" y="43854"/>
                      <a:pt x="37204" y="14158"/>
                      <a:pt x="29970" y="2212"/>
                    </a:cubicBezTo>
                    <a:cubicBezTo>
                      <a:pt x="29074" y="738"/>
                      <a:pt x="27668" y="1"/>
                      <a:pt x="26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0" name="Google Shape;7140;p141"/>
              <p:cNvSpPr/>
              <p:nvPr/>
            </p:nvSpPr>
            <p:spPr>
              <a:xfrm>
                <a:off x="1331600" y="3381800"/>
                <a:ext cx="28150" cy="3703725"/>
              </a:xfrm>
              <a:custGeom>
                <a:rect b="b" l="l" r="r" t="t"/>
                <a:pathLst>
                  <a:path extrusionOk="0" h="148149" w="1126">
                    <a:moveTo>
                      <a:pt x="0" y="0"/>
                    </a:moveTo>
                    <a:lnTo>
                      <a:pt x="0" y="148148"/>
                    </a:lnTo>
                    <a:lnTo>
                      <a:pt x="1125" y="148148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1" name="Google Shape;7141;p141"/>
              <p:cNvSpPr/>
              <p:nvPr/>
            </p:nvSpPr>
            <p:spPr>
              <a:xfrm>
                <a:off x="1333125" y="3877250"/>
                <a:ext cx="158825" cy="290300"/>
              </a:xfrm>
              <a:custGeom>
                <a:rect b="b" l="l" r="r" t="t"/>
                <a:pathLst>
                  <a:path extrusionOk="0" h="11612" w="6353">
                    <a:moveTo>
                      <a:pt x="5319" y="0"/>
                    </a:moveTo>
                    <a:lnTo>
                      <a:pt x="0" y="11125"/>
                    </a:lnTo>
                    <a:lnTo>
                      <a:pt x="1003" y="11611"/>
                    </a:lnTo>
                    <a:lnTo>
                      <a:pt x="6353" y="487"/>
                    </a:lnTo>
                    <a:lnTo>
                      <a:pt x="53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2" name="Google Shape;7142;p141"/>
              <p:cNvSpPr/>
              <p:nvPr/>
            </p:nvSpPr>
            <p:spPr>
              <a:xfrm>
                <a:off x="1176575" y="4155375"/>
                <a:ext cx="181650" cy="326775"/>
              </a:xfrm>
              <a:custGeom>
                <a:rect b="b" l="l" r="r" t="t"/>
                <a:pathLst>
                  <a:path extrusionOk="0" h="13071" w="7266">
                    <a:moveTo>
                      <a:pt x="1034" y="0"/>
                    </a:moveTo>
                    <a:lnTo>
                      <a:pt x="1" y="486"/>
                    </a:lnTo>
                    <a:lnTo>
                      <a:pt x="6262" y="13070"/>
                    </a:lnTo>
                    <a:lnTo>
                      <a:pt x="7265" y="1258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3" name="Google Shape;7143;p141"/>
              <p:cNvSpPr/>
              <p:nvPr/>
            </p:nvSpPr>
            <p:spPr>
              <a:xfrm>
                <a:off x="1335400" y="4752650"/>
                <a:ext cx="424800" cy="521300"/>
              </a:xfrm>
              <a:custGeom>
                <a:rect b="b" l="l" r="r" t="t"/>
                <a:pathLst>
                  <a:path extrusionOk="0" h="20852" w="16992">
                    <a:moveTo>
                      <a:pt x="16110" y="0"/>
                    </a:moveTo>
                    <a:lnTo>
                      <a:pt x="0" y="20152"/>
                    </a:lnTo>
                    <a:lnTo>
                      <a:pt x="882" y="20851"/>
                    </a:lnTo>
                    <a:lnTo>
                      <a:pt x="16992" y="699"/>
                    </a:lnTo>
                    <a:lnTo>
                      <a:pt x="161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4" name="Google Shape;7144;p141"/>
          <p:cNvSpPr txBox="1"/>
          <p:nvPr>
            <p:ph idx="1" type="body"/>
          </p:nvPr>
        </p:nvSpPr>
        <p:spPr>
          <a:xfrm>
            <a:off x="2451050" y="2726525"/>
            <a:ext cx="42417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the QR code to sign up!</a:t>
            </a:r>
            <a:endParaRPr/>
          </a:p>
        </p:txBody>
      </p:sp>
      <p:sp>
        <p:nvSpPr>
          <p:cNvPr id="7145" name="Google Shape;7145;p141"/>
          <p:cNvSpPr/>
          <p:nvPr/>
        </p:nvSpPr>
        <p:spPr>
          <a:xfrm rot="-443320">
            <a:off x="699326" y="2130044"/>
            <a:ext cx="1229554" cy="996703"/>
          </a:xfrm>
          <a:custGeom>
            <a:rect b="b" l="l" r="r" t="t"/>
            <a:pathLst>
              <a:path extrusionOk="0" h="39868" w="49182">
                <a:moveTo>
                  <a:pt x="26131" y="0"/>
                </a:moveTo>
                <a:cubicBezTo>
                  <a:pt x="23295" y="0"/>
                  <a:pt x="20460" y="105"/>
                  <a:pt x="17631" y="353"/>
                </a:cubicBezTo>
                <a:cubicBezTo>
                  <a:pt x="14226" y="657"/>
                  <a:pt x="10791" y="1143"/>
                  <a:pt x="7509" y="2116"/>
                </a:cubicBezTo>
                <a:cubicBezTo>
                  <a:pt x="5259" y="2815"/>
                  <a:pt x="3436" y="3484"/>
                  <a:pt x="2250" y="4852"/>
                </a:cubicBezTo>
                <a:cubicBezTo>
                  <a:pt x="1430" y="5763"/>
                  <a:pt x="913" y="6979"/>
                  <a:pt x="700" y="8681"/>
                </a:cubicBezTo>
                <a:cubicBezTo>
                  <a:pt x="1" y="14213"/>
                  <a:pt x="31" y="19654"/>
                  <a:pt x="1186" y="25095"/>
                </a:cubicBezTo>
                <a:cubicBezTo>
                  <a:pt x="1825" y="28104"/>
                  <a:pt x="2889" y="31235"/>
                  <a:pt x="5381" y="33028"/>
                </a:cubicBezTo>
                <a:cubicBezTo>
                  <a:pt x="7661" y="34670"/>
                  <a:pt x="10639" y="34852"/>
                  <a:pt x="13436" y="34913"/>
                </a:cubicBezTo>
                <a:cubicBezTo>
                  <a:pt x="14739" y="34936"/>
                  <a:pt x="16042" y="34950"/>
                  <a:pt x="17346" y="34950"/>
                </a:cubicBezTo>
                <a:cubicBezTo>
                  <a:pt x="22736" y="34950"/>
                  <a:pt x="28125" y="34722"/>
                  <a:pt x="33436" y="34062"/>
                </a:cubicBezTo>
                <a:cubicBezTo>
                  <a:pt x="33862" y="35308"/>
                  <a:pt x="34257" y="36584"/>
                  <a:pt x="34652" y="37831"/>
                </a:cubicBezTo>
                <a:cubicBezTo>
                  <a:pt x="34895" y="38621"/>
                  <a:pt x="35230" y="39502"/>
                  <a:pt x="35990" y="39867"/>
                </a:cubicBezTo>
                <a:cubicBezTo>
                  <a:pt x="36810" y="39107"/>
                  <a:pt x="36962" y="37861"/>
                  <a:pt x="37053" y="36736"/>
                </a:cubicBezTo>
                <a:cubicBezTo>
                  <a:pt x="37145" y="35673"/>
                  <a:pt x="37236" y="34609"/>
                  <a:pt x="37266" y="33515"/>
                </a:cubicBezTo>
                <a:cubicBezTo>
                  <a:pt x="38816" y="33271"/>
                  <a:pt x="40336" y="32998"/>
                  <a:pt x="41856" y="32663"/>
                </a:cubicBezTo>
                <a:cubicBezTo>
                  <a:pt x="44500" y="32086"/>
                  <a:pt x="46750" y="31296"/>
                  <a:pt x="47509" y="28499"/>
                </a:cubicBezTo>
                <a:cubicBezTo>
                  <a:pt x="49181" y="22451"/>
                  <a:pt x="48452" y="15703"/>
                  <a:pt x="47206" y="9624"/>
                </a:cubicBezTo>
                <a:cubicBezTo>
                  <a:pt x="46658" y="7010"/>
                  <a:pt x="45807" y="4244"/>
                  <a:pt x="43740" y="2541"/>
                </a:cubicBezTo>
                <a:cubicBezTo>
                  <a:pt x="41704" y="900"/>
                  <a:pt x="38968" y="566"/>
                  <a:pt x="36354" y="383"/>
                </a:cubicBezTo>
                <a:cubicBezTo>
                  <a:pt x="32952" y="151"/>
                  <a:pt x="29541" y="0"/>
                  <a:pt x="26131" y="0"/>
                </a:cubicBezTo>
                <a:close/>
              </a:path>
            </a:pathLst>
          </a:custGeom>
          <a:solidFill>
            <a:srgbClr val="FFA4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6" name="Google Shape;7146;p141"/>
          <p:cNvSpPr/>
          <p:nvPr/>
        </p:nvSpPr>
        <p:spPr>
          <a:xfrm rot="354710">
            <a:off x="7407337" y="2293639"/>
            <a:ext cx="1152021" cy="900442"/>
          </a:xfrm>
          <a:custGeom>
            <a:rect b="b" l="l" r="r" t="t"/>
            <a:pathLst>
              <a:path extrusionOk="0" h="36017" w="46080">
                <a:moveTo>
                  <a:pt x="11743" y="0"/>
                </a:moveTo>
                <a:cubicBezTo>
                  <a:pt x="8705" y="0"/>
                  <a:pt x="5441" y="399"/>
                  <a:pt x="3739" y="3261"/>
                </a:cubicBezTo>
                <a:cubicBezTo>
                  <a:pt x="3496" y="3656"/>
                  <a:pt x="3283" y="4051"/>
                  <a:pt x="3100" y="4447"/>
                </a:cubicBezTo>
                <a:cubicBezTo>
                  <a:pt x="1763" y="7152"/>
                  <a:pt x="1033" y="10191"/>
                  <a:pt x="669" y="13140"/>
                </a:cubicBezTo>
                <a:cubicBezTo>
                  <a:pt x="243" y="16848"/>
                  <a:pt x="0" y="21043"/>
                  <a:pt x="517" y="24781"/>
                </a:cubicBezTo>
                <a:cubicBezTo>
                  <a:pt x="942" y="28003"/>
                  <a:pt x="3131" y="29037"/>
                  <a:pt x="6079" y="29857"/>
                </a:cubicBezTo>
                <a:cubicBezTo>
                  <a:pt x="7386" y="30192"/>
                  <a:pt x="8632" y="30587"/>
                  <a:pt x="9879" y="30982"/>
                </a:cubicBezTo>
                <a:cubicBezTo>
                  <a:pt x="9818" y="32258"/>
                  <a:pt x="9848" y="33565"/>
                  <a:pt x="9970" y="34842"/>
                </a:cubicBezTo>
                <a:cubicBezTo>
                  <a:pt x="10000" y="35298"/>
                  <a:pt x="10152" y="35876"/>
                  <a:pt x="10578" y="35997"/>
                </a:cubicBezTo>
                <a:cubicBezTo>
                  <a:pt x="10633" y="36011"/>
                  <a:pt x="10687" y="36017"/>
                  <a:pt x="10741" y="36017"/>
                </a:cubicBezTo>
                <a:cubicBezTo>
                  <a:pt x="10927" y="36017"/>
                  <a:pt x="11105" y="35946"/>
                  <a:pt x="11246" y="35876"/>
                </a:cubicBezTo>
                <a:cubicBezTo>
                  <a:pt x="11946" y="35480"/>
                  <a:pt x="12310" y="34721"/>
                  <a:pt x="12645" y="33991"/>
                </a:cubicBezTo>
                <a:cubicBezTo>
                  <a:pt x="12918" y="33353"/>
                  <a:pt x="13192" y="32684"/>
                  <a:pt x="13465" y="32046"/>
                </a:cubicBezTo>
                <a:cubicBezTo>
                  <a:pt x="14499" y="32319"/>
                  <a:pt x="15563" y="32562"/>
                  <a:pt x="16626" y="32714"/>
                </a:cubicBezTo>
                <a:cubicBezTo>
                  <a:pt x="21551" y="33505"/>
                  <a:pt x="26444" y="34143"/>
                  <a:pt x="31460" y="34356"/>
                </a:cubicBezTo>
                <a:cubicBezTo>
                  <a:pt x="32715" y="34409"/>
                  <a:pt x="33964" y="34551"/>
                  <a:pt x="35177" y="34551"/>
                </a:cubicBezTo>
                <a:cubicBezTo>
                  <a:pt x="36725" y="34551"/>
                  <a:pt x="38212" y="34320"/>
                  <a:pt x="39575" y="33383"/>
                </a:cubicBezTo>
                <a:cubicBezTo>
                  <a:pt x="43922" y="30374"/>
                  <a:pt x="44195" y="25298"/>
                  <a:pt x="44773" y="20465"/>
                </a:cubicBezTo>
                <a:cubicBezTo>
                  <a:pt x="45502" y="14507"/>
                  <a:pt x="46080" y="7729"/>
                  <a:pt x="39818" y="4659"/>
                </a:cubicBezTo>
                <a:cubicBezTo>
                  <a:pt x="35958" y="2775"/>
                  <a:pt x="31247" y="2045"/>
                  <a:pt x="27022" y="1316"/>
                </a:cubicBezTo>
                <a:cubicBezTo>
                  <a:pt x="22675" y="556"/>
                  <a:pt x="18237" y="130"/>
                  <a:pt x="13800" y="39"/>
                </a:cubicBezTo>
                <a:cubicBezTo>
                  <a:pt x="13141" y="22"/>
                  <a:pt x="12448" y="0"/>
                  <a:pt x="11743" y="0"/>
                </a:cubicBezTo>
                <a:close/>
              </a:path>
            </a:pathLst>
          </a:custGeom>
          <a:solidFill>
            <a:srgbClr val="53C8C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7" name="Google Shape;7147;p141"/>
          <p:cNvGrpSpPr/>
          <p:nvPr/>
        </p:nvGrpSpPr>
        <p:grpSpPr>
          <a:xfrm>
            <a:off x="5214025" y="3117425"/>
            <a:ext cx="2298700" cy="2392600"/>
            <a:chOff x="1281450" y="2108000"/>
            <a:chExt cx="2298700" cy="2392600"/>
          </a:xfrm>
        </p:grpSpPr>
        <p:sp>
          <p:nvSpPr>
            <p:cNvPr id="7148" name="Google Shape;7148;p141"/>
            <p:cNvSpPr/>
            <p:nvPr/>
          </p:nvSpPr>
          <p:spPr>
            <a:xfrm>
              <a:off x="1281450" y="4163725"/>
              <a:ext cx="478000" cy="336875"/>
            </a:xfrm>
            <a:custGeom>
              <a:rect b="b" l="l" r="r" t="t"/>
              <a:pathLst>
                <a:path extrusionOk="0" h="13475" w="19120">
                  <a:moveTo>
                    <a:pt x="12797" y="1"/>
                  </a:moveTo>
                  <a:cubicBezTo>
                    <a:pt x="10670" y="1811"/>
                    <a:pt x="7863" y="2807"/>
                    <a:pt x="5071" y="2807"/>
                  </a:cubicBezTo>
                  <a:cubicBezTo>
                    <a:pt x="4911" y="2807"/>
                    <a:pt x="4750" y="2803"/>
                    <a:pt x="4590" y="2797"/>
                  </a:cubicBezTo>
                  <a:cubicBezTo>
                    <a:pt x="4158" y="2781"/>
                    <a:pt x="3717" y="2740"/>
                    <a:pt x="3282" y="2740"/>
                  </a:cubicBezTo>
                  <a:cubicBezTo>
                    <a:pt x="2890" y="2740"/>
                    <a:pt x="2502" y="2773"/>
                    <a:pt x="2128" y="2888"/>
                  </a:cubicBezTo>
                  <a:cubicBezTo>
                    <a:pt x="2037" y="2918"/>
                    <a:pt x="1946" y="2979"/>
                    <a:pt x="1885" y="3040"/>
                  </a:cubicBezTo>
                  <a:cubicBezTo>
                    <a:pt x="1763" y="3283"/>
                    <a:pt x="2037" y="3496"/>
                    <a:pt x="2280" y="3587"/>
                  </a:cubicBezTo>
                  <a:cubicBezTo>
                    <a:pt x="3319" y="4015"/>
                    <a:pt x="4440" y="4224"/>
                    <a:pt x="5570" y="4224"/>
                  </a:cubicBezTo>
                  <a:cubicBezTo>
                    <a:pt x="6125" y="4224"/>
                    <a:pt x="6683" y="4174"/>
                    <a:pt x="7234" y="4074"/>
                  </a:cubicBezTo>
                  <a:lnTo>
                    <a:pt x="7234" y="4074"/>
                  </a:lnTo>
                  <a:cubicBezTo>
                    <a:pt x="6019" y="4742"/>
                    <a:pt x="4651" y="5046"/>
                    <a:pt x="3374" y="5472"/>
                  </a:cubicBezTo>
                  <a:cubicBezTo>
                    <a:pt x="2645" y="5715"/>
                    <a:pt x="1946" y="6019"/>
                    <a:pt x="1307" y="6414"/>
                  </a:cubicBezTo>
                  <a:cubicBezTo>
                    <a:pt x="973" y="6627"/>
                    <a:pt x="699" y="6900"/>
                    <a:pt x="426" y="7143"/>
                  </a:cubicBezTo>
                  <a:cubicBezTo>
                    <a:pt x="274" y="7265"/>
                    <a:pt x="0" y="7569"/>
                    <a:pt x="122" y="7751"/>
                  </a:cubicBezTo>
                  <a:cubicBezTo>
                    <a:pt x="180" y="7818"/>
                    <a:pt x="278" y="7844"/>
                    <a:pt x="393" y="7844"/>
                  </a:cubicBezTo>
                  <a:cubicBezTo>
                    <a:pt x="696" y="7844"/>
                    <a:pt x="1123" y="7666"/>
                    <a:pt x="1277" y="7599"/>
                  </a:cubicBezTo>
                  <a:lnTo>
                    <a:pt x="6718" y="5715"/>
                  </a:lnTo>
                  <a:lnTo>
                    <a:pt x="6718" y="5715"/>
                  </a:lnTo>
                  <a:cubicBezTo>
                    <a:pt x="4742" y="7022"/>
                    <a:pt x="2766" y="8298"/>
                    <a:pt x="1064" y="9940"/>
                  </a:cubicBezTo>
                  <a:cubicBezTo>
                    <a:pt x="943" y="10061"/>
                    <a:pt x="821" y="10213"/>
                    <a:pt x="760" y="10365"/>
                  </a:cubicBezTo>
                  <a:cubicBezTo>
                    <a:pt x="699" y="10548"/>
                    <a:pt x="760" y="10761"/>
                    <a:pt x="912" y="10852"/>
                  </a:cubicBezTo>
                  <a:cubicBezTo>
                    <a:pt x="948" y="10861"/>
                    <a:pt x="986" y="10864"/>
                    <a:pt x="1025" y="10864"/>
                  </a:cubicBezTo>
                  <a:cubicBezTo>
                    <a:pt x="1120" y="10864"/>
                    <a:pt x="1221" y="10843"/>
                    <a:pt x="1307" y="10821"/>
                  </a:cubicBezTo>
                  <a:cubicBezTo>
                    <a:pt x="2250" y="10548"/>
                    <a:pt x="3101" y="9970"/>
                    <a:pt x="3921" y="9423"/>
                  </a:cubicBezTo>
                  <a:cubicBezTo>
                    <a:pt x="5137" y="8602"/>
                    <a:pt x="6323" y="7782"/>
                    <a:pt x="7508" y="6961"/>
                  </a:cubicBezTo>
                  <a:lnTo>
                    <a:pt x="7508" y="6961"/>
                  </a:lnTo>
                  <a:cubicBezTo>
                    <a:pt x="6262" y="8481"/>
                    <a:pt x="4985" y="9970"/>
                    <a:pt x="3982" y="11642"/>
                  </a:cubicBezTo>
                  <a:cubicBezTo>
                    <a:pt x="3709" y="12098"/>
                    <a:pt x="3435" y="12645"/>
                    <a:pt x="3587" y="13162"/>
                  </a:cubicBezTo>
                  <a:cubicBezTo>
                    <a:pt x="3617" y="13253"/>
                    <a:pt x="3678" y="13375"/>
                    <a:pt x="3769" y="13435"/>
                  </a:cubicBezTo>
                  <a:cubicBezTo>
                    <a:pt x="3817" y="13463"/>
                    <a:pt x="3867" y="13475"/>
                    <a:pt x="3917" y="13475"/>
                  </a:cubicBezTo>
                  <a:cubicBezTo>
                    <a:pt x="4089" y="13475"/>
                    <a:pt x="4266" y="13333"/>
                    <a:pt x="4408" y="13192"/>
                  </a:cubicBezTo>
                  <a:cubicBezTo>
                    <a:pt x="5958" y="11703"/>
                    <a:pt x="7356" y="10031"/>
                    <a:pt x="8602" y="8298"/>
                  </a:cubicBezTo>
                  <a:lnTo>
                    <a:pt x="8602" y="8298"/>
                  </a:lnTo>
                  <a:cubicBezTo>
                    <a:pt x="7934" y="9606"/>
                    <a:pt x="6961" y="11247"/>
                    <a:pt x="7204" y="12767"/>
                  </a:cubicBezTo>
                  <a:cubicBezTo>
                    <a:pt x="7232" y="12986"/>
                    <a:pt x="7383" y="13231"/>
                    <a:pt x="7569" y="13231"/>
                  </a:cubicBezTo>
                  <a:cubicBezTo>
                    <a:pt x="7589" y="13231"/>
                    <a:pt x="7609" y="13228"/>
                    <a:pt x="7630" y="13223"/>
                  </a:cubicBezTo>
                  <a:cubicBezTo>
                    <a:pt x="7721" y="13192"/>
                    <a:pt x="7782" y="13131"/>
                    <a:pt x="7812" y="13071"/>
                  </a:cubicBezTo>
                  <a:cubicBezTo>
                    <a:pt x="8420" y="12341"/>
                    <a:pt x="8754" y="11520"/>
                    <a:pt x="9241" y="10730"/>
                  </a:cubicBezTo>
                  <a:cubicBezTo>
                    <a:pt x="9757" y="9940"/>
                    <a:pt x="10396" y="9241"/>
                    <a:pt x="11125" y="8663"/>
                  </a:cubicBezTo>
                  <a:cubicBezTo>
                    <a:pt x="12341" y="7721"/>
                    <a:pt x="14074" y="6688"/>
                    <a:pt x="15624" y="6505"/>
                  </a:cubicBezTo>
                  <a:cubicBezTo>
                    <a:pt x="17022" y="6323"/>
                    <a:pt x="18390" y="5046"/>
                    <a:pt x="19119" y="3891"/>
                  </a:cubicBezTo>
                  <a:lnTo>
                    <a:pt x="12797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9" name="Google Shape;7149;p141"/>
            <p:cNvSpPr/>
            <p:nvPr/>
          </p:nvSpPr>
          <p:spPr>
            <a:xfrm>
              <a:off x="1710775" y="2108000"/>
              <a:ext cx="1602650" cy="1514700"/>
            </a:xfrm>
            <a:custGeom>
              <a:rect b="b" l="l" r="r" t="t"/>
              <a:pathLst>
                <a:path extrusionOk="0" h="60588" w="64106">
                  <a:moveTo>
                    <a:pt x="34367" y="1"/>
                  </a:moveTo>
                  <a:cubicBezTo>
                    <a:pt x="31849" y="1"/>
                    <a:pt x="29313" y="523"/>
                    <a:pt x="26992" y="1499"/>
                  </a:cubicBezTo>
                  <a:cubicBezTo>
                    <a:pt x="26506" y="1712"/>
                    <a:pt x="26020" y="1924"/>
                    <a:pt x="25472" y="1985"/>
                  </a:cubicBezTo>
                  <a:cubicBezTo>
                    <a:pt x="25363" y="2000"/>
                    <a:pt x="25251" y="2006"/>
                    <a:pt x="25139" y="2006"/>
                  </a:cubicBezTo>
                  <a:cubicBezTo>
                    <a:pt x="24784" y="2006"/>
                    <a:pt x="24421" y="1947"/>
                    <a:pt x="24074" y="1924"/>
                  </a:cubicBezTo>
                  <a:cubicBezTo>
                    <a:pt x="23695" y="1882"/>
                    <a:pt x="23317" y="1862"/>
                    <a:pt x="22940" y="1862"/>
                  </a:cubicBezTo>
                  <a:cubicBezTo>
                    <a:pt x="18426" y="1862"/>
                    <a:pt x="14231" y="4838"/>
                    <a:pt x="13557" y="9523"/>
                  </a:cubicBezTo>
                  <a:cubicBezTo>
                    <a:pt x="13314" y="11347"/>
                    <a:pt x="13618" y="13171"/>
                    <a:pt x="13679" y="14994"/>
                  </a:cubicBezTo>
                  <a:cubicBezTo>
                    <a:pt x="13770" y="16818"/>
                    <a:pt x="13557" y="18794"/>
                    <a:pt x="12463" y="20223"/>
                  </a:cubicBezTo>
                  <a:cubicBezTo>
                    <a:pt x="11095" y="22016"/>
                    <a:pt x="8724" y="22624"/>
                    <a:pt x="6718" y="23627"/>
                  </a:cubicBezTo>
                  <a:cubicBezTo>
                    <a:pt x="4195" y="24873"/>
                    <a:pt x="2007" y="26970"/>
                    <a:pt x="1004" y="29615"/>
                  </a:cubicBezTo>
                  <a:cubicBezTo>
                    <a:pt x="1" y="32259"/>
                    <a:pt x="335" y="35451"/>
                    <a:pt x="2129" y="37639"/>
                  </a:cubicBezTo>
                  <a:cubicBezTo>
                    <a:pt x="2980" y="38673"/>
                    <a:pt x="4135" y="39463"/>
                    <a:pt x="4773" y="40618"/>
                  </a:cubicBezTo>
                  <a:cubicBezTo>
                    <a:pt x="5715" y="42320"/>
                    <a:pt x="5351" y="44387"/>
                    <a:pt x="4803" y="46241"/>
                  </a:cubicBezTo>
                  <a:cubicBezTo>
                    <a:pt x="4226" y="48065"/>
                    <a:pt x="3436" y="49889"/>
                    <a:pt x="3527" y="51834"/>
                  </a:cubicBezTo>
                  <a:cubicBezTo>
                    <a:pt x="3648" y="54326"/>
                    <a:pt x="5290" y="56576"/>
                    <a:pt x="7417" y="57852"/>
                  </a:cubicBezTo>
                  <a:cubicBezTo>
                    <a:pt x="9545" y="59159"/>
                    <a:pt x="12098" y="59585"/>
                    <a:pt x="14591" y="59585"/>
                  </a:cubicBezTo>
                  <a:lnTo>
                    <a:pt x="51978" y="60588"/>
                  </a:lnTo>
                  <a:cubicBezTo>
                    <a:pt x="55443" y="59585"/>
                    <a:pt x="58969" y="58247"/>
                    <a:pt x="61400" y="55603"/>
                  </a:cubicBezTo>
                  <a:cubicBezTo>
                    <a:pt x="63072" y="53779"/>
                    <a:pt x="64105" y="51196"/>
                    <a:pt x="63832" y="48703"/>
                  </a:cubicBezTo>
                  <a:cubicBezTo>
                    <a:pt x="63558" y="46028"/>
                    <a:pt x="61157" y="44995"/>
                    <a:pt x="60640" y="42563"/>
                  </a:cubicBezTo>
                  <a:cubicBezTo>
                    <a:pt x="60488" y="41773"/>
                    <a:pt x="60610" y="40952"/>
                    <a:pt x="60823" y="40162"/>
                  </a:cubicBezTo>
                  <a:cubicBezTo>
                    <a:pt x="61613" y="37183"/>
                    <a:pt x="63102" y="34843"/>
                    <a:pt x="62221" y="31682"/>
                  </a:cubicBezTo>
                  <a:cubicBezTo>
                    <a:pt x="61522" y="29220"/>
                    <a:pt x="60640" y="26575"/>
                    <a:pt x="58391" y="25055"/>
                  </a:cubicBezTo>
                  <a:cubicBezTo>
                    <a:pt x="56932" y="24113"/>
                    <a:pt x="55169" y="23809"/>
                    <a:pt x="53497" y="23292"/>
                  </a:cubicBezTo>
                  <a:cubicBezTo>
                    <a:pt x="51856" y="22776"/>
                    <a:pt x="50123" y="21925"/>
                    <a:pt x="49363" y="20375"/>
                  </a:cubicBezTo>
                  <a:cubicBezTo>
                    <a:pt x="48512" y="18581"/>
                    <a:pt x="49151" y="16484"/>
                    <a:pt x="49333" y="14508"/>
                  </a:cubicBezTo>
                  <a:cubicBezTo>
                    <a:pt x="49759" y="9371"/>
                    <a:pt x="46567" y="4265"/>
                    <a:pt x="42008" y="1833"/>
                  </a:cubicBezTo>
                  <a:cubicBezTo>
                    <a:pt x="39665" y="584"/>
                    <a:pt x="37026" y="1"/>
                    <a:pt x="34367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0" name="Google Shape;7150;p141"/>
            <p:cNvSpPr/>
            <p:nvPr/>
          </p:nvSpPr>
          <p:spPr>
            <a:xfrm>
              <a:off x="1846800" y="2238850"/>
              <a:ext cx="1107200" cy="1293275"/>
            </a:xfrm>
            <a:custGeom>
              <a:rect b="b" l="l" r="r" t="t"/>
              <a:pathLst>
                <a:path extrusionOk="0" h="51731" w="44288">
                  <a:moveTo>
                    <a:pt x="18450" y="0"/>
                  </a:moveTo>
                  <a:cubicBezTo>
                    <a:pt x="14669" y="0"/>
                    <a:pt x="11118" y="3145"/>
                    <a:pt x="10700" y="6934"/>
                  </a:cubicBezTo>
                  <a:cubicBezTo>
                    <a:pt x="10366" y="9852"/>
                    <a:pt x="11673" y="12982"/>
                    <a:pt x="10396" y="15627"/>
                  </a:cubicBezTo>
                  <a:cubicBezTo>
                    <a:pt x="9363" y="17815"/>
                    <a:pt x="6931" y="18879"/>
                    <a:pt x="4803" y="19943"/>
                  </a:cubicBezTo>
                  <a:cubicBezTo>
                    <a:pt x="1186" y="21767"/>
                    <a:pt x="1" y="26539"/>
                    <a:pt x="1703" y="30126"/>
                  </a:cubicBezTo>
                  <a:cubicBezTo>
                    <a:pt x="2767" y="32466"/>
                    <a:pt x="4986" y="34442"/>
                    <a:pt x="5046" y="36995"/>
                  </a:cubicBezTo>
                  <a:cubicBezTo>
                    <a:pt x="5077" y="39275"/>
                    <a:pt x="3253" y="40642"/>
                    <a:pt x="3283" y="42892"/>
                  </a:cubicBezTo>
                  <a:cubicBezTo>
                    <a:pt x="3283" y="45080"/>
                    <a:pt x="4226" y="47269"/>
                    <a:pt x="5837" y="48758"/>
                  </a:cubicBezTo>
                  <a:cubicBezTo>
                    <a:pt x="8147" y="50886"/>
                    <a:pt x="11460" y="51463"/>
                    <a:pt x="14621" y="51676"/>
                  </a:cubicBezTo>
                  <a:cubicBezTo>
                    <a:pt x="15261" y="51709"/>
                    <a:pt x="15907" y="51731"/>
                    <a:pt x="16553" y="51731"/>
                  </a:cubicBezTo>
                  <a:cubicBezTo>
                    <a:pt x="18852" y="51731"/>
                    <a:pt x="21152" y="51457"/>
                    <a:pt x="23193" y="50460"/>
                  </a:cubicBezTo>
                  <a:cubicBezTo>
                    <a:pt x="26354" y="48940"/>
                    <a:pt x="28877" y="45779"/>
                    <a:pt x="32372" y="45506"/>
                  </a:cubicBezTo>
                  <a:cubicBezTo>
                    <a:pt x="32562" y="45490"/>
                    <a:pt x="32751" y="45484"/>
                    <a:pt x="32941" y="45484"/>
                  </a:cubicBezTo>
                  <a:cubicBezTo>
                    <a:pt x="34051" y="45484"/>
                    <a:pt x="35158" y="45710"/>
                    <a:pt x="36251" y="45710"/>
                  </a:cubicBezTo>
                  <a:cubicBezTo>
                    <a:pt x="36438" y="45710"/>
                    <a:pt x="36624" y="45704"/>
                    <a:pt x="36810" y="45688"/>
                  </a:cubicBezTo>
                  <a:cubicBezTo>
                    <a:pt x="39120" y="45536"/>
                    <a:pt x="41187" y="44107"/>
                    <a:pt x="42433" y="42193"/>
                  </a:cubicBezTo>
                  <a:cubicBezTo>
                    <a:pt x="43710" y="40278"/>
                    <a:pt x="44226" y="37968"/>
                    <a:pt x="44257" y="35688"/>
                  </a:cubicBezTo>
                  <a:cubicBezTo>
                    <a:pt x="44287" y="33955"/>
                    <a:pt x="44044" y="32223"/>
                    <a:pt x="43223" y="30733"/>
                  </a:cubicBezTo>
                  <a:cubicBezTo>
                    <a:pt x="42312" y="29062"/>
                    <a:pt x="40761" y="27846"/>
                    <a:pt x="39485" y="26448"/>
                  </a:cubicBezTo>
                  <a:cubicBezTo>
                    <a:pt x="38239" y="25080"/>
                    <a:pt x="37235" y="23499"/>
                    <a:pt x="36536" y="21767"/>
                  </a:cubicBezTo>
                  <a:cubicBezTo>
                    <a:pt x="36172" y="20885"/>
                    <a:pt x="35868" y="19882"/>
                    <a:pt x="35169" y="19214"/>
                  </a:cubicBezTo>
                  <a:cubicBezTo>
                    <a:pt x="33922" y="18089"/>
                    <a:pt x="32038" y="18241"/>
                    <a:pt x="30427" y="17785"/>
                  </a:cubicBezTo>
                  <a:cubicBezTo>
                    <a:pt x="28633" y="17299"/>
                    <a:pt x="27174" y="15992"/>
                    <a:pt x="26141" y="14441"/>
                  </a:cubicBezTo>
                  <a:cubicBezTo>
                    <a:pt x="25077" y="12922"/>
                    <a:pt x="24408" y="11189"/>
                    <a:pt x="23740" y="9457"/>
                  </a:cubicBezTo>
                  <a:lnTo>
                    <a:pt x="18664" y="4"/>
                  </a:lnTo>
                  <a:cubicBezTo>
                    <a:pt x="18592" y="1"/>
                    <a:pt x="18521" y="0"/>
                    <a:pt x="18450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1" name="Google Shape;7151;p141"/>
            <p:cNvSpPr/>
            <p:nvPr/>
          </p:nvSpPr>
          <p:spPr>
            <a:xfrm>
              <a:off x="2630250" y="2808800"/>
              <a:ext cx="289550" cy="276200"/>
            </a:xfrm>
            <a:custGeom>
              <a:rect b="b" l="l" r="r" t="t"/>
              <a:pathLst>
                <a:path extrusionOk="0" h="11048" w="11582">
                  <a:moveTo>
                    <a:pt x="8007" y="1"/>
                  </a:moveTo>
                  <a:cubicBezTo>
                    <a:pt x="7722" y="1"/>
                    <a:pt x="7465" y="365"/>
                    <a:pt x="7752" y="580"/>
                  </a:cubicBezTo>
                  <a:cubicBezTo>
                    <a:pt x="9393" y="1917"/>
                    <a:pt x="10366" y="3589"/>
                    <a:pt x="10305" y="5717"/>
                  </a:cubicBezTo>
                  <a:cubicBezTo>
                    <a:pt x="10278" y="8114"/>
                    <a:pt x="8199" y="10243"/>
                    <a:pt x="5864" y="10243"/>
                  </a:cubicBezTo>
                  <a:cubicBezTo>
                    <a:pt x="5594" y="10243"/>
                    <a:pt x="5321" y="10214"/>
                    <a:pt x="5046" y="10154"/>
                  </a:cubicBezTo>
                  <a:cubicBezTo>
                    <a:pt x="1" y="8999"/>
                    <a:pt x="1520" y="2829"/>
                    <a:pt x="5198" y="1127"/>
                  </a:cubicBezTo>
                  <a:cubicBezTo>
                    <a:pt x="5564" y="970"/>
                    <a:pt x="5346" y="476"/>
                    <a:pt x="5007" y="476"/>
                  </a:cubicBezTo>
                  <a:cubicBezTo>
                    <a:pt x="4952" y="476"/>
                    <a:pt x="4893" y="489"/>
                    <a:pt x="4834" y="519"/>
                  </a:cubicBezTo>
                  <a:cubicBezTo>
                    <a:pt x="2615" y="1522"/>
                    <a:pt x="1217" y="3528"/>
                    <a:pt x="1034" y="5990"/>
                  </a:cubicBezTo>
                  <a:cubicBezTo>
                    <a:pt x="852" y="8665"/>
                    <a:pt x="2979" y="10428"/>
                    <a:pt x="5381" y="10975"/>
                  </a:cubicBezTo>
                  <a:cubicBezTo>
                    <a:pt x="5606" y="11024"/>
                    <a:pt x="5834" y="11048"/>
                    <a:pt x="6062" y="11048"/>
                  </a:cubicBezTo>
                  <a:cubicBezTo>
                    <a:pt x="8081" y="11048"/>
                    <a:pt x="10126" y="9218"/>
                    <a:pt x="10700" y="7388"/>
                  </a:cubicBezTo>
                  <a:cubicBezTo>
                    <a:pt x="11581" y="4562"/>
                    <a:pt x="10518" y="1917"/>
                    <a:pt x="8238" y="93"/>
                  </a:cubicBezTo>
                  <a:cubicBezTo>
                    <a:pt x="8166" y="28"/>
                    <a:pt x="8086" y="1"/>
                    <a:pt x="80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2" name="Google Shape;7152;p141"/>
            <p:cNvSpPr/>
            <p:nvPr/>
          </p:nvSpPr>
          <p:spPr>
            <a:xfrm>
              <a:off x="1970000" y="2763050"/>
              <a:ext cx="297050" cy="264150"/>
            </a:xfrm>
            <a:custGeom>
              <a:rect b="b" l="l" r="r" t="t"/>
              <a:pathLst>
                <a:path extrusionOk="0" h="10566" w="11882">
                  <a:moveTo>
                    <a:pt x="6664" y="0"/>
                  </a:moveTo>
                  <a:cubicBezTo>
                    <a:pt x="3214" y="0"/>
                    <a:pt x="1" y="4508"/>
                    <a:pt x="1729" y="7729"/>
                  </a:cubicBezTo>
                  <a:cubicBezTo>
                    <a:pt x="2782" y="9687"/>
                    <a:pt x="4518" y="10566"/>
                    <a:pt x="6279" y="10566"/>
                  </a:cubicBezTo>
                  <a:cubicBezTo>
                    <a:pt x="8536" y="10566"/>
                    <a:pt x="10834" y="9124"/>
                    <a:pt x="11790" y="6665"/>
                  </a:cubicBezTo>
                  <a:cubicBezTo>
                    <a:pt x="11882" y="6409"/>
                    <a:pt x="11664" y="6241"/>
                    <a:pt x="11444" y="6241"/>
                  </a:cubicBezTo>
                  <a:cubicBezTo>
                    <a:pt x="11298" y="6241"/>
                    <a:pt x="11152" y="6314"/>
                    <a:pt x="11091" y="6483"/>
                  </a:cubicBezTo>
                  <a:cubicBezTo>
                    <a:pt x="10273" y="8586"/>
                    <a:pt x="8381" y="9866"/>
                    <a:pt x="6408" y="9866"/>
                  </a:cubicBezTo>
                  <a:cubicBezTo>
                    <a:pt x="5302" y="9866"/>
                    <a:pt x="4171" y="9464"/>
                    <a:pt x="3188" y="8580"/>
                  </a:cubicBezTo>
                  <a:cubicBezTo>
                    <a:pt x="1821" y="7364"/>
                    <a:pt x="1699" y="5236"/>
                    <a:pt x="2398" y="3686"/>
                  </a:cubicBezTo>
                  <a:cubicBezTo>
                    <a:pt x="3069" y="2244"/>
                    <a:pt x="5083" y="741"/>
                    <a:pt x="6842" y="741"/>
                  </a:cubicBezTo>
                  <a:cubicBezTo>
                    <a:pt x="7234" y="741"/>
                    <a:pt x="7612" y="815"/>
                    <a:pt x="7960" y="981"/>
                  </a:cubicBezTo>
                  <a:cubicBezTo>
                    <a:pt x="8020" y="1011"/>
                    <a:pt x="8078" y="1024"/>
                    <a:pt x="8134" y="1024"/>
                  </a:cubicBezTo>
                  <a:cubicBezTo>
                    <a:pt x="8473" y="1024"/>
                    <a:pt x="8691" y="530"/>
                    <a:pt x="8325" y="373"/>
                  </a:cubicBezTo>
                  <a:cubicBezTo>
                    <a:pt x="7778" y="117"/>
                    <a:pt x="7218" y="0"/>
                    <a:pt x="6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3" name="Google Shape;7153;p141"/>
            <p:cNvSpPr/>
            <p:nvPr/>
          </p:nvSpPr>
          <p:spPr>
            <a:xfrm>
              <a:off x="2068400" y="2589150"/>
              <a:ext cx="112275" cy="29850"/>
            </a:xfrm>
            <a:custGeom>
              <a:rect b="b" l="l" r="r" t="t"/>
              <a:pathLst>
                <a:path extrusionOk="0" h="1194" w="4491">
                  <a:moveTo>
                    <a:pt x="591" y="0"/>
                  </a:moveTo>
                  <a:cubicBezTo>
                    <a:pt x="150" y="0"/>
                    <a:pt x="1" y="645"/>
                    <a:pt x="438" y="703"/>
                  </a:cubicBezTo>
                  <a:lnTo>
                    <a:pt x="3842" y="1189"/>
                  </a:lnTo>
                  <a:cubicBezTo>
                    <a:pt x="3861" y="1192"/>
                    <a:pt x="3880" y="1193"/>
                    <a:pt x="3898" y="1193"/>
                  </a:cubicBezTo>
                  <a:cubicBezTo>
                    <a:pt x="4315" y="1193"/>
                    <a:pt x="4491" y="548"/>
                    <a:pt x="4024" y="490"/>
                  </a:cubicBezTo>
                  <a:lnTo>
                    <a:pt x="651" y="4"/>
                  </a:lnTo>
                  <a:cubicBezTo>
                    <a:pt x="630" y="1"/>
                    <a:pt x="611" y="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4" name="Google Shape;7154;p141"/>
            <p:cNvSpPr/>
            <p:nvPr/>
          </p:nvSpPr>
          <p:spPr>
            <a:xfrm>
              <a:off x="3290600" y="3083900"/>
              <a:ext cx="289550" cy="446850"/>
            </a:xfrm>
            <a:custGeom>
              <a:rect b="b" l="l" r="r" t="t"/>
              <a:pathLst>
                <a:path extrusionOk="0" h="17874" w="11582">
                  <a:moveTo>
                    <a:pt x="6960" y="0"/>
                  </a:moveTo>
                  <a:cubicBezTo>
                    <a:pt x="6856" y="0"/>
                    <a:pt x="6718" y="81"/>
                    <a:pt x="6536" y="275"/>
                  </a:cubicBezTo>
                  <a:cubicBezTo>
                    <a:pt x="6262" y="549"/>
                    <a:pt x="6080" y="883"/>
                    <a:pt x="5928" y="1248"/>
                  </a:cubicBezTo>
                  <a:cubicBezTo>
                    <a:pt x="4833" y="3588"/>
                    <a:pt x="4469" y="6172"/>
                    <a:pt x="4074" y="8695"/>
                  </a:cubicBezTo>
                  <a:cubicBezTo>
                    <a:pt x="4134" y="6081"/>
                    <a:pt x="4195" y="3436"/>
                    <a:pt x="3678" y="883"/>
                  </a:cubicBezTo>
                  <a:cubicBezTo>
                    <a:pt x="3628" y="849"/>
                    <a:pt x="3576" y="834"/>
                    <a:pt x="3524" y="834"/>
                  </a:cubicBezTo>
                  <a:cubicBezTo>
                    <a:pt x="3299" y="834"/>
                    <a:pt x="3084" y="1122"/>
                    <a:pt x="3010" y="1369"/>
                  </a:cubicBezTo>
                  <a:cubicBezTo>
                    <a:pt x="2189" y="4105"/>
                    <a:pt x="3101" y="7023"/>
                    <a:pt x="2827" y="9850"/>
                  </a:cubicBezTo>
                  <a:cubicBezTo>
                    <a:pt x="2554" y="9059"/>
                    <a:pt x="2219" y="8269"/>
                    <a:pt x="1855" y="7509"/>
                  </a:cubicBezTo>
                  <a:cubicBezTo>
                    <a:pt x="1551" y="6932"/>
                    <a:pt x="1216" y="6324"/>
                    <a:pt x="669" y="5989"/>
                  </a:cubicBezTo>
                  <a:cubicBezTo>
                    <a:pt x="570" y="5930"/>
                    <a:pt x="458" y="5883"/>
                    <a:pt x="350" y="5883"/>
                  </a:cubicBezTo>
                  <a:cubicBezTo>
                    <a:pt x="293" y="5883"/>
                    <a:pt x="236" y="5897"/>
                    <a:pt x="183" y="5929"/>
                  </a:cubicBezTo>
                  <a:cubicBezTo>
                    <a:pt x="1" y="6050"/>
                    <a:pt x="31" y="6324"/>
                    <a:pt x="92" y="6536"/>
                  </a:cubicBezTo>
                  <a:cubicBezTo>
                    <a:pt x="456" y="7843"/>
                    <a:pt x="1125" y="9059"/>
                    <a:pt x="1551" y="10366"/>
                  </a:cubicBezTo>
                  <a:cubicBezTo>
                    <a:pt x="1976" y="11643"/>
                    <a:pt x="2189" y="13102"/>
                    <a:pt x="1672" y="14348"/>
                  </a:cubicBezTo>
                  <a:lnTo>
                    <a:pt x="8177" y="17874"/>
                  </a:lnTo>
                  <a:cubicBezTo>
                    <a:pt x="9271" y="16780"/>
                    <a:pt x="9514" y="15078"/>
                    <a:pt x="9545" y="13527"/>
                  </a:cubicBezTo>
                  <a:cubicBezTo>
                    <a:pt x="9545" y="12798"/>
                    <a:pt x="9545" y="12129"/>
                    <a:pt x="9666" y="11430"/>
                  </a:cubicBezTo>
                  <a:cubicBezTo>
                    <a:pt x="9788" y="10731"/>
                    <a:pt x="9636" y="10002"/>
                    <a:pt x="9788" y="9302"/>
                  </a:cubicBezTo>
                  <a:cubicBezTo>
                    <a:pt x="10183" y="7661"/>
                    <a:pt x="11551" y="6293"/>
                    <a:pt x="11581" y="4622"/>
                  </a:cubicBezTo>
                  <a:cubicBezTo>
                    <a:pt x="11518" y="4612"/>
                    <a:pt x="11454" y="4608"/>
                    <a:pt x="11391" y="4608"/>
                  </a:cubicBezTo>
                  <a:cubicBezTo>
                    <a:pt x="11031" y="4608"/>
                    <a:pt x="10685" y="4749"/>
                    <a:pt x="10426" y="4956"/>
                  </a:cubicBezTo>
                  <a:cubicBezTo>
                    <a:pt x="9423" y="5716"/>
                    <a:pt x="8755" y="7053"/>
                    <a:pt x="8086" y="8087"/>
                  </a:cubicBezTo>
                  <a:cubicBezTo>
                    <a:pt x="8147" y="6141"/>
                    <a:pt x="8998" y="4348"/>
                    <a:pt x="9606" y="2494"/>
                  </a:cubicBezTo>
                  <a:cubicBezTo>
                    <a:pt x="9697" y="2251"/>
                    <a:pt x="9758" y="2007"/>
                    <a:pt x="9727" y="1764"/>
                  </a:cubicBezTo>
                  <a:cubicBezTo>
                    <a:pt x="9670" y="1535"/>
                    <a:pt x="9477" y="1306"/>
                    <a:pt x="9252" y="1306"/>
                  </a:cubicBezTo>
                  <a:cubicBezTo>
                    <a:pt x="9238" y="1306"/>
                    <a:pt x="9224" y="1307"/>
                    <a:pt x="9210" y="1308"/>
                  </a:cubicBezTo>
                  <a:cubicBezTo>
                    <a:pt x="8998" y="1339"/>
                    <a:pt x="8846" y="1521"/>
                    <a:pt x="8724" y="1673"/>
                  </a:cubicBezTo>
                  <a:cubicBezTo>
                    <a:pt x="7417" y="3618"/>
                    <a:pt x="7052" y="6050"/>
                    <a:pt x="6080" y="8208"/>
                  </a:cubicBezTo>
                  <a:cubicBezTo>
                    <a:pt x="6444" y="6141"/>
                    <a:pt x="6779" y="4074"/>
                    <a:pt x="7144" y="2007"/>
                  </a:cubicBezTo>
                  <a:cubicBezTo>
                    <a:pt x="7193" y="1635"/>
                    <a:pt x="7426" y="0"/>
                    <a:pt x="6960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5" name="Google Shape;7155;p141"/>
            <p:cNvSpPr/>
            <p:nvPr/>
          </p:nvSpPr>
          <p:spPr>
            <a:xfrm>
              <a:off x="2132525" y="2190250"/>
              <a:ext cx="667975" cy="848300"/>
            </a:xfrm>
            <a:custGeom>
              <a:rect b="b" l="l" r="r" t="t"/>
              <a:pathLst>
                <a:path extrusionOk="0" h="33932" w="26719">
                  <a:moveTo>
                    <a:pt x="12924" y="0"/>
                  </a:moveTo>
                  <a:cubicBezTo>
                    <a:pt x="12035" y="0"/>
                    <a:pt x="11164" y="81"/>
                    <a:pt x="10335" y="245"/>
                  </a:cubicBezTo>
                  <a:cubicBezTo>
                    <a:pt x="8299" y="640"/>
                    <a:pt x="6232" y="1279"/>
                    <a:pt x="4742" y="2707"/>
                  </a:cubicBezTo>
                  <a:cubicBezTo>
                    <a:pt x="3891" y="3558"/>
                    <a:pt x="3314" y="4622"/>
                    <a:pt x="2827" y="5686"/>
                  </a:cubicBezTo>
                  <a:cubicBezTo>
                    <a:pt x="487" y="10793"/>
                    <a:pt x="122" y="16568"/>
                    <a:pt x="31" y="22161"/>
                  </a:cubicBezTo>
                  <a:cubicBezTo>
                    <a:pt x="0" y="24714"/>
                    <a:pt x="61" y="27419"/>
                    <a:pt x="1459" y="29516"/>
                  </a:cubicBezTo>
                  <a:cubicBezTo>
                    <a:pt x="3040" y="31918"/>
                    <a:pt x="6019" y="32981"/>
                    <a:pt x="8815" y="33529"/>
                  </a:cubicBezTo>
                  <a:cubicBezTo>
                    <a:pt x="10039" y="33769"/>
                    <a:pt x="11285" y="33931"/>
                    <a:pt x="12519" y="33931"/>
                  </a:cubicBezTo>
                  <a:cubicBezTo>
                    <a:pt x="13308" y="33931"/>
                    <a:pt x="14093" y="33865"/>
                    <a:pt x="14864" y="33711"/>
                  </a:cubicBezTo>
                  <a:cubicBezTo>
                    <a:pt x="18147" y="33012"/>
                    <a:pt x="20913" y="30641"/>
                    <a:pt x="22676" y="27784"/>
                  </a:cubicBezTo>
                  <a:cubicBezTo>
                    <a:pt x="24469" y="24927"/>
                    <a:pt x="25320" y="21583"/>
                    <a:pt x="25867" y="18270"/>
                  </a:cubicBezTo>
                  <a:cubicBezTo>
                    <a:pt x="26506" y="14501"/>
                    <a:pt x="26718" y="10489"/>
                    <a:pt x="25168" y="6963"/>
                  </a:cubicBezTo>
                  <a:cubicBezTo>
                    <a:pt x="23214" y="2438"/>
                    <a:pt x="17802" y="0"/>
                    <a:pt x="12924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6" name="Google Shape;7156;p141"/>
            <p:cNvSpPr/>
            <p:nvPr/>
          </p:nvSpPr>
          <p:spPr>
            <a:xfrm>
              <a:off x="2296800" y="2454450"/>
              <a:ext cx="81950" cy="281500"/>
            </a:xfrm>
            <a:custGeom>
              <a:rect b="b" l="l" r="r" t="t"/>
              <a:pathLst>
                <a:path extrusionOk="0" h="11260" w="3278">
                  <a:moveTo>
                    <a:pt x="295" y="1"/>
                  </a:moveTo>
                  <a:cubicBezTo>
                    <a:pt x="150" y="1"/>
                    <a:pt x="1" y="222"/>
                    <a:pt x="117" y="407"/>
                  </a:cubicBezTo>
                  <a:cubicBezTo>
                    <a:pt x="1059" y="1562"/>
                    <a:pt x="1940" y="2778"/>
                    <a:pt x="2123" y="4298"/>
                  </a:cubicBezTo>
                  <a:cubicBezTo>
                    <a:pt x="2275" y="5696"/>
                    <a:pt x="1272" y="6486"/>
                    <a:pt x="846" y="7672"/>
                  </a:cubicBezTo>
                  <a:cubicBezTo>
                    <a:pt x="208" y="9465"/>
                    <a:pt x="1089" y="11076"/>
                    <a:pt x="3004" y="11258"/>
                  </a:cubicBezTo>
                  <a:cubicBezTo>
                    <a:pt x="3013" y="11259"/>
                    <a:pt x="3021" y="11260"/>
                    <a:pt x="3030" y="11260"/>
                  </a:cubicBezTo>
                  <a:cubicBezTo>
                    <a:pt x="3277" y="11260"/>
                    <a:pt x="3269" y="10832"/>
                    <a:pt x="3004" y="10802"/>
                  </a:cubicBezTo>
                  <a:cubicBezTo>
                    <a:pt x="1515" y="10681"/>
                    <a:pt x="785" y="9526"/>
                    <a:pt x="1150" y="8067"/>
                  </a:cubicBezTo>
                  <a:cubicBezTo>
                    <a:pt x="1424" y="7064"/>
                    <a:pt x="2244" y="6304"/>
                    <a:pt x="2487" y="5270"/>
                  </a:cubicBezTo>
                  <a:cubicBezTo>
                    <a:pt x="2943" y="3325"/>
                    <a:pt x="1545" y="1501"/>
                    <a:pt x="421" y="73"/>
                  </a:cubicBezTo>
                  <a:cubicBezTo>
                    <a:pt x="384" y="22"/>
                    <a:pt x="340" y="1"/>
                    <a:pt x="295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7" name="Google Shape;7157;p141"/>
            <p:cNvSpPr/>
            <p:nvPr/>
          </p:nvSpPr>
          <p:spPr>
            <a:xfrm>
              <a:off x="2328575" y="2746525"/>
              <a:ext cx="107175" cy="68075"/>
            </a:xfrm>
            <a:custGeom>
              <a:rect b="b" l="l" r="r" t="t"/>
              <a:pathLst>
                <a:path extrusionOk="0" h="2723" w="4287">
                  <a:moveTo>
                    <a:pt x="4256" y="1"/>
                  </a:moveTo>
                  <a:lnTo>
                    <a:pt x="4256" y="1"/>
                  </a:lnTo>
                  <a:cubicBezTo>
                    <a:pt x="2797" y="153"/>
                    <a:pt x="1368" y="487"/>
                    <a:pt x="61" y="1095"/>
                  </a:cubicBezTo>
                  <a:cubicBezTo>
                    <a:pt x="1" y="1369"/>
                    <a:pt x="335" y="1733"/>
                    <a:pt x="578" y="1976"/>
                  </a:cubicBezTo>
                  <a:cubicBezTo>
                    <a:pt x="1021" y="2456"/>
                    <a:pt x="1609" y="2723"/>
                    <a:pt x="2200" y="2723"/>
                  </a:cubicBezTo>
                  <a:cubicBezTo>
                    <a:pt x="2583" y="2723"/>
                    <a:pt x="2967" y="2611"/>
                    <a:pt x="3314" y="2372"/>
                  </a:cubicBezTo>
                  <a:cubicBezTo>
                    <a:pt x="4043" y="1855"/>
                    <a:pt x="4286" y="852"/>
                    <a:pt x="4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8" name="Google Shape;7158;p141"/>
            <p:cNvSpPr/>
            <p:nvPr/>
          </p:nvSpPr>
          <p:spPr>
            <a:xfrm>
              <a:off x="2227500" y="25862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5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52" y="3283"/>
                  </a:cubicBezTo>
                  <a:cubicBezTo>
                    <a:pt x="1338" y="3283"/>
                    <a:pt x="1734" y="2523"/>
                    <a:pt x="1734" y="1642"/>
                  </a:cubicBezTo>
                  <a:cubicBezTo>
                    <a:pt x="1734" y="730"/>
                    <a:pt x="1338" y="0"/>
                    <a:pt x="85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9" name="Google Shape;7159;p141"/>
            <p:cNvSpPr/>
            <p:nvPr/>
          </p:nvSpPr>
          <p:spPr>
            <a:xfrm>
              <a:off x="2470675" y="2593800"/>
              <a:ext cx="43350" cy="82075"/>
            </a:xfrm>
            <a:custGeom>
              <a:rect b="b" l="l" r="r" t="t"/>
              <a:pathLst>
                <a:path extrusionOk="0" h="3283" w="1734">
                  <a:moveTo>
                    <a:pt x="882" y="0"/>
                  </a:moveTo>
                  <a:cubicBezTo>
                    <a:pt x="396" y="0"/>
                    <a:pt x="1" y="730"/>
                    <a:pt x="1" y="1642"/>
                  </a:cubicBezTo>
                  <a:cubicBezTo>
                    <a:pt x="1" y="2523"/>
                    <a:pt x="396" y="3283"/>
                    <a:pt x="882" y="3283"/>
                  </a:cubicBezTo>
                  <a:cubicBezTo>
                    <a:pt x="1338" y="3283"/>
                    <a:pt x="1733" y="2523"/>
                    <a:pt x="1733" y="1642"/>
                  </a:cubicBezTo>
                  <a:cubicBezTo>
                    <a:pt x="1733" y="730"/>
                    <a:pt x="1338" y="0"/>
                    <a:pt x="882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0" name="Google Shape;7160;p141"/>
            <p:cNvSpPr/>
            <p:nvPr/>
          </p:nvSpPr>
          <p:spPr>
            <a:xfrm>
              <a:off x="2113525" y="2429450"/>
              <a:ext cx="161125" cy="83725"/>
            </a:xfrm>
            <a:custGeom>
              <a:rect b="b" l="l" r="r" t="t"/>
              <a:pathLst>
                <a:path extrusionOk="0" h="3349" w="6445">
                  <a:moveTo>
                    <a:pt x="4173" y="1"/>
                  </a:moveTo>
                  <a:cubicBezTo>
                    <a:pt x="3764" y="1"/>
                    <a:pt x="3318" y="52"/>
                    <a:pt x="2858" y="161"/>
                  </a:cubicBezTo>
                  <a:cubicBezTo>
                    <a:pt x="1186" y="586"/>
                    <a:pt x="1" y="1559"/>
                    <a:pt x="213" y="2410"/>
                  </a:cubicBezTo>
                  <a:cubicBezTo>
                    <a:pt x="343" y="2996"/>
                    <a:pt x="1154" y="3349"/>
                    <a:pt x="2215" y="3349"/>
                  </a:cubicBezTo>
                  <a:cubicBezTo>
                    <a:pt x="2641" y="3349"/>
                    <a:pt x="3108" y="3292"/>
                    <a:pt x="3587" y="3170"/>
                  </a:cubicBezTo>
                  <a:cubicBezTo>
                    <a:pt x="5259" y="2775"/>
                    <a:pt x="6444" y="1772"/>
                    <a:pt x="6232" y="951"/>
                  </a:cubicBezTo>
                  <a:cubicBezTo>
                    <a:pt x="6077" y="356"/>
                    <a:pt x="5252" y="1"/>
                    <a:pt x="4173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1" name="Google Shape;7161;p141"/>
            <p:cNvSpPr/>
            <p:nvPr/>
          </p:nvSpPr>
          <p:spPr>
            <a:xfrm>
              <a:off x="2451675" y="2433375"/>
              <a:ext cx="161125" cy="84050"/>
            </a:xfrm>
            <a:custGeom>
              <a:rect b="b" l="l" r="r" t="t"/>
              <a:pathLst>
                <a:path extrusionOk="0" h="3362" w="6445">
                  <a:moveTo>
                    <a:pt x="2194" y="1"/>
                  </a:moveTo>
                  <a:cubicBezTo>
                    <a:pt x="1161" y="1"/>
                    <a:pt x="363" y="338"/>
                    <a:pt x="213" y="916"/>
                  </a:cubicBezTo>
                  <a:cubicBezTo>
                    <a:pt x="1" y="1767"/>
                    <a:pt x="1186" y="2770"/>
                    <a:pt x="2858" y="3195"/>
                  </a:cubicBezTo>
                  <a:cubicBezTo>
                    <a:pt x="3325" y="3308"/>
                    <a:pt x="3781" y="3361"/>
                    <a:pt x="4201" y="3361"/>
                  </a:cubicBezTo>
                  <a:cubicBezTo>
                    <a:pt x="5258" y="3361"/>
                    <a:pt x="6080" y="3023"/>
                    <a:pt x="6232" y="2435"/>
                  </a:cubicBezTo>
                  <a:cubicBezTo>
                    <a:pt x="6445" y="1584"/>
                    <a:pt x="5259" y="581"/>
                    <a:pt x="3587" y="186"/>
                  </a:cubicBezTo>
                  <a:cubicBezTo>
                    <a:pt x="3102" y="60"/>
                    <a:pt x="2627" y="1"/>
                    <a:pt x="2194" y="1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2" name="Google Shape;7162;p141"/>
            <p:cNvSpPr/>
            <p:nvPr/>
          </p:nvSpPr>
          <p:spPr>
            <a:xfrm>
              <a:off x="2427375" y="2155375"/>
              <a:ext cx="411125" cy="545825"/>
            </a:xfrm>
            <a:custGeom>
              <a:rect b="b" l="l" r="r" t="t"/>
              <a:pathLst>
                <a:path extrusionOk="0" h="21833" w="16445">
                  <a:moveTo>
                    <a:pt x="4413" y="0"/>
                  </a:moveTo>
                  <a:cubicBezTo>
                    <a:pt x="3851" y="0"/>
                    <a:pt x="3289" y="67"/>
                    <a:pt x="2736" y="212"/>
                  </a:cubicBezTo>
                  <a:lnTo>
                    <a:pt x="2432" y="516"/>
                  </a:lnTo>
                  <a:cubicBezTo>
                    <a:pt x="790" y="2522"/>
                    <a:pt x="0" y="5227"/>
                    <a:pt x="395" y="7811"/>
                  </a:cubicBezTo>
                  <a:cubicBezTo>
                    <a:pt x="790" y="10364"/>
                    <a:pt x="2310" y="12735"/>
                    <a:pt x="4499" y="14163"/>
                  </a:cubicBezTo>
                  <a:cubicBezTo>
                    <a:pt x="5836" y="15014"/>
                    <a:pt x="7356" y="15501"/>
                    <a:pt x="8693" y="16321"/>
                  </a:cubicBezTo>
                  <a:cubicBezTo>
                    <a:pt x="10031" y="17172"/>
                    <a:pt x="11216" y="18449"/>
                    <a:pt x="11307" y="20030"/>
                  </a:cubicBezTo>
                  <a:cubicBezTo>
                    <a:pt x="11338" y="20455"/>
                    <a:pt x="11277" y="20911"/>
                    <a:pt x="11490" y="21276"/>
                  </a:cubicBezTo>
                  <a:cubicBezTo>
                    <a:pt x="11686" y="21650"/>
                    <a:pt x="12112" y="21833"/>
                    <a:pt x="12545" y="21833"/>
                  </a:cubicBezTo>
                  <a:cubicBezTo>
                    <a:pt x="12781" y="21833"/>
                    <a:pt x="13018" y="21778"/>
                    <a:pt x="13222" y="21671"/>
                  </a:cubicBezTo>
                  <a:cubicBezTo>
                    <a:pt x="13830" y="21367"/>
                    <a:pt x="14195" y="20790"/>
                    <a:pt x="14499" y="20182"/>
                  </a:cubicBezTo>
                  <a:cubicBezTo>
                    <a:pt x="16019" y="17324"/>
                    <a:pt x="16444" y="13920"/>
                    <a:pt x="15745" y="10759"/>
                  </a:cubicBezTo>
                  <a:cubicBezTo>
                    <a:pt x="15046" y="7567"/>
                    <a:pt x="13222" y="4680"/>
                    <a:pt x="10730" y="2613"/>
                  </a:cubicBezTo>
                  <a:cubicBezTo>
                    <a:pt x="8974" y="1101"/>
                    <a:pt x="6691" y="0"/>
                    <a:pt x="4413" y="0"/>
                  </a:cubicBezTo>
                  <a:close/>
                </a:path>
              </a:pathLst>
            </a:custGeom>
            <a:solidFill>
              <a:srgbClr val="AB38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3" name="Google Shape;7163;p141"/>
            <p:cNvSpPr/>
            <p:nvPr/>
          </p:nvSpPr>
          <p:spPr>
            <a:xfrm>
              <a:off x="2081600" y="3320825"/>
              <a:ext cx="106425" cy="570975"/>
            </a:xfrm>
            <a:custGeom>
              <a:rect b="b" l="l" r="r" t="t"/>
              <a:pathLst>
                <a:path extrusionOk="0" h="22839" w="4257">
                  <a:moveTo>
                    <a:pt x="4044" y="0"/>
                  </a:moveTo>
                  <a:cubicBezTo>
                    <a:pt x="3952" y="0"/>
                    <a:pt x="3861" y="53"/>
                    <a:pt x="3861" y="160"/>
                  </a:cubicBezTo>
                  <a:cubicBezTo>
                    <a:pt x="3892" y="3473"/>
                    <a:pt x="3223" y="6725"/>
                    <a:pt x="1946" y="9795"/>
                  </a:cubicBezTo>
                  <a:cubicBezTo>
                    <a:pt x="1338" y="11254"/>
                    <a:pt x="670" y="12713"/>
                    <a:pt x="305" y="14263"/>
                  </a:cubicBezTo>
                  <a:cubicBezTo>
                    <a:pt x="1" y="15662"/>
                    <a:pt x="62" y="17121"/>
                    <a:pt x="457" y="18519"/>
                  </a:cubicBezTo>
                  <a:cubicBezTo>
                    <a:pt x="913" y="20069"/>
                    <a:pt x="1764" y="21497"/>
                    <a:pt x="2797" y="22774"/>
                  </a:cubicBezTo>
                  <a:cubicBezTo>
                    <a:pt x="2828" y="22820"/>
                    <a:pt x="2868" y="22839"/>
                    <a:pt x="2908" y="22839"/>
                  </a:cubicBezTo>
                  <a:cubicBezTo>
                    <a:pt x="3029" y="22839"/>
                    <a:pt x="3155" y="22668"/>
                    <a:pt x="3041" y="22531"/>
                  </a:cubicBezTo>
                  <a:cubicBezTo>
                    <a:pt x="1217" y="20282"/>
                    <a:pt x="31" y="17394"/>
                    <a:pt x="639" y="14476"/>
                  </a:cubicBezTo>
                  <a:cubicBezTo>
                    <a:pt x="943" y="12956"/>
                    <a:pt x="1612" y="11497"/>
                    <a:pt x="2220" y="10069"/>
                  </a:cubicBezTo>
                  <a:cubicBezTo>
                    <a:pt x="2828" y="8610"/>
                    <a:pt x="3345" y="7090"/>
                    <a:pt x="3679" y="5509"/>
                  </a:cubicBezTo>
                  <a:cubicBezTo>
                    <a:pt x="4074" y="3746"/>
                    <a:pt x="4256" y="1953"/>
                    <a:pt x="4226" y="160"/>
                  </a:cubicBezTo>
                  <a:cubicBezTo>
                    <a:pt x="4226" y="53"/>
                    <a:pt x="4135" y="0"/>
                    <a:pt x="4044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4" name="Google Shape;7164;p141"/>
            <p:cNvSpPr/>
            <p:nvPr/>
          </p:nvSpPr>
          <p:spPr>
            <a:xfrm>
              <a:off x="1529925" y="2894700"/>
              <a:ext cx="1538800" cy="1605775"/>
            </a:xfrm>
            <a:custGeom>
              <a:rect b="b" l="l" r="r" t="t"/>
              <a:pathLst>
                <a:path extrusionOk="0" h="64231" w="61552">
                  <a:moveTo>
                    <a:pt x="41582" y="1"/>
                  </a:moveTo>
                  <a:lnTo>
                    <a:pt x="34378" y="2797"/>
                  </a:lnTo>
                  <a:lnTo>
                    <a:pt x="35321" y="11034"/>
                  </a:lnTo>
                  <a:cubicBezTo>
                    <a:pt x="35321" y="11034"/>
                    <a:pt x="24682" y="12007"/>
                    <a:pt x="22524" y="17873"/>
                  </a:cubicBezTo>
                  <a:cubicBezTo>
                    <a:pt x="20427" y="23497"/>
                    <a:pt x="16262" y="39454"/>
                    <a:pt x="1" y="52160"/>
                  </a:cubicBezTo>
                  <a:cubicBezTo>
                    <a:pt x="791" y="54652"/>
                    <a:pt x="1916" y="57084"/>
                    <a:pt x="3314" y="59272"/>
                  </a:cubicBezTo>
                  <a:cubicBezTo>
                    <a:pt x="8815" y="56537"/>
                    <a:pt x="20609" y="49637"/>
                    <a:pt x="24956" y="39515"/>
                  </a:cubicBezTo>
                  <a:lnTo>
                    <a:pt x="24956" y="39515"/>
                  </a:lnTo>
                  <a:cubicBezTo>
                    <a:pt x="24956" y="39515"/>
                    <a:pt x="25898" y="42646"/>
                    <a:pt x="24256" y="46050"/>
                  </a:cubicBezTo>
                  <a:cubicBezTo>
                    <a:pt x="22645" y="49485"/>
                    <a:pt x="20092" y="54804"/>
                    <a:pt x="20396" y="57935"/>
                  </a:cubicBezTo>
                  <a:cubicBezTo>
                    <a:pt x="20571" y="59957"/>
                    <a:pt x="27165" y="64231"/>
                    <a:pt x="37615" y="64231"/>
                  </a:cubicBezTo>
                  <a:cubicBezTo>
                    <a:pt x="43500" y="64231"/>
                    <a:pt x="50608" y="62875"/>
                    <a:pt x="58482" y="58999"/>
                  </a:cubicBezTo>
                  <a:cubicBezTo>
                    <a:pt x="58482" y="58999"/>
                    <a:pt x="59576" y="54956"/>
                    <a:pt x="56142" y="49789"/>
                  </a:cubicBezTo>
                  <a:cubicBezTo>
                    <a:pt x="52676" y="44622"/>
                    <a:pt x="56263" y="34378"/>
                    <a:pt x="56263" y="34378"/>
                  </a:cubicBezTo>
                  <a:lnTo>
                    <a:pt x="61552" y="27205"/>
                  </a:lnTo>
                  <a:cubicBezTo>
                    <a:pt x="61552" y="27205"/>
                    <a:pt x="58816" y="14773"/>
                    <a:pt x="51278" y="12737"/>
                  </a:cubicBezTo>
                  <a:lnTo>
                    <a:pt x="43740" y="10731"/>
                  </a:lnTo>
                  <a:lnTo>
                    <a:pt x="41582" y="1"/>
                  </a:ln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5" name="Google Shape;7165;p141"/>
            <p:cNvSpPr/>
            <p:nvPr/>
          </p:nvSpPr>
          <p:spPr>
            <a:xfrm>
              <a:off x="1529925" y="3207775"/>
              <a:ext cx="1538800" cy="1292700"/>
            </a:xfrm>
            <a:custGeom>
              <a:rect b="b" l="l" r="r" t="t"/>
              <a:pathLst>
                <a:path extrusionOk="0" h="51708" w="61552">
                  <a:moveTo>
                    <a:pt x="28968" y="1"/>
                  </a:moveTo>
                  <a:cubicBezTo>
                    <a:pt x="26263" y="1034"/>
                    <a:pt x="23497" y="2676"/>
                    <a:pt x="22524" y="5350"/>
                  </a:cubicBezTo>
                  <a:cubicBezTo>
                    <a:pt x="20427" y="10974"/>
                    <a:pt x="16262" y="26931"/>
                    <a:pt x="1" y="39637"/>
                  </a:cubicBezTo>
                  <a:cubicBezTo>
                    <a:pt x="821" y="42129"/>
                    <a:pt x="1916" y="44561"/>
                    <a:pt x="3314" y="46749"/>
                  </a:cubicBezTo>
                  <a:cubicBezTo>
                    <a:pt x="8815" y="44014"/>
                    <a:pt x="20609" y="37114"/>
                    <a:pt x="24956" y="26992"/>
                  </a:cubicBezTo>
                  <a:lnTo>
                    <a:pt x="24956" y="26992"/>
                  </a:lnTo>
                  <a:cubicBezTo>
                    <a:pt x="24956" y="26992"/>
                    <a:pt x="25898" y="30123"/>
                    <a:pt x="24256" y="33527"/>
                  </a:cubicBezTo>
                  <a:cubicBezTo>
                    <a:pt x="22645" y="36962"/>
                    <a:pt x="20092" y="42281"/>
                    <a:pt x="20396" y="45412"/>
                  </a:cubicBezTo>
                  <a:cubicBezTo>
                    <a:pt x="20571" y="47434"/>
                    <a:pt x="27165" y="51708"/>
                    <a:pt x="37615" y="51708"/>
                  </a:cubicBezTo>
                  <a:cubicBezTo>
                    <a:pt x="43500" y="51708"/>
                    <a:pt x="50608" y="50352"/>
                    <a:pt x="58482" y="46476"/>
                  </a:cubicBezTo>
                  <a:cubicBezTo>
                    <a:pt x="58482" y="46476"/>
                    <a:pt x="59576" y="42433"/>
                    <a:pt x="56142" y="37266"/>
                  </a:cubicBezTo>
                  <a:cubicBezTo>
                    <a:pt x="52676" y="32099"/>
                    <a:pt x="56263" y="21855"/>
                    <a:pt x="56263" y="21855"/>
                  </a:cubicBezTo>
                  <a:lnTo>
                    <a:pt x="61552" y="14682"/>
                  </a:lnTo>
                  <a:cubicBezTo>
                    <a:pt x="61552" y="14682"/>
                    <a:pt x="59971" y="7539"/>
                    <a:pt x="55959" y="3192"/>
                  </a:cubicBezTo>
                  <a:cubicBezTo>
                    <a:pt x="53797" y="3694"/>
                    <a:pt x="51542" y="3891"/>
                    <a:pt x="49259" y="3891"/>
                  </a:cubicBezTo>
                  <a:cubicBezTo>
                    <a:pt x="46150" y="3891"/>
                    <a:pt x="42990" y="3526"/>
                    <a:pt x="39941" y="3071"/>
                  </a:cubicBezTo>
                  <a:cubicBezTo>
                    <a:pt x="36232" y="2524"/>
                    <a:pt x="32281" y="1703"/>
                    <a:pt x="289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6" name="Google Shape;7166;p141"/>
            <p:cNvSpPr/>
            <p:nvPr/>
          </p:nvSpPr>
          <p:spPr>
            <a:xfrm>
              <a:off x="2139375" y="3207775"/>
              <a:ext cx="839700" cy="167450"/>
            </a:xfrm>
            <a:custGeom>
              <a:rect b="b" l="l" r="r" t="t"/>
              <a:pathLst>
                <a:path extrusionOk="0" h="6698" w="33588">
                  <a:moveTo>
                    <a:pt x="4590" y="1"/>
                  </a:moveTo>
                  <a:cubicBezTo>
                    <a:pt x="2948" y="639"/>
                    <a:pt x="1277" y="1490"/>
                    <a:pt x="0" y="2676"/>
                  </a:cubicBezTo>
                  <a:cubicBezTo>
                    <a:pt x="973" y="3040"/>
                    <a:pt x="1976" y="3375"/>
                    <a:pt x="2979" y="3679"/>
                  </a:cubicBezTo>
                  <a:cubicBezTo>
                    <a:pt x="9577" y="5680"/>
                    <a:pt x="16477" y="6698"/>
                    <a:pt x="23368" y="6698"/>
                  </a:cubicBezTo>
                  <a:cubicBezTo>
                    <a:pt x="24952" y="6698"/>
                    <a:pt x="26536" y="6644"/>
                    <a:pt x="28116" y="6536"/>
                  </a:cubicBezTo>
                  <a:cubicBezTo>
                    <a:pt x="29940" y="6414"/>
                    <a:pt x="31764" y="6202"/>
                    <a:pt x="33587" y="5867"/>
                  </a:cubicBezTo>
                  <a:cubicBezTo>
                    <a:pt x="32979" y="4925"/>
                    <a:pt x="32311" y="4013"/>
                    <a:pt x="31581" y="3192"/>
                  </a:cubicBezTo>
                  <a:cubicBezTo>
                    <a:pt x="29419" y="3694"/>
                    <a:pt x="27164" y="3891"/>
                    <a:pt x="24881" y="3891"/>
                  </a:cubicBezTo>
                  <a:cubicBezTo>
                    <a:pt x="21772" y="3891"/>
                    <a:pt x="18612" y="3526"/>
                    <a:pt x="15563" y="3071"/>
                  </a:cubicBezTo>
                  <a:cubicBezTo>
                    <a:pt x="11854" y="2524"/>
                    <a:pt x="7903" y="1703"/>
                    <a:pt x="4590" y="1"/>
                  </a:cubicBezTo>
                  <a:close/>
                </a:path>
              </a:pathLst>
            </a:custGeom>
            <a:solidFill>
              <a:srgbClr val="FFA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7" name="Google Shape;7167;p141"/>
            <p:cNvSpPr/>
            <p:nvPr/>
          </p:nvSpPr>
          <p:spPr>
            <a:xfrm>
              <a:off x="2802000" y="3422425"/>
              <a:ext cx="731800" cy="870600"/>
            </a:xfrm>
            <a:custGeom>
              <a:rect b="b" l="l" r="r" t="t"/>
              <a:pathLst>
                <a:path extrusionOk="0" h="34824" w="29272">
                  <a:moveTo>
                    <a:pt x="24114" y="1"/>
                  </a:moveTo>
                  <a:cubicBezTo>
                    <a:pt x="22995" y="1"/>
                    <a:pt x="21878" y="76"/>
                    <a:pt x="20760" y="260"/>
                  </a:cubicBezTo>
                  <a:cubicBezTo>
                    <a:pt x="20669" y="3634"/>
                    <a:pt x="20426" y="7038"/>
                    <a:pt x="20031" y="10412"/>
                  </a:cubicBezTo>
                  <a:cubicBezTo>
                    <a:pt x="19666" y="13421"/>
                    <a:pt x="19149" y="16491"/>
                    <a:pt x="17751" y="19166"/>
                  </a:cubicBezTo>
                  <a:cubicBezTo>
                    <a:pt x="17599" y="19470"/>
                    <a:pt x="17356" y="19804"/>
                    <a:pt x="17022" y="19835"/>
                  </a:cubicBezTo>
                  <a:cubicBezTo>
                    <a:pt x="17005" y="19836"/>
                    <a:pt x="16988" y="19837"/>
                    <a:pt x="16971" y="19837"/>
                  </a:cubicBezTo>
                  <a:cubicBezTo>
                    <a:pt x="16632" y="19837"/>
                    <a:pt x="16375" y="19547"/>
                    <a:pt x="16201" y="19257"/>
                  </a:cubicBezTo>
                  <a:cubicBezTo>
                    <a:pt x="14955" y="17433"/>
                    <a:pt x="14165" y="15367"/>
                    <a:pt x="13374" y="13300"/>
                  </a:cubicBezTo>
                  <a:cubicBezTo>
                    <a:pt x="11733" y="8953"/>
                    <a:pt x="10091" y="4607"/>
                    <a:pt x="8450" y="260"/>
                  </a:cubicBezTo>
                  <a:lnTo>
                    <a:pt x="0" y="6552"/>
                  </a:lnTo>
                  <a:cubicBezTo>
                    <a:pt x="1186" y="13482"/>
                    <a:pt x="3617" y="20108"/>
                    <a:pt x="6535" y="26491"/>
                  </a:cubicBezTo>
                  <a:cubicBezTo>
                    <a:pt x="7386" y="28315"/>
                    <a:pt x="8268" y="30139"/>
                    <a:pt x="9575" y="31689"/>
                  </a:cubicBezTo>
                  <a:cubicBezTo>
                    <a:pt x="10851" y="33209"/>
                    <a:pt x="12614" y="34455"/>
                    <a:pt x="14620" y="34759"/>
                  </a:cubicBezTo>
                  <a:cubicBezTo>
                    <a:pt x="14928" y="34803"/>
                    <a:pt x="15234" y="34824"/>
                    <a:pt x="15539" y="34824"/>
                  </a:cubicBezTo>
                  <a:cubicBezTo>
                    <a:pt x="17979" y="34824"/>
                    <a:pt x="20318" y="33479"/>
                    <a:pt x="22128" y="31750"/>
                  </a:cubicBezTo>
                  <a:cubicBezTo>
                    <a:pt x="25077" y="28984"/>
                    <a:pt x="26931" y="25215"/>
                    <a:pt x="27964" y="21294"/>
                  </a:cubicBezTo>
                  <a:cubicBezTo>
                    <a:pt x="28998" y="17373"/>
                    <a:pt x="29210" y="13300"/>
                    <a:pt x="29241" y="9257"/>
                  </a:cubicBezTo>
                  <a:cubicBezTo>
                    <a:pt x="29271" y="6278"/>
                    <a:pt x="29210" y="3330"/>
                    <a:pt x="29089" y="382"/>
                  </a:cubicBezTo>
                  <a:cubicBezTo>
                    <a:pt x="27422" y="164"/>
                    <a:pt x="25766" y="1"/>
                    <a:pt x="24114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8" name="Google Shape;7168;p141"/>
            <p:cNvSpPr/>
            <p:nvPr/>
          </p:nvSpPr>
          <p:spPr>
            <a:xfrm>
              <a:off x="2070975" y="2466125"/>
              <a:ext cx="255350" cy="297900"/>
            </a:xfrm>
            <a:custGeom>
              <a:rect b="b" l="l" r="r" t="t"/>
              <a:pathLst>
                <a:path extrusionOk="0" h="11916" w="10214">
                  <a:moveTo>
                    <a:pt x="5107" y="730"/>
                  </a:moveTo>
                  <a:cubicBezTo>
                    <a:pt x="7508" y="730"/>
                    <a:pt x="9454" y="3071"/>
                    <a:pt x="9454" y="5958"/>
                  </a:cubicBezTo>
                  <a:cubicBezTo>
                    <a:pt x="9454" y="8846"/>
                    <a:pt x="7508" y="11186"/>
                    <a:pt x="5107" y="11186"/>
                  </a:cubicBezTo>
                  <a:cubicBezTo>
                    <a:pt x="2706" y="11186"/>
                    <a:pt x="760" y="8846"/>
                    <a:pt x="760" y="5958"/>
                  </a:cubicBezTo>
                  <a:cubicBezTo>
                    <a:pt x="760" y="3071"/>
                    <a:pt x="2706" y="730"/>
                    <a:pt x="5107" y="730"/>
                  </a:cubicBezTo>
                  <a:close/>
                  <a:moveTo>
                    <a:pt x="5107" y="1"/>
                  </a:moveTo>
                  <a:cubicBezTo>
                    <a:pt x="2311" y="1"/>
                    <a:pt x="0" y="2676"/>
                    <a:pt x="0" y="5958"/>
                  </a:cubicBezTo>
                  <a:cubicBezTo>
                    <a:pt x="0" y="9241"/>
                    <a:pt x="2311" y="11916"/>
                    <a:pt x="5107" y="11916"/>
                  </a:cubicBezTo>
                  <a:cubicBezTo>
                    <a:pt x="7903" y="11916"/>
                    <a:pt x="10213" y="9241"/>
                    <a:pt x="10213" y="5958"/>
                  </a:cubicBezTo>
                  <a:cubicBezTo>
                    <a:pt x="10213" y="2676"/>
                    <a:pt x="7903" y="1"/>
                    <a:pt x="5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9" name="Google Shape;7169;p141"/>
            <p:cNvSpPr/>
            <p:nvPr/>
          </p:nvSpPr>
          <p:spPr>
            <a:xfrm>
              <a:off x="2396200" y="2469175"/>
              <a:ext cx="282700" cy="305500"/>
            </a:xfrm>
            <a:custGeom>
              <a:rect b="b" l="l" r="r" t="t"/>
              <a:pathLst>
                <a:path extrusionOk="0" h="12220" w="11308">
                  <a:moveTo>
                    <a:pt x="5654" y="791"/>
                  </a:moveTo>
                  <a:cubicBezTo>
                    <a:pt x="8329" y="791"/>
                    <a:pt x="10518" y="3162"/>
                    <a:pt x="10518" y="6110"/>
                  </a:cubicBezTo>
                  <a:cubicBezTo>
                    <a:pt x="10518" y="9028"/>
                    <a:pt x="8329" y="11399"/>
                    <a:pt x="5654" y="11399"/>
                  </a:cubicBezTo>
                  <a:cubicBezTo>
                    <a:pt x="2980" y="11399"/>
                    <a:pt x="791" y="9028"/>
                    <a:pt x="791" y="6110"/>
                  </a:cubicBezTo>
                  <a:cubicBezTo>
                    <a:pt x="791" y="3162"/>
                    <a:pt x="2980" y="791"/>
                    <a:pt x="5654" y="791"/>
                  </a:cubicBezTo>
                  <a:close/>
                  <a:moveTo>
                    <a:pt x="5654" y="0"/>
                  </a:moveTo>
                  <a:cubicBezTo>
                    <a:pt x="2524" y="0"/>
                    <a:pt x="1" y="2736"/>
                    <a:pt x="1" y="6110"/>
                  </a:cubicBezTo>
                  <a:cubicBezTo>
                    <a:pt x="1" y="9453"/>
                    <a:pt x="2524" y="12219"/>
                    <a:pt x="5654" y="12219"/>
                  </a:cubicBezTo>
                  <a:cubicBezTo>
                    <a:pt x="8785" y="12219"/>
                    <a:pt x="11308" y="9453"/>
                    <a:pt x="11308" y="6110"/>
                  </a:cubicBezTo>
                  <a:cubicBezTo>
                    <a:pt x="11308" y="2736"/>
                    <a:pt x="8785" y="0"/>
                    <a:pt x="5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0" name="Google Shape;7170;p141"/>
            <p:cNvSpPr/>
            <p:nvPr/>
          </p:nvSpPr>
          <p:spPr>
            <a:xfrm>
              <a:off x="2306350" y="2573275"/>
              <a:ext cx="102800" cy="57025"/>
            </a:xfrm>
            <a:custGeom>
              <a:rect b="b" l="l" r="r" t="t"/>
              <a:pathLst>
                <a:path extrusionOk="0" h="2281" w="4112">
                  <a:moveTo>
                    <a:pt x="2174" y="1"/>
                  </a:moveTo>
                  <a:cubicBezTo>
                    <a:pt x="1429" y="1"/>
                    <a:pt x="677" y="350"/>
                    <a:pt x="190" y="1095"/>
                  </a:cubicBezTo>
                  <a:cubicBezTo>
                    <a:pt x="0" y="1370"/>
                    <a:pt x="251" y="1630"/>
                    <a:pt x="513" y="1630"/>
                  </a:cubicBezTo>
                  <a:cubicBezTo>
                    <a:pt x="628" y="1630"/>
                    <a:pt x="745" y="1580"/>
                    <a:pt x="829" y="1460"/>
                  </a:cubicBezTo>
                  <a:cubicBezTo>
                    <a:pt x="1166" y="947"/>
                    <a:pt x="1667" y="713"/>
                    <a:pt x="2164" y="713"/>
                  </a:cubicBezTo>
                  <a:cubicBezTo>
                    <a:pt x="2877" y="713"/>
                    <a:pt x="3580" y="1195"/>
                    <a:pt x="3777" y="2037"/>
                  </a:cubicBezTo>
                  <a:cubicBezTo>
                    <a:pt x="3808" y="2219"/>
                    <a:pt x="3960" y="2280"/>
                    <a:pt x="4112" y="2280"/>
                  </a:cubicBezTo>
                  <a:cubicBezTo>
                    <a:pt x="4081" y="2250"/>
                    <a:pt x="4081" y="2219"/>
                    <a:pt x="4081" y="2189"/>
                  </a:cubicBezTo>
                  <a:cubicBezTo>
                    <a:pt x="3960" y="1794"/>
                    <a:pt x="3990" y="1368"/>
                    <a:pt x="4112" y="1004"/>
                  </a:cubicBezTo>
                  <a:cubicBezTo>
                    <a:pt x="3656" y="350"/>
                    <a:pt x="2918" y="1"/>
                    <a:pt x="2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1" name="Google Shape;7171;p141"/>
            <p:cNvSpPr/>
            <p:nvPr/>
          </p:nvSpPr>
          <p:spPr>
            <a:xfrm>
              <a:off x="2676600" y="2612025"/>
              <a:ext cx="272075" cy="158850"/>
            </a:xfrm>
            <a:custGeom>
              <a:rect b="b" l="l" r="r" t="t"/>
              <a:pathLst>
                <a:path extrusionOk="0" h="6354" w="10883">
                  <a:moveTo>
                    <a:pt x="1" y="1"/>
                  </a:moveTo>
                  <a:lnTo>
                    <a:pt x="1" y="1"/>
                  </a:lnTo>
                  <a:cubicBezTo>
                    <a:pt x="62" y="244"/>
                    <a:pt x="62" y="487"/>
                    <a:pt x="1" y="730"/>
                  </a:cubicBezTo>
                  <a:cubicBezTo>
                    <a:pt x="1764" y="913"/>
                    <a:pt x="3527" y="1217"/>
                    <a:pt x="5259" y="1642"/>
                  </a:cubicBezTo>
                  <a:cubicBezTo>
                    <a:pt x="6110" y="1824"/>
                    <a:pt x="6931" y="2068"/>
                    <a:pt x="7782" y="2341"/>
                  </a:cubicBezTo>
                  <a:cubicBezTo>
                    <a:pt x="9758" y="2949"/>
                    <a:pt x="10153" y="4165"/>
                    <a:pt x="10123" y="5989"/>
                  </a:cubicBezTo>
                  <a:cubicBezTo>
                    <a:pt x="10123" y="6232"/>
                    <a:pt x="10305" y="6353"/>
                    <a:pt x="10487" y="6353"/>
                  </a:cubicBezTo>
                  <a:cubicBezTo>
                    <a:pt x="10670" y="6353"/>
                    <a:pt x="10852" y="6232"/>
                    <a:pt x="10852" y="5989"/>
                  </a:cubicBezTo>
                  <a:cubicBezTo>
                    <a:pt x="10882" y="3983"/>
                    <a:pt x="10396" y="2584"/>
                    <a:pt x="8481" y="1794"/>
                  </a:cubicBezTo>
                  <a:cubicBezTo>
                    <a:pt x="5867" y="730"/>
                    <a:pt x="2828" y="30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2" name="Google Shape;7172;p141"/>
            <p:cNvSpPr/>
            <p:nvPr/>
          </p:nvSpPr>
          <p:spPr>
            <a:xfrm>
              <a:off x="2070225" y="3367425"/>
              <a:ext cx="107150" cy="540600"/>
            </a:xfrm>
            <a:custGeom>
              <a:rect b="b" l="l" r="r" t="t"/>
              <a:pathLst>
                <a:path extrusionOk="0" h="21624" w="4286">
                  <a:moveTo>
                    <a:pt x="3565" y="0"/>
                  </a:moveTo>
                  <a:cubicBezTo>
                    <a:pt x="3455" y="0"/>
                    <a:pt x="3325" y="92"/>
                    <a:pt x="3344" y="241"/>
                  </a:cubicBezTo>
                  <a:cubicBezTo>
                    <a:pt x="3982" y="4314"/>
                    <a:pt x="942" y="7718"/>
                    <a:pt x="456" y="11670"/>
                  </a:cubicBezTo>
                  <a:cubicBezTo>
                    <a:pt x="0" y="15469"/>
                    <a:pt x="1550" y="18630"/>
                    <a:pt x="3830" y="21548"/>
                  </a:cubicBezTo>
                  <a:cubicBezTo>
                    <a:pt x="3866" y="21602"/>
                    <a:pt x="3919" y="21624"/>
                    <a:pt x="3974" y="21624"/>
                  </a:cubicBezTo>
                  <a:cubicBezTo>
                    <a:pt x="4106" y="21624"/>
                    <a:pt x="4241" y="21495"/>
                    <a:pt x="4134" y="21366"/>
                  </a:cubicBezTo>
                  <a:cubicBezTo>
                    <a:pt x="3009" y="19907"/>
                    <a:pt x="1976" y="18357"/>
                    <a:pt x="1337" y="16624"/>
                  </a:cubicBezTo>
                  <a:cubicBezTo>
                    <a:pt x="638" y="14770"/>
                    <a:pt x="608" y="12764"/>
                    <a:pt x="973" y="10849"/>
                  </a:cubicBezTo>
                  <a:cubicBezTo>
                    <a:pt x="1672" y="7171"/>
                    <a:pt x="4286" y="4041"/>
                    <a:pt x="3708" y="120"/>
                  </a:cubicBezTo>
                  <a:cubicBezTo>
                    <a:pt x="3697" y="37"/>
                    <a:pt x="3635" y="0"/>
                    <a:pt x="3565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3" name="Google Shape;7173;p141"/>
            <p:cNvSpPr/>
            <p:nvPr/>
          </p:nvSpPr>
          <p:spPr>
            <a:xfrm>
              <a:off x="2789375" y="3517125"/>
              <a:ext cx="142750" cy="488500"/>
            </a:xfrm>
            <a:custGeom>
              <a:rect b="b" l="l" r="r" t="t"/>
              <a:pathLst>
                <a:path extrusionOk="0" h="19540" w="5710">
                  <a:moveTo>
                    <a:pt x="240" y="0"/>
                  </a:moveTo>
                  <a:cubicBezTo>
                    <a:pt x="130" y="0"/>
                    <a:pt x="0" y="92"/>
                    <a:pt x="19" y="241"/>
                  </a:cubicBezTo>
                  <a:cubicBezTo>
                    <a:pt x="1022" y="6806"/>
                    <a:pt x="2785" y="13250"/>
                    <a:pt x="5308" y="19421"/>
                  </a:cubicBezTo>
                  <a:cubicBezTo>
                    <a:pt x="5343" y="19503"/>
                    <a:pt x="5415" y="19540"/>
                    <a:pt x="5486" y="19540"/>
                  </a:cubicBezTo>
                  <a:cubicBezTo>
                    <a:pt x="5599" y="19540"/>
                    <a:pt x="5710" y="19448"/>
                    <a:pt x="5672" y="19299"/>
                  </a:cubicBezTo>
                  <a:cubicBezTo>
                    <a:pt x="3150" y="13159"/>
                    <a:pt x="1356" y="6715"/>
                    <a:pt x="384" y="119"/>
                  </a:cubicBezTo>
                  <a:cubicBezTo>
                    <a:pt x="372" y="37"/>
                    <a:pt x="310" y="0"/>
                    <a:pt x="24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4" name="Google Shape;7174;p141"/>
            <p:cNvSpPr/>
            <p:nvPr/>
          </p:nvSpPr>
          <p:spPr>
            <a:xfrm>
              <a:off x="2679650" y="2663550"/>
              <a:ext cx="205200" cy="226050"/>
            </a:xfrm>
            <a:custGeom>
              <a:rect b="b" l="l" r="r" t="t"/>
              <a:pathLst>
                <a:path extrusionOk="0" h="9042" w="8208">
                  <a:moveTo>
                    <a:pt x="4371" y="0"/>
                  </a:moveTo>
                  <a:cubicBezTo>
                    <a:pt x="2912" y="0"/>
                    <a:pt x="1432" y="756"/>
                    <a:pt x="1095" y="2226"/>
                  </a:cubicBezTo>
                  <a:lnTo>
                    <a:pt x="0" y="8821"/>
                  </a:lnTo>
                  <a:cubicBezTo>
                    <a:pt x="586" y="8974"/>
                    <a:pt x="1172" y="9042"/>
                    <a:pt x="1757" y="9042"/>
                  </a:cubicBezTo>
                  <a:cubicBezTo>
                    <a:pt x="1871" y="9042"/>
                    <a:pt x="1984" y="9039"/>
                    <a:pt x="2098" y="9034"/>
                  </a:cubicBezTo>
                  <a:cubicBezTo>
                    <a:pt x="3466" y="8973"/>
                    <a:pt x="4864" y="8578"/>
                    <a:pt x="5988" y="7758"/>
                  </a:cubicBezTo>
                  <a:cubicBezTo>
                    <a:pt x="7083" y="6937"/>
                    <a:pt x="7903" y="5660"/>
                    <a:pt x="8055" y="4292"/>
                  </a:cubicBezTo>
                  <a:cubicBezTo>
                    <a:pt x="8207" y="2925"/>
                    <a:pt x="7630" y="1435"/>
                    <a:pt x="6505" y="645"/>
                  </a:cubicBezTo>
                  <a:cubicBezTo>
                    <a:pt x="5915" y="213"/>
                    <a:pt x="5146" y="0"/>
                    <a:pt x="4371" y="0"/>
                  </a:cubicBezTo>
                  <a:close/>
                </a:path>
              </a:pathLst>
            </a:custGeom>
            <a:solidFill>
              <a:srgbClr val="FFCD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75" name="Google Shape;7175;p141"/>
          <p:cNvGrpSpPr/>
          <p:nvPr/>
        </p:nvGrpSpPr>
        <p:grpSpPr>
          <a:xfrm>
            <a:off x="1831100" y="3037300"/>
            <a:ext cx="2167000" cy="2552850"/>
            <a:chOff x="-942750" y="2090650"/>
            <a:chExt cx="2167000" cy="2552850"/>
          </a:xfrm>
        </p:grpSpPr>
        <p:sp>
          <p:nvSpPr>
            <p:cNvPr id="7176" name="Google Shape;7176;p141"/>
            <p:cNvSpPr/>
            <p:nvPr/>
          </p:nvSpPr>
          <p:spPr>
            <a:xfrm>
              <a:off x="-942750" y="2090650"/>
              <a:ext cx="1723450" cy="1790325"/>
            </a:xfrm>
            <a:custGeom>
              <a:rect b="b" l="l" r="r" t="t"/>
              <a:pathLst>
                <a:path extrusionOk="0" h="71613" w="68938">
                  <a:moveTo>
                    <a:pt x="37068" y="1"/>
                  </a:moveTo>
                  <a:cubicBezTo>
                    <a:pt x="34932" y="1"/>
                    <a:pt x="32806" y="433"/>
                    <a:pt x="30882" y="1342"/>
                  </a:cubicBezTo>
                  <a:cubicBezTo>
                    <a:pt x="30426" y="1555"/>
                    <a:pt x="29970" y="1767"/>
                    <a:pt x="29484" y="1889"/>
                  </a:cubicBezTo>
                  <a:cubicBezTo>
                    <a:pt x="29119" y="1950"/>
                    <a:pt x="28724" y="1950"/>
                    <a:pt x="28329" y="1950"/>
                  </a:cubicBezTo>
                  <a:cubicBezTo>
                    <a:pt x="28295" y="1949"/>
                    <a:pt x="28262" y="1949"/>
                    <a:pt x="28228" y="1949"/>
                  </a:cubicBezTo>
                  <a:cubicBezTo>
                    <a:pt x="23482" y="1949"/>
                    <a:pt x="18225" y="6205"/>
                    <a:pt x="16475" y="10430"/>
                  </a:cubicBezTo>
                  <a:cubicBezTo>
                    <a:pt x="14590" y="14898"/>
                    <a:pt x="14833" y="20035"/>
                    <a:pt x="13921" y="24625"/>
                  </a:cubicBezTo>
                  <a:cubicBezTo>
                    <a:pt x="13405" y="27178"/>
                    <a:pt x="12462" y="29670"/>
                    <a:pt x="11125" y="31889"/>
                  </a:cubicBezTo>
                  <a:cubicBezTo>
                    <a:pt x="9362" y="34838"/>
                    <a:pt x="6991" y="37361"/>
                    <a:pt x="5289" y="40339"/>
                  </a:cubicBezTo>
                  <a:cubicBezTo>
                    <a:pt x="0" y="49640"/>
                    <a:pt x="3374" y="61495"/>
                    <a:pt x="12310" y="67148"/>
                  </a:cubicBezTo>
                  <a:cubicBezTo>
                    <a:pt x="16383" y="69732"/>
                    <a:pt x="21186" y="71008"/>
                    <a:pt x="25988" y="71464"/>
                  </a:cubicBezTo>
                  <a:cubicBezTo>
                    <a:pt x="26942" y="71555"/>
                    <a:pt x="27914" y="71612"/>
                    <a:pt x="28886" y="71612"/>
                  </a:cubicBezTo>
                  <a:cubicBezTo>
                    <a:pt x="31818" y="71612"/>
                    <a:pt x="34747" y="71094"/>
                    <a:pt x="37144" y="69428"/>
                  </a:cubicBezTo>
                  <a:lnTo>
                    <a:pt x="57661" y="70492"/>
                  </a:lnTo>
                  <a:cubicBezTo>
                    <a:pt x="60670" y="67817"/>
                    <a:pt x="63649" y="64990"/>
                    <a:pt x="65746" y="61555"/>
                  </a:cubicBezTo>
                  <a:cubicBezTo>
                    <a:pt x="67813" y="58090"/>
                    <a:pt x="68938" y="53896"/>
                    <a:pt x="67934" y="50005"/>
                  </a:cubicBezTo>
                  <a:cubicBezTo>
                    <a:pt x="66567" y="44655"/>
                    <a:pt x="61764" y="41099"/>
                    <a:pt x="57873" y="37239"/>
                  </a:cubicBezTo>
                  <a:cubicBezTo>
                    <a:pt x="56810" y="36205"/>
                    <a:pt x="55807" y="35081"/>
                    <a:pt x="55168" y="33774"/>
                  </a:cubicBezTo>
                  <a:cubicBezTo>
                    <a:pt x="54439" y="32254"/>
                    <a:pt x="54226" y="30552"/>
                    <a:pt x="54135" y="28850"/>
                  </a:cubicBezTo>
                  <a:cubicBezTo>
                    <a:pt x="53588" y="19397"/>
                    <a:pt x="55168" y="9457"/>
                    <a:pt x="46506" y="3044"/>
                  </a:cubicBezTo>
                  <a:cubicBezTo>
                    <a:pt x="43828" y="1073"/>
                    <a:pt x="40434" y="1"/>
                    <a:pt x="37068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7" name="Google Shape;7177;p141"/>
            <p:cNvSpPr/>
            <p:nvPr/>
          </p:nvSpPr>
          <p:spPr>
            <a:xfrm>
              <a:off x="-106125" y="2359750"/>
              <a:ext cx="809325" cy="1359175"/>
            </a:xfrm>
            <a:custGeom>
              <a:rect b="b" l="l" r="r" t="t"/>
              <a:pathLst>
                <a:path extrusionOk="0" h="54367" w="32373">
                  <a:moveTo>
                    <a:pt x="13496" y="0"/>
                  </a:moveTo>
                  <a:lnTo>
                    <a:pt x="1885" y="12645"/>
                  </a:lnTo>
                  <a:cubicBezTo>
                    <a:pt x="487" y="13557"/>
                    <a:pt x="1" y="15472"/>
                    <a:pt x="305" y="17083"/>
                  </a:cubicBezTo>
                  <a:cubicBezTo>
                    <a:pt x="609" y="18724"/>
                    <a:pt x="1551" y="20183"/>
                    <a:pt x="2524" y="21520"/>
                  </a:cubicBezTo>
                  <a:cubicBezTo>
                    <a:pt x="3496" y="22858"/>
                    <a:pt x="4530" y="24195"/>
                    <a:pt x="5107" y="25776"/>
                  </a:cubicBezTo>
                  <a:cubicBezTo>
                    <a:pt x="6323" y="29150"/>
                    <a:pt x="5077" y="32858"/>
                    <a:pt x="4226" y="36354"/>
                  </a:cubicBezTo>
                  <a:cubicBezTo>
                    <a:pt x="2980" y="41521"/>
                    <a:pt x="6566" y="42919"/>
                    <a:pt x="9454" y="46414"/>
                  </a:cubicBezTo>
                  <a:cubicBezTo>
                    <a:pt x="12625" y="50239"/>
                    <a:pt x="16082" y="54367"/>
                    <a:pt x="20759" y="54367"/>
                  </a:cubicBezTo>
                  <a:cubicBezTo>
                    <a:pt x="22179" y="54367"/>
                    <a:pt x="23711" y="53986"/>
                    <a:pt x="25381" y="53101"/>
                  </a:cubicBezTo>
                  <a:cubicBezTo>
                    <a:pt x="31430" y="49880"/>
                    <a:pt x="32372" y="39545"/>
                    <a:pt x="27813" y="34955"/>
                  </a:cubicBezTo>
                  <a:cubicBezTo>
                    <a:pt x="25837" y="32980"/>
                    <a:pt x="23740" y="31125"/>
                    <a:pt x="21916" y="29028"/>
                  </a:cubicBezTo>
                  <a:cubicBezTo>
                    <a:pt x="20123" y="26900"/>
                    <a:pt x="18603" y="24438"/>
                    <a:pt x="18025" y="21733"/>
                  </a:cubicBezTo>
                  <a:cubicBezTo>
                    <a:pt x="17509" y="19119"/>
                    <a:pt x="17873" y="16414"/>
                    <a:pt x="18238" y="13770"/>
                  </a:cubicBezTo>
                  <a:cubicBezTo>
                    <a:pt x="18633" y="11156"/>
                    <a:pt x="18968" y="8420"/>
                    <a:pt x="18390" y="5836"/>
                  </a:cubicBezTo>
                  <a:cubicBezTo>
                    <a:pt x="17782" y="3253"/>
                    <a:pt x="16080" y="730"/>
                    <a:pt x="1349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8" name="Google Shape;7178;p141"/>
            <p:cNvSpPr/>
            <p:nvPr/>
          </p:nvSpPr>
          <p:spPr>
            <a:xfrm>
              <a:off x="210400" y="2663225"/>
              <a:ext cx="239850" cy="269525"/>
            </a:xfrm>
            <a:custGeom>
              <a:rect b="b" l="l" r="r" t="t"/>
              <a:pathLst>
                <a:path extrusionOk="0" h="10781" w="9594">
                  <a:moveTo>
                    <a:pt x="2450" y="0"/>
                  </a:moveTo>
                  <a:cubicBezTo>
                    <a:pt x="2288" y="0"/>
                    <a:pt x="2125" y="7"/>
                    <a:pt x="1960" y="20"/>
                  </a:cubicBezTo>
                  <a:cubicBezTo>
                    <a:pt x="1492" y="49"/>
                    <a:pt x="1474" y="783"/>
                    <a:pt x="1908" y="783"/>
                  </a:cubicBezTo>
                  <a:cubicBezTo>
                    <a:pt x="1925" y="783"/>
                    <a:pt x="1942" y="782"/>
                    <a:pt x="1960" y="780"/>
                  </a:cubicBezTo>
                  <a:cubicBezTo>
                    <a:pt x="2116" y="768"/>
                    <a:pt x="2271" y="762"/>
                    <a:pt x="2424" y="762"/>
                  </a:cubicBezTo>
                  <a:cubicBezTo>
                    <a:pt x="5390" y="762"/>
                    <a:pt x="7652" y="2972"/>
                    <a:pt x="7796" y="6008"/>
                  </a:cubicBezTo>
                  <a:cubicBezTo>
                    <a:pt x="7910" y="8435"/>
                    <a:pt x="5905" y="10011"/>
                    <a:pt x="3924" y="10011"/>
                  </a:cubicBezTo>
                  <a:cubicBezTo>
                    <a:pt x="2730" y="10011"/>
                    <a:pt x="1544" y="9438"/>
                    <a:pt x="835" y="8135"/>
                  </a:cubicBezTo>
                  <a:cubicBezTo>
                    <a:pt x="759" y="7991"/>
                    <a:pt x="639" y="7932"/>
                    <a:pt x="520" y="7932"/>
                  </a:cubicBezTo>
                  <a:cubicBezTo>
                    <a:pt x="261" y="7932"/>
                    <a:pt x="0" y="8209"/>
                    <a:pt x="167" y="8500"/>
                  </a:cubicBezTo>
                  <a:cubicBezTo>
                    <a:pt x="1002" y="10029"/>
                    <a:pt x="2531" y="10780"/>
                    <a:pt x="4051" y="10780"/>
                  </a:cubicBezTo>
                  <a:cubicBezTo>
                    <a:pt x="5794" y="10780"/>
                    <a:pt x="7526" y="9794"/>
                    <a:pt x="8191" y="7862"/>
                  </a:cubicBezTo>
                  <a:cubicBezTo>
                    <a:pt x="9593" y="3889"/>
                    <a:pt x="6447" y="0"/>
                    <a:pt x="2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9" name="Google Shape;7179;p141"/>
            <p:cNvSpPr/>
            <p:nvPr/>
          </p:nvSpPr>
          <p:spPr>
            <a:xfrm>
              <a:off x="-634250" y="2571000"/>
              <a:ext cx="594275" cy="1071550"/>
            </a:xfrm>
            <a:custGeom>
              <a:rect b="b" l="l" r="r" t="t"/>
              <a:pathLst>
                <a:path extrusionOk="0" h="42862" w="23771">
                  <a:moveTo>
                    <a:pt x="18269" y="0"/>
                  </a:moveTo>
                  <a:lnTo>
                    <a:pt x="18269" y="0"/>
                  </a:lnTo>
                  <a:cubicBezTo>
                    <a:pt x="18603" y="2736"/>
                    <a:pt x="17448" y="5441"/>
                    <a:pt x="15776" y="7630"/>
                  </a:cubicBezTo>
                  <a:cubicBezTo>
                    <a:pt x="14135" y="9818"/>
                    <a:pt x="12007" y="11581"/>
                    <a:pt x="10001" y="13466"/>
                  </a:cubicBezTo>
                  <a:cubicBezTo>
                    <a:pt x="7873" y="15502"/>
                    <a:pt x="5898" y="17721"/>
                    <a:pt x="4104" y="20092"/>
                  </a:cubicBezTo>
                  <a:cubicBezTo>
                    <a:pt x="2037" y="22827"/>
                    <a:pt x="183" y="25928"/>
                    <a:pt x="92" y="29332"/>
                  </a:cubicBezTo>
                  <a:cubicBezTo>
                    <a:pt x="1" y="32372"/>
                    <a:pt x="1369" y="35381"/>
                    <a:pt x="3466" y="37600"/>
                  </a:cubicBezTo>
                  <a:cubicBezTo>
                    <a:pt x="5533" y="39849"/>
                    <a:pt x="8299" y="41369"/>
                    <a:pt x="11156" y="42433"/>
                  </a:cubicBezTo>
                  <a:cubicBezTo>
                    <a:pt x="11782" y="42660"/>
                    <a:pt x="12434" y="42861"/>
                    <a:pt x="13088" y="42861"/>
                  </a:cubicBezTo>
                  <a:cubicBezTo>
                    <a:pt x="13133" y="42861"/>
                    <a:pt x="13178" y="42860"/>
                    <a:pt x="13223" y="42858"/>
                  </a:cubicBezTo>
                  <a:cubicBezTo>
                    <a:pt x="14044" y="42797"/>
                    <a:pt x="14803" y="42402"/>
                    <a:pt x="15533" y="42007"/>
                  </a:cubicBezTo>
                  <a:lnTo>
                    <a:pt x="18208" y="40518"/>
                  </a:lnTo>
                  <a:cubicBezTo>
                    <a:pt x="19028" y="40031"/>
                    <a:pt x="19880" y="39575"/>
                    <a:pt x="20548" y="38876"/>
                  </a:cubicBezTo>
                  <a:cubicBezTo>
                    <a:pt x="22585" y="36718"/>
                    <a:pt x="22098" y="33314"/>
                    <a:pt x="21764" y="30366"/>
                  </a:cubicBezTo>
                  <a:cubicBezTo>
                    <a:pt x="21156" y="25107"/>
                    <a:pt x="21369" y="19727"/>
                    <a:pt x="22402" y="14499"/>
                  </a:cubicBezTo>
                  <a:cubicBezTo>
                    <a:pt x="22980" y="11581"/>
                    <a:pt x="23770" y="8420"/>
                    <a:pt x="22494" y="5715"/>
                  </a:cubicBezTo>
                  <a:lnTo>
                    <a:pt x="18269" y="0"/>
                  </a:ln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0" name="Google Shape;7180;p141"/>
            <p:cNvSpPr/>
            <p:nvPr/>
          </p:nvSpPr>
          <p:spPr>
            <a:xfrm>
              <a:off x="-394875" y="2174175"/>
              <a:ext cx="699125" cy="845925"/>
            </a:xfrm>
            <a:custGeom>
              <a:rect b="b" l="l" r="r" t="t"/>
              <a:pathLst>
                <a:path extrusionOk="0" h="33837" w="27965">
                  <a:moveTo>
                    <a:pt x="15079" y="0"/>
                  </a:moveTo>
                  <a:cubicBezTo>
                    <a:pt x="12746" y="0"/>
                    <a:pt x="10396" y="432"/>
                    <a:pt x="8207" y="1162"/>
                  </a:cubicBezTo>
                  <a:cubicBezTo>
                    <a:pt x="5380" y="2135"/>
                    <a:pt x="2766" y="4049"/>
                    <a:pt x="1551" y="6724"/>
                  </a:cubicBezTo>
                  <a:cubicBezTo>
                    <a:pt x="0" y="10220"/>
                    <a:pt x="152" y="14141"/>
                    <a:pt x="851" y="17819"/>
                  </a:cubicBezTo>
                  <a:cubicBezTo>
                    <a:pt x="1551" y="21375"/>
                    <a:pt x="2432" y="25205"/>
                    <a:pt x="4225" y="28366"/>
                  </a:cubicBezTo>
                  <a:cubicBezTo>
                    <a:pt x="5350" y="30402"/>
                    <a:pt x="6870" y="32409"/>
                    <a:pt x="9089" y="33199"/>
                  </a:cubicBezTo>
                  <a:cubicBezTo>
                    <a:pt x="10355" y="33663"/>
                    <a:pt x="11812" y="33837"/>
                    <a:pt x="13306" y="33837"/>
                  </a:cubicBezTo>
                  <a:cubicBezTo>
                    <a:pt x="15437" y="33837"/>
                    <a:pt x="17644" y="33483"/>
                    <a:pt x="19484" y="33108"/>
                  </a:cubicBezTo>
                  <a:cubicBezTo>
                    <a:pt x="21551" y="32713"/>
                    <a:pt x="23709" y="31953"/>
                    <a:pt x="24986" y="30311"/>
                  </a:cubicBezTo>
                  <a:cubicBezTo>
                    <a:pt x="25837" y="29187"/>
                    <a:pt x="26201" y="27788"/>
                    <a:pt x="26505" y="26451"/>
                  </a:cubicBezTo>
                  <a:cubicBezTo>
                    <a:pt x="27174" y="23442"/>
                    <a:pt x="27600" y="20372"/>
                    <a:pt x="27752" y="17302"/>
                  </a:cubicBezTo>
                  <a:cubicBezTo>
                    <a:pt x="27964" y="13563"/>
                    <a:pt x="27752" y="9642"/>
                    <a:pt x="26019" y="6299"/>
                  </a:cubicBezTo>
                  <a:cubicBezTo>
                    <a:pt x="24347" y="3107"/>
                    <a:pt x="22189" y="1101"/>
                    <a:pt x="18542" y="341"/>
                  </a:cubicBezTo>
                  <a:cubicBezTo>
                    <a:pt x="17407" y="108"/>
                    <a:pt x="16245" y="0"/>
                    <a:pt x="15079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1" name="Google Shape;7181;p141"/>
            <p:cNvSpPr/>
            <p:nvPr/>
          </p:nvSpPr>
          <p:spPr>
            <a:xfrm>
              <a:off x="-552150" y="2891675"/>
              <a:ext cx="1715075" cy="1751825"/>
            </a:xfrm>
            <a:custGeom>
              <a:rect b="b" l="l" r="r" t="t"/>
              <a:pathLst>
                <a:path extrusionOk="0" h="70073" w="68603">
                  <a:moveTo>
                    <a:pt x="24650" y="0"/>
                  </a:moveTo>
                  <a:lnTo>
                    <a:pt x="17933" y="1003"/>
                  </a:lnTo>
                  <a:lnTo>
                    <a:pt x="17599" y="11551"/>
                  </a:lnTo>
                  <a:cubicBezTo>
                    <a:pt x="17599" y="11551"/>
                    <a:pt x="7203" y="14225"/>
                    <a:pt x="2249" y="23891"/>
                  </a:cubicBezTo>
                  <a:cubicBezTo>
                    <a:pt x="1" y="28291"/>
                    <a:pt x="951" y="29493"/>
                    <a:pt x="2659" y="29493"/>
                  </a:cubicBezTo>
                  <a:cubicBezTo>
                    <a:pt x="4716" y="29493"/>
                    <a:pt x="7872" y="27751"/>
                    <a:pt x="7872" y="27751"/>
                  </a:cubicBezTo>
                  <a:lnTo>
                    <a:pt x="10121" y="32615"/>
                  </a:lnTo>
                  <a:lnTo>
                    <a:pt x="10820" y="48512"/>
                  </a:lnTo>
                  <a:lnTo>
                    <a:pt x="5714" y="68178"/>
                  </a:lnTo>
                  <a:cubicBezTo>
                    <a:pt x="5714" y="68178"/>
                    <a:pt x="12581" y="70073"/>
                    <a:pt x="21586" y="70073"/>
                  </a:cubicBezTo>
                  <a:cubicBezTo>
                    <a:pt x="28009" y="70073"/>
                    <a:pt x="35518" y="69109"/>
                    <a:pt x="42401" y="65807"/>
                  </a:cubicBezTo>
                  <a:lnTo>
                    <a:pt x="35866" y="48512"/>
                  </a:lnTo>
                  <a:lnTo>
                    <a:pt x="38693" y="40761"/>
                  </a:lnTo>
                  <a:cubicBezTo>
                    <a:pt x="38693" y="40761"/>
                    <a:pt x="43666" y="46796"/>
                    <a:pt x="50126" y="46796"/>
                  </a:cubicBezTo>
                  <a:cubicBezTo>
                    <a:pt x="52938" y="46796"/>
                    <a:pt x="56031" y="45653"/>
                    <a:pt x="59119" y="42372"/>
                  </a:cubicBezTo>
                  <a:cubicBezTo>
                    <a:pt x="66870" y="34195"/>
                    <a:pt x="68329" y="18572"/>
                    <a:pt x="68603" y="11459"/>
                  </a:cubicBezTo>
                  <a:cubicBezTo>
                    <a:pt x="66171" y="10548"/>
                    <a:pt x="63648" y="9909"/>
                    <a:pt x="61004" y="9636"/>
                  </a:cubicBezTo>
                  <a:cubicBezTo>
                    <a:pt x="59301" y="16414"/>
                    <a:pt x="55472" y="30153"/>
                    <a:pt x="51581" y="32615"/>
                  </a:cubicBezTo>
                  <a:cubicBezTo>
                    <a:pt x="51135" y="32898"/>
                    <a:pt x="50675" y="33027"/>
                    <a:pt x="50207" y="33027"/>
                  </a:cubicBezTo>
                  <a:cubicBezTo>
                    <a:pt x="45250" y="33027"/>
                    <a:pt x="39362" y="18511"/>
                    <a:pt x="39362" y="18511"/>
                  </a:cubicBezTo>
                  <a:cubicBezTo>
                    <a:pt x="39362" y="18511"/>
                    <a:pt x="36201" y="12311"/>
                    <a:pt x="31155" y="11399"/>
                  </a:cubicBezTo>
                  <a:cubicBezTo>
                    <a:pt x="26109" y="10487"/>
                    <a:pt x="25532" y="10304"/>
                    <a:pt x="25532" y="10304"/>
                  </a:cubicBezTo>
                  <a:lnTo>
                    <a:pt x="24650" y="0"/>
                  </a:ln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2" name="Google Shape;7182;p141"/>
            <p:cNvSpPr/>
            <p:nvPr/>
          </p:nvSpPr>
          <p:spPr>
            <a:xfrm>
              <a:off x="-537750" y="2849475"/>
              <a:ext cx="256125" cy="220250"/>
            </a:xfrm>
            <a:custGeom>
              <a:rect b="b" l="l" r="r" t="t"/>
              <a:pathLst>
                <a:path extrusionOk="0" h="8810" w="10245">
                  <a:moveTo>
                    <a:pt x="3597" y="1"/>
                  </a:moveTo>
                  <a:cubicBezTo>
                    <a:pt x="3546" y="1"/>
                    <a:pt x="3491" y="15"/>
                    <a:pt x="3436" y="47"/>
                  </a:cubicBezTo>
                  <a:cubicBezTo>
                    <a:pt x="1" y="1779"/>
                    <a:pt x="31" y="7160"/>
                    <a:pt x="3861" y="8527"/>
                  </a:cubicBezTo>
                  <a:cubicBezTo>
                    <a:pt x="4399" y="8718"/>
                    <a:pt x="4926" y="8810"/>
                    <a:pt x="5437" y="8810"/>
                  </a:cubicBezTo>
                  <a:cubicBezTo>
                    <a:pt x="6717" y="8810"/>
                    <a:pt x="7890" y="8233"/>
                    <a:pt x="8846" y="7190"/>
                  </a:cubicBezTo>
                  <a:cubicBezTo>
                    <a:pt x="10244" y="5640"/>
                    <a:pt x="10092" y="3269"/>
                    <a:pt x="9302" y="1476"/>
                  </a:cubicBezTo>
                  <a:cubicBezTo>
                    <a:pt x="9244" y="1360"/>
                    <a:pt x="9151" y="1312"/>
                    <a:pt x="9055" y="1312"/>
                  </a:cubicBezTo>
                  <a:cubicBezTo>
                    <a:pt x="8847" y="1312"/>
                    <a:pt x="8630" y="1540"/>
                    <a:pt x="8755" y="1810"/>
                  </a:cubicBezTo>
                  <a:cubicBezTo>
                    <a:pt x="9970" y="4571"/>
                    <a:pt x="8576" y="8186"/>
                    <a:pt x="5461" y="8186"/>
                  </a:cubicBezTo>
                  <a:cubicBezTo>
                    <a:pt x="5148" y="8186"/>
                    <a:pt x="4817" y="8149"/>
                    <a:pt x="4469" y="8071"/>
                  </a:cubicBezTo>
                  <a:cubicBezTo>
                    <a:pt x="822" y="7251"/>
                    <a:pt x="670" y="2175"/>
                    <a:pt x="3740" y="594"/>
                  </a:cubicBezTo>
                  <a:cubicBezTo>
                    <a:pt x="4075" y="439"/>
                    <a:pt x="3885" y="1"/>
                    <a:pt x="3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3" name="Google Shape;7183;p141"/>
            <p:cNvSpPr/>
            <p:nvPr/>
          </p:nvSpPr>
          <p:spPr>
            <a:xfrm>
              <a:off x="-19500" y="2468575"/>
              <a:ext cx="129975" cy="255325"/>
            </a:xfrm>
            <a:custGeom>
              <a:rect b="b" l="l" r="r" t="t"/>
              <a:pathLst>
                <a:path extrusionOk="0" h="10213" w="5199">
                  <a:moveTo>
                    <a:pt x="1111" y="0"/>
                  </a:moveTo>
                  <a:cubicBezTo>
                    <a:pt x="1015" y="0"/>
                    <a:pt x="919" y="54"/>
                    <a:pt x="882" y="176"/>
                  </a:cubicBezTo>
                  <a:cubicBezTo>
                    <a:pt x="457" y="1787"/>
                    <a:pt x="1" y="4128"/>
                    <a:pt x="700" y="5739"/>
                  </a:cubicBezTo>
                  <a:cubicBezTo>
                    <a:pt x="1034" y="6468"/>
                    <a:pt x="1521" y="6803"/>
                    <a:pt x="2311" y="6985"/>
                  </a:cubicBezTo>
                  <a:cubicBezTo>
                    <a:pt x="3010" y="7107"/>
                    <a:pt x="3740" y="7167"/>
                    <a:pt x="3983" y="7988"/>
                  </a:cubicBezTo>
                  <a:cubicBezTo>
                    <a:pt x="4287" y="8900"/>
                    <a:pt x="3344" y="9538"/>
                    <a:pt x="2584" y="9751"/>
                  </a:cubicBezTo>
                  <a:cubicBezTo>
                    <a:pt x="2328" y="9808"/>
                    <a:pt x="2419" y="10212"/>
                    <a:pt x="2682" y="10212"/>
                  </a:cubicBezTo>
                  <a:cubicBezTo>
                    <a:pt x="2699" y="10212"/>
                    <a:pt x="2718" y="10211"/>
                    <a:pt x="2736" y="10207"/>
                  </a:cubicBezTo>
                  <a:cubicBezTo>
                    <a:pt x="4165" y="9842"/>
                    <a:pt x="5199" y="8140"/>
                    <a:pt x="3892" y="6985"/>
                  </a:cubicBezTo>
                  <a:cubicBezTo>
                    <a:pt x="3588" y="6681"/>
                    <a:pt x="3101" y="6620"/>
                    <a:pt x="2706" y="6559"/>
                  </a:cubicBezTo>
                  <a:cubicBezTo>
                    <a:pt x="1733" y="6407"/>
                    <a:pt x="1217" y="6012"/>
                    <a:pt x="1004" y="5040"/>
                  </a:cubicBezTo>
                  <a:cubicBezTo>
                    <a:pt x="639" y="3520"/>
                    <a:pt x="943" y="1757"/>
                    <a:pt x="1338" y="298"/>
                  </a:cubicBezTo>
                  <a:cubicBezTo>
                    <a:pt x="1393" y="117"/>
                    <a:pt x="1252" y="0"/>
                    <a:pt x="1111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4" name="Google Shape;7184;p141"/>
            <p:cNvSpPr/>
            <p:nvPr/>
          </p:nvSpPr>
          <p:spPr>
            <a:xfrm>
              <a:off x="-11125" y="2745775"/>
              <a:ext cx="103375" cy="61400"/>
            </a:xfrm>
            <a:custGeom>
              <a:rect b="b" l="l" r="r" t="t"/>
              <a:pathLst>
                <a:path extrusionOk="0" h="2456" w="4135">
                  <a:moveTo>
                    <a:pt x="0" y="0"/>
                  </a:moveTo>
                  <a:lnTo>
                    <a:pt x="0" y="0"/>
                  </a:lnTo>
                  <a:cubicBezTo>
                    <a:pt x="61" y="639"/>
                    <a:pt x="274" y="1247"/>
                    <a:pt x="669" y="1733"/>
                  </a:cubicBezTo>
                  <a:cubicBezTo>
                    <a:pt x="1040" y="2174"/>
                    <a:pt x="1589" y="2456"/>
                    <a:pt x="2126" y="2456"/>
                  </a:cubicBezTo>
                  <a:cubicBezTo>
                    <a:pt x="2292" y="2456"/>
                    <a:pt x="2456" y="2429"/>
                    <a:pt x="2614" y="2371"/>
                  </a:cubicBezTo>
                  <a:cubicBezTo>
                    <a:pt x="2857" y="2310"/>
                    <a:pt x="3070" y="2189"/>
                    <a:pt x="3253" y="2037"/>
                  </a:cubicBezTo>
                  <a:cubicBezTo>
                    <a:pt x="3617" y="1733"/>
                    <a:pt x="3800" y="1368"/>
                    <a:pt x="4012" y="943"/>
                  </a:cubicBezTo>
                  <a:cubicBezTo>
                    <a:pt x="4012" y="882"/>
                    <a:pt x="4073" y="639"/>
                    <a:pt x="4134" y="395"/>
                  </a:cubicBezTo>
                  <a:lnTo>
                    <a:pt x="4134" y="395"/>
                  </a:lnTo>
                  <a:cubicBezTo>
                    <a:pt x="3634" y="472"/>
                    <a:pt x="3126" y="517"/>
                    <a:pt x="2622" y="517"/>
                  </a:cubicBezTo>
                  <a:cubicBezTo>
                    <a:pt x="1716" y="517"/>
                    <a:pt x="820" y="37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5" name="Google Shape;7185;p141"/>
            <p:cNvSpPr/>
            <p:nvPr/>
          </p:nvSpPr>
          <p:spPr>
            <a:xfrm>
              <a:off x="-223150" y="2449975"/>
              <a:ext cx="152000" cy="87575"/>
            </a:xfrm>
            <a:custGeom>
              <a:rect b="b" l="l" r="r" t="t"/>
              <a:pathLst>
                <a:path extrusionOk="0" h="3503" w="6080">
                  <a:moveTo>
                    <a:pt x="4145" y="0"/>
                  </a:moveTo>
                  <a:cubicBezTo>
                    <a:pt x="3653" y="0"/>
                    <a:pt x="3095" y="92"/>
                    <a:pt x="2524" y="282"/>
                  </a:cubicBezTo>
                  <a:cubicBezTo>
                    <a:pt x="1004" y="829"/>
                    <a:pt x="1" y="1923"/>
                    <a:pt x="305" y="2714"/>
                  </a:cubicBezTo>
                  <a:cubicBezTo>
                    <a:pt x="476" y="3227"/>
                    <a:pt x="1112" y="3503"/>
                    <a:pt x="1936" y="3503"/>
                  </a:cubicBezTo>
                  <a:cubicBezTo>
                    <a:pt x="2429" y="3503"/>
                    <a:pt x="2989" y="3405"/>
                    <a:pt x="3557" y="3200"/>
                  </a:cubicBezTo>
                  <a:cubicBezTo>
                    <a:pt x="5077" y="2683"/>
                    <a:pt x="6080" y="1589"/>
                    <a:pt x="5806" y="768"/>
                  </a:cubicBezTo>
                  <a:cubicBezTo>
                    <a:pt x="5634" y="269"/>
                    <a:pt x="4988" y="0"/>
                    <a:pt x="4145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6" name="Google Shape;7186;p141"/>
            <p:cNvSpPr/>
            <p:nvPr/>
          </p:nvSpPr>
          <p:spPr>
            <a:xfrm>
              <a:off x="-552150" y="3163700"/>
              <a:ext cx="1155025" cy="1479800"/>
            </a:xfrm>
            <a:custGeom>
              <a:rect b="b" l="l" r="r" t="t"/>
              <a:pathLst>
                <a:path extrusionOk="0" h="59192" w="46201">
                  <a:moveTo>
                    <a:pt x="28298" y="1"/>
                  </a:moveTo>
                  <a:cubicBezTo>
                    <a:pt x="26687" y="1733"/>
                    <a:pt x="24377" y="2858"/>
                    <a:pt x="21976" y="2980"/>
                  </a:cubicBezTo>
                  <a:cubicBezTo>
                    <a:pt x="21762" y="2995"/>
                    <a:pt x="21547" y="3002"/>
                    <a:pt x="21333" y="3002"/>
                  </a:cubicBezTo>
                  <a:cubicBezTo>
                    <a:pt x="19356" y="3002"/>
                    <a:pt x="17384" y="2380"/>
                    <a:pt x="15684" y="1338"/>
                  </a:cubicBezTo>
                  <a:cubicBezTo>
                    <a:pt x="12431" y="2585"/>
                    <a:pt x="5866" y="5898"/>
                    <a:pt x="2249" y="13010"/>
                  </a:cubicBezTo>
                  <a:cubicBezTo>
                    <a:pt x="1" y="17410"/>
                    <a:pt x="951" y="18612"/>
                    <a:pt x="2659" y="18612"/>
                  </a:cubicBezTo>
                  <a:cubicBezTo>
                    <a:pt x="4716" y="18612"/>
                    <a:pt x="7872" y="16870"/>
                    <a:pt x="7872" y="16870"/>
                  </a:cubicBezTo>
                  <a:lnTo>
                    <a:pt x="10121" y="21734"/>
                  </a:lnTo>
                  <a:lnTo>
                    <a:pt x="10820" y="37631"/>
                  </a:lnTo>
                  <a:lnTo>
                    <a:pt x="5714" y="57297"/>
                  </a:lnTo>
                  <a:cubicBezTo>
                    <a:pt x="5714" y="57297"/>
                    <a:pt x="12581" y="59192"/>
                    <a:pt x="21586" y="59192"/>
                  </a:cubicBezTo>
                  <a:cubicBezTo>
                    <a:pt x="28009" y="59192"/>
                    <a:pt x="35518" y="58228"/>
                    <a:pt x="42401" y="54926"/>
                  </a:cubicBezTo>
                  <a:lnTo>
                    <a:pt x="35866" y="37631"/>
                  </a:lnTo>
                  <a:lnTo>
                    <a:pt x="38693" y="29880"/>
                  </a:lnTo>
                  <a:cubicBezTo>
                    <a:pt x="38693" y="29880"/>
                    <a:pt x="39332" y="30609"/>
                    <a:pt x="40426" y="31612"/>
                  </a:cubicBezTo>
                  <a:cubicBezTo>
                    <a:pt x="42766" y="27843"/>
                    <a:pt x="44742" y="23831"/>
                    <a:pt x="46201" y="19636"/>
                  </a:cubicBezTo>
                  <a:cubicBezTo>
                    <a:pt x="42553" y="15472"/>
                    <a:pt x="39362" y="7630"/>
                    <a:pt x="39362" y="7630"/>
                  </a:cubicBezTo>
                  <a:cubicBezTo>
                    <a:pt x="39362" y="7630"/>
                    <a:pt x="36201" y="1430"/>
                    <a:pt x="31155" y="518"/>
                  </a:cubicBezTo>
                  <a:cubicBezTo>
                    <a:pt x="29970" y="305"/>
                    <a:pt x="29058" y="123"/>
                    <a:pt x="28298" y="1"/>
                  </a:cubicBez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7" name="Google Shape;7187;p141"/>
            <p:cNvSpPr/>
            <p:nvPr/>
          </p:nvSpPr>
          <p:spPr>
            <a:xfrm>
              <a:off x="87650" y="2425675"/>
              <a:ext cx="152000" cy="85475"/>
            </a:xfrm>
            <a:custGeom>
              <a:rect b="b" l="l" r="r" t="t"/>
              <a:pathLst>
                <a:path extrusionOk="0" h="3419" w="6080">
                  <a:moveTo>
                    <a:pt x="2049" y="1"/>
                  </a:moveTo>
                  <a:cubicBezTo>
                    <a:pt x="1124" y="1"/>
                    <a:pt x="408" y="306"/>
                    <a:pt x="244" y="859"/>
                  </a:cubicBezTo>
                  <a:cubicBezTo>
                    <a:pt x="1" y="1680"/>
                    <a:pt x="1065" y="2743"/>
                    <a:pt x="2615" y="3199"/>
                  </a:cubicBezTo>
                  <a:cubicBezTo>
                    <a:pt x="3110" y="3348"/>
                    <a:pt x="3598" y="3419"/>
                    <a:pt x="4041" y="3419"/>
                  </a:cubicBezTo>
                  <a:cubicBezTo>
                    <a:pt x="4956" y="3419"/>
                    <a:pt x="5673" y="3114"/>
                    <a:pt x="5837" y="2561"/>
                  </a:cubicBezTo>
                  <a:cubicBezTo>
                    <a:pt x="6080" y="1740"/>
                    <a:pt x="5046" y="677"/>
                    <a:pt x="3496" y="221"/>
                  </a:cubicBezTo>
                  <a:cubicBezTo>
                    <a:pt x="2991" y="72"/>
                    <a:pt x="2496" y="1"/>
                    <a:pt x="2049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8" name="Google Shape;7188;p141"/>
            <p:cNvSpPr/>
            <p:nvPr/>
          </p:nvSpPr>
          <p:spPr>
            <a:xfrm>
              <a:off x="-131200" y="2612000"/>
              <a:ext cx="48675" cy="86000"/>
            </a:xfrm>
            <a:custGeom>
              <a:rect b="b" l="l" r="r" t="t"/>
              <a:pathLst>
                <a:path extrusionOk="0" h="3440" w="1947">
                  <a:moveTo>
                    <a:pt x="851" y="1"/>
                  </a:moveTo>
                  <a:cubicBezTo>
                    <a:pt x="841" y="1"/>
                    <a:pt x="831" y="1"/>
                    <a:pt x="821" y="2"/>
                  </a:cubicBezTo>
                  <a:cubicBezTo>
                    <a:pt x="335" y="63"/>
                    <a:pt x="1" y="853"/>
                    <a:pt x="92" y="1795"/>
                  </a:cubicBezTo>
                  <a:cubicBezTo>
                    <a:pt x="150" y="2702"/>
                    <a:pt x="603" y="3440"/>
                    <a:pt x="1071" y="3440"/>
                  </a:cubicBezTo>
                  <a:cubicBezTo>
                    <a:pt x="1089" y="3440"/>
                    <a:pt x="1107" y="3439"/>
                    <a:pt x="1125" y="3436"/>
                  </a:cubicBezTo>
                  <a:cubicBezTo>
                    <a:pt x="1612" y="3406"/>
                    <a:pt x="1946" y="2585"/>
                    <a:pt x="1855" y="1643"/>
                  </a:cubicBezTo>
                  <a:cubicBezTo>
                    <a:pt x="1765" y="720"/>
                    <a:pt x="1326" y="1"/>
                    <a:pt x="851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9" name="Google Shape;7189;p141"/>
            <p:cNvSpPr/>
            <p:nvPr/>
          </p:nvSpPr>
          <p:spPr>
            <a:xfrm>
              <a:off x="130975" y="2591500"/>
              <a:ext cx="48650" cy="86000"/>
            </a:xfrm>
            <a:custGeom>
              <a:rect b="b" l="l" r="r" t="t"/>
              <a:pathLst>
                <a:path extrusionOk="0" h="3440" w="1946">
                  <a:moveTo>
                    <a:pt x="850" y="0"/>
                  </a:moveTo>
                  <a:cubicBezTo>
                    <a:pt x="840" y="0"/>
                    <a:pt x="831" y="0"/>
                    <a:pt x="821" y="1"/>
                  </a:cubicBezTo>
                  <a:cubicBezTo>
                    <a:pt x="335" y="62"/>
                    <a:pt x="0" y="852"/>
                    <a:pt x="91" y="1794"/>
                  </a:cubicBezTo>
                  <a:cubicBezTo>
                    <a:pt x="179" y="2729"/>
                    <a:pt x="604" y="3439"/>
                    <a:pt x="1068" y="3439"/>
                  </a:cubicBezTo>
                  <a:cubicBezTo>
                    <a:pt x="1087" y="3439"/>
                    <a:pt x="1106" y="3438"/>
                    <a:pt x="1125" y="3436"/>
                  </a:cubicBezTo>
                  <a:cubicBezTo>
                    <a:pt x="1611" y="3405"/>
                    <a:pt x="1946" y="2585"/>
                    <a:pt x="1854" y="1642"/>
                  </a:cubicBezTo>
                  <a:cubicBezTo>
                    <a:pt x="1765" y="719"/>
                    <a:pt x="1325" y="0"/>
                    <a:pt x="850" y="0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0" name="Google Shape;7190;p141"/>
            <p:cNvSpPr/>
            <p:nvPr/>
          </p:nvSpPr>
          <p:spPr>
            <a:xfrm>
              <a:off x="-242900" y="3163700"/>
              <a:ext cx="490150" cy="140900"/>
            </a:xfrm>
            <a:custGeom>
              <a:rect b="b" l="l" r="r" t="t"/>
              <a:pathLst>
                <a:path extrusionOk="0" h="5636" w="19606">
                  <a:moveTo>
                    <a:pt x="15928" y="1"/>
                  </a:moveTo>
                  <a:cubicBezTo>
                    <a:pt x="14317" y="1733"/>
                    <a:pt x="12007" y="2858"/>
                    <a:pt x="9606" y="2980"/>
                  </a:cubicBezTo>
                  <a:cubicBezTo>
                    <a:pt x="9392" y="2995"/>
                    <a:pt x="9177" y="3002"/>
                    <a:pt x="8963" y="3002"/>
                  </a:cubicBezTo>
                  <a:cubicBezTo>
                    <a:pt x="6986" y="3002"/>
                    <a:pt x="5014" y="2380"/>
                    <a:pt x="3314" y="1338"/>
                  </a:cubicBezTo>
                  <a:cubicBezTo>
                    <a:pt x="2432" y="1673"/>
                    <a:pt x="1277" y="2189"/>
                    <a:pt x="1" y="2889"/>
                  </a:cubicBezTo>
                  <a:cubicBezTo>
                    <a:pt x="1429" y="3922"/>
                    <a:pt x="3040" y="4712"/>
                    <a:pt x="4742" y="5168"/>
                  </a:cubicBezTo>
                  <a:cubicBezTo>
                    <a:pt x="5937" y="5483"/>
                    <a:pt x="7171" y="5635"/>
                    <a:pt x="8408" y="5635"/>
                  </a:cubicBezTo>
                  <a:cubicBezTo>
                    <a:pt x="10631" y="5635"/>
                    <a:pt x="12863" y="5144"/>
                    <a:pt x="14894" y="4226"/>
                  </a:cubicBezTo>
                  <a:cubicBezTo>
                    <a:pt x="16688" y="3405"/>
                    <a:pt x="18329" y="2220"/>
                    <a:pt x="19606" y="700"/>
                  </a:cubicBezTo>
                  <a:cubicBezTo>
                    <a:pt x="19332" y="639"/>
                    <a:pt x="19059" y="548"/>
                    <a:pt x="18785" y="518"/>
                  </a:cubicBezTo>
                  <a:cubicBezTo>
                    <a:pt x="17600" y="305"/>
                    <a:pt x="16688" y="123"/>
                    <a:pt x="15928" y="1"/>
                  </a:cubicBezTo>
                  <a:close/>
                </a:path>
              </a:pathLst>
            </a:custGeom>
            <a:solidFill>
              <a:srgbClr val="5831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1" name="Google Shape;7191;p141"/>
            <p:cNvSpPr/>
            <p:nvPr/>
          </p:nvSpPr>
          <p:spPr>
            <a:xfrm>
              <a:off x="-409325" y="3176625"/>
              <a:ext cx="917225" cy="1466875"/>
            </a:xfrm>
            <a:custGeom>
              <a:rect b="b" l="l" r="r" t="t"/>
              <a:pathLst>
                <a:path extrusionOk="0" h="58675" w="36689">
                  <a:moveTo>
                    <a:pt x="25442" y="1"/>
                  </a:moveTo>
                  <a:lnTo>
                    <a:pt x="27600" y="10669"/>
                  </a:lnTo>
                  <a:lnTo>
                    <a:pt x="19606" y="16080"/>
                  </a:lnTo>
                  <a:lnTo>
                    <a:pt x="9302" y="12402"/>
                  </a:lnTo>
                  <a:lnTo>
                    <a:pt x="8056" y="1642"/>
                  </a:lnTo>
                  <a:cubicBezTo>
                    <a:pt x="7691" y="1824"/>
                    <a:pt x="7265" y="2037"/>
                    <a:pt x="6840" y="2250"/>
                  </a:cubicBezTo>
                  <a:lnTo>
                    <a:pt x="7265" y="13527"/>
                  </a:lnTo>
                  <a:lnTo>
                    <a:pt x="4530" y="24135"/>
                  </a:lnTo>
                  <a:lnTo>
                    <a:pt x="5107" y="37114"/>
                  </a:lnTo>
                  <a:lnTo>
                    <a:pt x="1" y="56780"/>
                  </a:lnTo>
                  <a:cubicBezTo>
                    <a:pt x="1" y="56780"/>
                    <a:pt x="6868" y="58675"/>
                    <a:pt x="15873" y="58675"/>
                  </a:cubicBezTo>
                  <a:cubicBezTo>
                    <a:pt x="22296" y="58675"/>
                    <a:pt x="29805" y="57711"/>
                    <a:pt x="36688" y="54409"/>
                  </a:cubicBezTo>
                  <a:lnTo>
                    <a:pt x="30153" y="37114"/>
                  </a:lnTo>
                  <a:lnTo>
                    <a:pt x="32980" y="29363"/>
                  </a:lnTo>
                  <a:lnTo>
                    <a:pt x="33619" y="24834"/>
                  </a:lnTo>
                  <a:cubicBezTo>
                    <a:pt x="34105" y="21247"/>
                    <a:pt x="33345" y="17630"/>
                    <a:pt x="31491" y="14530"/>
                  </a:cubicBezTo>
                  <a:lnTo>
                    <a:pt x="29181" y="10669"/>
                  </a:lnTo>
                  <a:lnTo>
                    <a:pt x="27418" y="639"/>
                  </a:lnTo>
                  <a:cubicBezTo>
                    <a:pt x="26779" y="335"/>
                    <a:pt x="26141" y="122"/>
                    <a:pt x="25442" y="1"/>
                  </a:cubicBezTo>
                  <a:close/>
                </a:path>
              </a:pathLst>
            </a:custGeom>
            <a:solidFill>
              <a:srgbClr val="3A20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2" name="Google Shape;7192;p141"/>
            <p:cNvSpPr/>
            <p:nvPr/>
          </p:nvSpPr>
          <p:spPr>
            <a:xfrm>
              <a:off x="-464800" y="2165550"/>
              <a:ext cx="371625" cy="585575"/>
            </a:xfrm>
            <a:custGeom>
              <a:rect b="b" l="l" r="r" t="t"/>
              <a:pathLst>
                <a:path extrusionOk="0" h="23423" w="14865">
                  <a:moveTo>
                    <a:pt x="12227" y="1"/>
                  </a:moveTo>
                  <a:cubicBezTo>
                    <a:pt x="10607" y="1"/>
                    <a:pt x="9077" y="858"/>
                    <a:pt x="7782" y="1872"/>
                  </a:cubicBezTo>
                  <a:cubicBezTo>
                    <a:pt x="2615" y="5884"/>
                    <a:pt x="1" y="12905"/>
                    <a:pt x="1217" y="19349"/>
                  </a:cubicBezTo>
                  <a:cubicBezTo>
                    <a:pt x="1521" y="20869"/>
                    <a:pt x="2068" y="22449"/>
                    <a:pt x="3284" y="23422"/>
                  </a:cubicBezTo>
                  <a:lnTo>
                    <a:pt x="3101" y="23088"/>
                  </a:lnTo>
                  <a:cubicBezTo>
                    <a:pt x="6597" y="20595"/>
                    <a:pt x="9758" y="17495"/>
                    <a:pt x="11825" y="13726"/>
                  </a:cubicBezTo>
                  <a:cubicBezTo>
                    <a:pt x="13922" y="9957"/>
                    <a:pt x="14864" y="5458"/>
                    <a:pt x="13922" y="1264"/>
                  </a:cubicBezTo>
                  <a:cubicBezTo>
                    <a:pt x="13861" y="929"/>
                    <a:pt x="13740" y="534"/>
                    <a:pt x="13466" y="321"/>
                  </a:cubicBezTo>
                  <a:cubicBezTo>
                    <a:pt x="13254" y="109"/>
                    <a:pt x="12919" y="48"/>
                    <a:pt x="12615" y="18"/>
                  </a:cubicBezTo>
                  <a:cubicBezTo>
                    <a:pt x="12485" y="6"/>
                    <a:pt x="12356" y="1"/>
                    <a:pt x="12227" y="1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3" name="Google Shape;7193;p141"/>
            <p:cNvSpPr/>
            <p:nvPr/>
          </p:nvSpPr>
          <p:spPr>
            <a:xfrm>
              <a:off x="-208700" y="2135325"/>
              <a:ext cx="488625" cy="228025"/>
            </a:xfrm>
            <a:custGeom>
              <a:rect b="b" l="l" r="r" t="t"/>
              <a:pathLst>
                <a:path extrusionOk="0" h="9121" w="19545">
                  <a:moveTo>
                    <a:pt x="5556" y="0"/>
                  </a:moveTo>
                  <a:cubicBezTo>
                    <a:pt x="3604" y="0"/>
                    <a:pt x="1703" y="392"/>
                    <a:pt x="0" y="1379"/>
                  </a:cubicBezTo>
                  <a:lnTo>
                    <a:pt x="2280" y="1956"/>
                  </a:lnTo>
                  <a:cubicBezTo>
                    <a:pt x="2736" y="3689"/>
                    <a:pt x="4195" y="4965"/>
                    <a:pt x="5715" y="5938"/>
                  </a:cubicBezTo>
                  <a:cubicBezTo>
                    <a:pt x="8949" y="8017"/>
                    <a:pt x="12791" y="9121"/>
                    <a:pt x="16635" y="9121"/>
                  </a:cubicBezTo>
                  <a:cubicBezTo>
                    <a:pt x="17343" y="9121"/>
                    <a:pt x="18050" y="9083"/>
                    <a:pt x="18754" y="9008"/>
                  </a:cubicBezTo>
                  <a:cubicBezTo>
                    <a:pt x="18967" y="8977"/>
                    <a:pt x="19180" y="8947"/>
                    <a:pt x="19332" y="8795"/>
                  </a:cubicBezTo>
                  <a:cubicBezTo>
                    <a:pt x="19484" y="8643"/>
                    <a:pt x="19484" y="8430"/>
                    <a:pt x="19514" y="8218"/>
                  </a:cubicBezTo>
                  <a:cubicBezTo>
                    <a:pt x="19545" y="6515"/>
                    <a:pt x="18602" y="4904"/>
                    <a:pt x="17326" y="3810"/>
                  </a:cubicBezTo>
                  <a:cubicBezTo>
                    <a:pt x="16049" y="2686"/>
                    <a:pt x="14438" y="1986"/>
                    <a:pt x="12827" y="1439"/>
                  </a:cubicBezTo>
                  <a:cubicBezTo>
                    <a:pt x="10514" y="612"/>
                    <a:pt x="7995" y="0"/>
                    <a:pt x="5556" y="0"/>
                  </a:cubicBezTo>
                  <a:close/>
                </a:path>
              </a:pathLst>
            </a:custGeom>
            <a:solidFill>
              <a:srgbClr val="FFD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4" name="Google Shape;7194;p141"/>
            <p:cNvSpPr/>
            <p:nvPr/>
          </p:nvSpPr>
          <p:spPr>
            <a:xfrm>
              <a:off x="-492900" y="2683425"/>
              <a:ext cx="226475" cy="223075"/>
            </a:xfrm>
            <a:custGeom>
              <a:rect b="b" l="l" r="r" t="t"/>
              <a:pathLst>
                <a:path extrusionOk="0" h="8923" w="9059">
                  <a:moveTo>
                    <a:pt x="3206" y="1"/>
                  </a:moveTo>
                  <a:cubicBezTo>
                    <a:pt x="2662" y="1"/>
                    <a:pt x="2119" y="155"/>
                    <a:pt x="1611" y="488"/>
                  </a:cubicBezTo>
                  <a:cubicBezTo>
                    <a:pt x="547" y="1187"/>
                    <a:pt x="0" y="2586"/>
                    <a:pt x="92" y="3862"/>
                  </a:cubicBezTo>
                  <a:cubicBezTo>
                    <a:pt x="213" y="5169"/>
                    <a:pt x="912" y="6355"/>
                    <a:pt x="1854" y="7236"/>
                  </a:cubicBezTo>
                  <a:cubicBezTo>
                    <a:pt x="3071" y="8337"/>
                    <a:pt x="4717" y="8922"/>
                    <a:pt x="6348" y="8922"/>
                  </a:cubicBezTo>
                  <a:cubicBezTo>
                    <a:pt x="7284" y="8922"/>
                    <a:pt x="8216" y="8729"/>
                    <a:pt x="9058" y="8330"/>
                  </a:cubicBezTo>
                  <a:lnTo>
                    <a:pt x="6627" y="2646"/>
                  </a:lnTo>
                  <a:cubicBezTo>
                    <a:pt x="6353" y="1765"/>
                    <a:pt x="5745" y="1005"/>
                    <a:pt x="4955" y="519"/>
                  </a:cubicBezTo>
                  <a:cubicBezTo>
                    <a:pt x="4399" y="185"/>
                    <a:pt x="3801" y="1"/>
                    <a:pt x="3206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5" name="Google Shape;7195;p141"/>
            <p:cNvSpPr/>
            <p:nvPr/>
          </p:nvSpPr>
          <p:spPr>
            <a:xfrm>
              <a:off x="-823450" y="3484375"/>
              <a:ext cx="1009150" cy="1066675"/>
            </a:xfrm>
            <a:custGeom>
              <a:rect b="b" l="l" r="r" t="t"/>
              <a:pathLst>
                <a:path extrusionOk="0" h="42667" w="40366">
                  <a:moveTo>
                    <a:pt x="13374" y="1"/>
                  </a:moveTo>
                  <a:cubicBezTo>
                    <a:pt x="8481" y="7296"/>
                    <a:pt x="0" y="22585"/>
                    <a:pt x="4286" y="35776"/>
                  </a:cubicBezTo>
                  <a:cubicBezTo>
                    <a:pt x="5941" y="40842"/>
                    <a:pt x="9908" y="42666"/>
                    <a:pt x="14761" y="42666"/>
                  </a:cubicBezTo>
                  <a:cubicBezTo>
                    <a:pt x="23097" y="42666"/>
                    <a:pt x="34045" y="37283"/>
                    <a:pt x="40366" y="33710"/>
                  </a:cubicBezTo>
                  <a:cubicBezTo>
                    <a:pt x="40062" y="30883"/>
                    <a:pt x="39271" y="28147"/>
                    <a:pt x="37843" y="25776"/>
                  </a:cubicBezTo>
                  <a:cubicBezTo>
                    <a:pt x="32688" y="27581"/>
                    <a:pt x="25094" y="29945"/>
                    <a:pt x="20632" y="29945"/>
                  </a:cubicBezTo>
                  <a:cubicBezTo>
                    <a:pt x="19306" y="29945"/>
                    <a:pt x="18256" y="29736"/>
                    <a:pt x="17630" y="29241"/>
                  </a:cubicBezTo>
                  <a:cubicBezTo>
                    <a:pt x="15289" y="27418"/>
                    <a:pt x="17447" y="20427"/>
                    <a:pt x="19636" y="14925"/>
                  </a:cubicBezTo>
                  <a:cubicBezTo>
                    <a:pt x="18481" y="12919"/>
                    <a:pt x="17630" y="10700"/>
                    <a:pt x="16870" y="8755"/>
                  </a:cubicBezTo>
                  <a:cubicBezTo>
                    <a:pt x="15745" y="5928"/>
                    <a:pt x="14377" y="3010"/>
                    <a:pt x="13374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6" name="Google Shape;7196;p141"/>
            <p:cNvSpPr/>
            <p:nvPr/>
          </p:nvSpPr>
          <p:spPr>
            <a:xfrm>
              <a:off x="-552925" y="3376475"/>
              <a:ext cx="295625" cy="540300"/>
            </a:xfrm>
            <a:custGeom>
              <a:rect b="b" l="l" r="r" t="t"/>
              <a:pathLst>
                <a:path extrusionOk="0" h="21612" w="11825">
                  <a:moveTo>
                    <a:pt x="5714" y="1"/>
                  </a:moveTo>
                  <a:cubicBezTo>
                    <a:pt x="5714" y="1"/>
                    <a:pt x="2979" y="3283"/>
                    <a:pt x="0" y="8390"/>
                  </a:cubicBezTo>
                  <a:cubicBezTo>
                    <a:pt x="1733" y="13253"/>
                    <a:pt x="4438" y="17782"/>
                    <a:pt x="7903" y="21612"/>
                  </a:cubicBezTo>
                  <a:cubicBezTo>
                    <a:pt x="9696" y="16657"/>
                    <a:pt x="11824" y="10122"/>
                    <a:pt x="11824" y="10122"/>
                  </a:cubicBezTo>
                  <a:lnTo>
                    <a:pt x="5714" y="1"/>
                  </a:lnTo>
                  <a:close/>
                </a:path>
              </a:pathLst>
            </a:custGeom>
            <a:solidFill>
              <a:srgbClr val="FF4E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7" name="Google Shape;7197;p141"/>
            <p:cNvSpPr/>
            <p:nvPr/>
          </p:nvSpPr>
          <p:spPr>
            <a:xfrm>
              <a:off x="29150" y="4085975"/>
              <a:ext cx="405800" cy="297375"/>
            </a:xfrm>
            <a:custGeom>
              <a:rect b="b" l="l" r="r" t="t"/>
              <a:pathLst>
                <a:path extrusionOk="0" h="11895" w="16232">
                  <a:moveTo>
                    <a:pt x="10987" y="0"/>
                  </a:moveTo>
                  <a:cubicBezTo>
                    <a:pt x="7138" y="0"/>
                    <a:pt x="3374" y="1662"/>
                    <a:pt x="0" y="3566"/>
                  </a:cubicBezTo>
                  <a:lnTo>
                    <a:pt x="1642" y="11895"/>
                  </a:lnTo>
                  <a:cubicBezTo>
                    <a:pt x="4468" y="10892"/>
                    <a:pt x="6900" y="9220"/>
                    <a:pt x="9514" y="7731"/>
                  </a:cubicBezTo>
                  <a:cubicBezTo>
                    <a:pt x="10213" y="7305"/>
                    <a:pt x="10973" y="6940"/>
                    <a:pt x="11794" y="6788"/>
                  </a:cubicBezTo>
                  <a:cubicBezTo>
                    <a:pt x="12206" y="6697"/>
                    <a:pt x="12623" y="6665"/>
                    <a:pt x="13042" y="6665"/>
                  </a:cubicBezTo>
                  <a:cubicBezTo>
                    <a:pt x="13732" y="6665"/>
                    <a:pt x="14425" y="6751"/>
                    <a:pt x="15107" y="6788"/>
                  </a:cubicBezTo>
                  <a:cubicBezTo>
                    <a:pt x="15289" y="6788"/>
                    <a:pt x="15502" y="6758"/>
                    <a:pt x="15563" y="6606"/>
                  </a:cubicBezTo>
                  <a:cubicBezTo>
                    <a:pt x="15593" y="6515"/>
                    <a:pt x="15563" y="6424"/>
                    <a:pt x="15502" y="6363"/>
                  </a:cubicBezTo>
                  <a:cubicBezTo>
                    <a:pt x="15259" y="5876"/>
                    <a:pt x="14712" y="5633"/>
                    <a:pt x="14195" y="5512"/>
                  </a:cubicBezTo>
                  <a:cubicBezTo>
                    <a:pt x="13281" y="5232"/>
                    <a:pt x="12303" y="5102"/>
                    <a:pt x="11350" y="5102"/>
                  </a:cubicBezTo>
                  <a:cubicBezTo>
                    <a:pt x="11162" y="5102"/>
                    <a:pt x="10976" y="5107"/>
                    <a:pt x="10791" y="5117"/>
                  </a:cubicBezTo>
                  <a:cubicBezTo>
                    <a:pt x="11341" y="4928"/>
                    <a:pt x="11915" y="4869"/>
                    <a:pt x="12497" y="4869"/>
                  </a:cubicBezTo>
                  <a:cubicBezTo>
                    <a:pt x="13041" y="4869"/>
                    <a:pt x="13591" y="4921"/>
                    <a:pt x="14134" y="4965"/>
                  </a:cubicBezTo>
                  <a:cubicBezTo>
                    <a:pt x="14422" y="4985"/>
                    <a:pt x="14864" y="5061"/>
                    <a:pt x="15251" y="5061"/>
                  </a:cubicBezTo>
                  <a:cubicBezTo>
                    <a:pt x="15435" y="5061"/>
                    <a:pt x="15608" y="5044"/>
                    <a:pt x="15745" y="4995"/>
                  </a:cubicBezTo>
                  <a:cubicBezTo>
                    <a:pt x="16140" y="4873"/>
                    <a:pt x="15897" y="4478"/>
                    <a:pt x="15624" y="4296"/>
                  </a:cubicBezTo>
                  <a:cubicBezTo>
                    <a:pt x="15259" y="4083"/>
                    <a:pt x="14833" y="3901"/>
                    <a:pt x="14438" y="3779"/>
                  </a:cubicBezTo>
                  <a:cubicBezTo>
                    <a:pt x="13952" y="3627"/>
                    <a:pt x="13435" y="3566"/>
                    <a:pt x="12918" y="3506"/>
                  </a:cubicBezTo>
                  <a:cubicBezTo>
                    <a:pt x="11642" y="3384"/>
                    <a:pt x="10365" y="3475"/>
                    <a:pt x="9149" y="3232"/>
                  </a:cubicBezTo>
                  <a:cubicBezTo>
                    <a:pt x="9940" y="3183"/>
                    <a:pt x="10730" y="3159"/>
                    <a:pt x="11520" y="3159"/>
                  </a:cubicBezTo>
                  <a:cubicBezTo>
                    <a:pt x="12706" y="3159"/>
                    <a:pt x="13891" y="3214"/>
                    <a:pt x="15076" y="3323"/>
                  </a:cubicBezTo>
                  <a:cubicBezTo>
                    <a:pt x="15221" y="3323"/>
                    <a:pt x="15535" y="3409"/>
                    <a:pt x="15793" y="3409"/>
                  </a:cubicBezTo>
                  <a:cubicBezTo>
                    <a:pt x="15971" y="3409"/>
                    <a:pt x="16121" y="3368"/>
                    <a:pt x="16171" y="3232"/>
                  </a:cubicBezTo>
                  <a:cubicBezTo>
                    <a:pt x="16231" y="3019"/>
                    <a:pt x="15988" y="2867"/>
                    <a:pt x="15836" y="2776"/>
                  </a:cubicBezTo>
                  <a:cubicBezTo>
                    <a:pt x="15472" y="2533"/>
                    <a:pt x="15046" y="2381"/>
                    <a:pt x="14621" y="2259"/>
                  </a:cubicBezTo>
                  <a:cubicBezTo>
                    <a:pt x="14013" y="2077"/>
                    <a:pt x="13374" y="1925"/>
                    <a:pt x="12766" y="1925"/>
                  </a:cubicBezTo>
                  <a:cubicBezTo>
                    <a:pt x="12189" y="1895"/>
                    <a:pt x="11642" y="1773"/>
                    <a:pt x="11064" y="1773"/>
                  </a:cubicBezTo>
                  <a:cubicBezTo>
                    <a:pt x="10335" y="1773"/>
                    <a:pt x="9575" y="1773"/>
                    <a:pt x="8815" y="1803"/>
                  </a:cubicBezTo>
                  <a:cubicBezTo>
                    <a:pt x="9641" y="1334"/>
                    <a:pt x="10527" y="1244"/>
                    <a:pt x="11423" y="1244"/>
                  </a:cubicBezTo>
                  <a:cubicBezTo>
                    <a:pt x="11980" y="1244"/>
                    <a:pt x="12542" y="1279"/>
                    <a:pt x="13095" y="1279"/>
                  </a:cubicBezTo>
                  <a:cubicBezTo>
                    <a:pt x="13321" y="1279"/>
                    <a:pt x="13546" y="1273"/>
                    <a:pt x="13769" y="1256"/>
                  </a:cubicBezTo>
                  <a:cubicBezTo>
                    <a:pt x="13982" y="1226"/>
                    <a:pt x="14621" y="1196"/>
                    <a:pt x="14681" y="922"/>
                  </a:cubicBezTo>
                  <a:cubicBezTo>
                    <a:pt x="14772" y="679"/>
                    <a:pt x="14347" y="618"/>
                    <a:pt x="14165" y="557"/>
                  </a:cubicBezTo>
                  <a:cubicBezTo>
                    <a:pt x="13557" y="375"/>
                    <a:pt x="12979" y="132"/>
                    <a:pt x="12341" y="71"/>
                  </a:cubicBezTo>
                  <a:cubicBezTo>
                    <a:pt x="11889" y="23"/>
                    <a:pt x="11437" y="0"/>
                    <a:pt x="10987" y="0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8" name="Google Shape;7198;p141"/>
            <p:cNvSpPr/>
            <p:nvPr/>
          </p:nvSpPr>
          <p:spPr>
            <a:xfrm>
              <a:off x="919350" y="2832200"/>
              <a:ext cx="304900" cy="525300"/>
            </a:xfrm>
            <a:custGeom>
              <a:rect b="b" l="l" r="r" t="t"/>
              <a:pathLst>
                <a:path extrusionOk="0" h="21012" w="12196">
                  <a:moveTo>
                    <a:pt x="7827" y="1"/>
                  </a:moveTo>
                  <a:cubicBezTo>
                    <a:pt x="7487" y="1"/>
                    <a:pt x="7181" y="692"/>
                    <a:pt x="7037" y="951"/>
                  </a:cubicBezTo>
                  <a:cubicBezTo>
                    <a:pt x="6794" y="1407"/>
                    <a:pt x="6642" y="1893"/>
                    <a:pt x="6460" y="2379"/>
                  </a:cubicBezTo>
                  <a:cubicBezTo>
                    <a:pt x="5822" y="4385"/>
                    <a:pt x="5274" y="6452"/>
                    <a:pt x="4727" y="8519"/>
                  </a:cubicBezTo>
                  <a:cubicBezTo>
                    <a:pt x="4849" y="7273"/>
                    <a:pt x="4940" y="6057"/>
                    <a:pt x="5031" y="4811"/>
                  </a:cubicBezTo>
                  <a:cubicBezTo>
                    <a:pt x="5153" y="3443"/>
                    <a:pt x="5244" y="2075"/>
                    <a:pt x="5031" y="738"/>
                  </a:cubicBezTo>
                  <a:cubicBezTo>
                    <a:pt x="5001" y="586"/>
                    <a:pt x="4940" y="373"/>
                    <a:pt x="4788" y="343"/>
                  </a:cubicBezTo>
                  <a:cubicBezTo>
                    <a:pt x="4666" y="343"/>
                    <a:pt x="4545" y="404"/>
                    <a:pt x="4484" y="495"/>
                  </a:cubicBezTo>
                  <a:cubicBezTo>
                    <a:pt x="3876" y="1103"/>
                    <a:pt x="3694" y="1984"/>
                    <a:pt x="3542" y="2835"/>
                  </a:cubicBezTo>
                  <a:cubicBezTo>
                    <a:pt x="3177" y="5024"/>
                    <a:pt x="3147" y="7243"/>
                    <a:pt x="3086" y="9461"/>
                  </a:cubicBezTo>
                  <a:cubicBezTo>
                    <a:pt x="3086" y="9127"/>
                    <a:pt x="2843" y="8641"/>
                    <a:pt x="2721" y="8276"/>
                  </a:cubicBezTo>
                  <a:cubicBezTo>
                    <a:pt x="2600" y="7881"/>
                    <a:pt x="2478" y="7455"/>
                    <a:pt x="2296" y="7060"/>
                  </a:cubicBezTo>
                  <a:cubicBezTo>
                    <a:pt x="1992" y="6300"/>
                    <a:pt x="1657" y="5601"/>
                    <a:pt x="928" y="5145"/>
                  </a:cubicBezTo>
                  <a:cubicBezTo>
                    <a:pt x="766" y="5046"/>
                    <a:pt x="645" y="5002"/>
                    <a:pt x="557" y="5002"/>
                  </a:cubicBezTo>
                  <a:cubicBezTo>
                    <a:pt x="0" y="5002"/>
                    <a:pt x="766" y="6741"/>
                    <a:pt x="897" y="7030"/>
                  </a:cubicBezTo>
                  <a:cubicBezTo>
                    <a:pt x="1961" y="9583"/>
                    <a:pt x="1992" y="12258"/>
                    <a:pt x="1566" y="14933"/>
                  </a:cubicBezTo>
                  <a:lnTo>
                    <a:pt x="8891" y="21012"/>
                  </a:lnTo>
                  <a:cubicBezTo>
                    <a:pt x="9743" y="17638"/>
                    <a:pt x="9864" y="14203"/>
                    <a:pt x="10320" y="10799"/>
                  </a:cubicBezTo>
                  <a:cubicBezTo>
                    <a:pt x="10472" y="9613"/>
                    <a:pt x="10806" y="8458"/>
                    <a:pt x="11354" y="7395"/>
                  </a:cubicBezTo>
                  <a:cubicBezTo>
                    <a:pt x="11627" y="6817"/>
                    <a:pt x="11961" y="6270"/>
                    <a:pt x="12083" y="5632"/>
                  </a:cubicBezTo>
                  <a:cubicBezTo>
                    <a:pt x="12139" y="5380"/>
                    <a:pt x="12195" y="4611"/>
                    <a:pt x="11751" y="4611"/>
                  </a:cubicBezTo>
                  <a:cubicBezTo>
                    <a:pt x="11714" y="4611"/>
                    <a:pt x="11672" y="4617"/>
                    <a:pt x="11627" y="4629"/>
                  </a:cubicBezTo>
                  <a:cubicBezTo>
                    <a:pt x="11293" y="4750"/>
                    <a:pt x="10898" y="5267"/>
                    <a:pt x="10715" y="5540"/>
                  </a:cubicBezTo>
                  <a:cubicBezTo>
                    <a:pt x="10442" y="5875"/>
                    <a:pt x="10199" y="6240"/>
                    <a:pt x="9986" y="6604"/>
                  </a:cubicBezTo>
                  <a:cubicBezTo>
                    <a:pt x="9530" y="7334"/>
                    <a:pt x="9074" y="8094"/>
                    <a:pt x="8375" y="8641"/>
                  </a:cubicBezTo>
                  <a:cubicBezTo>
                    <a:pt x="8952" y="7091"/>
                    <a:pt x="9499" y="5571"/>
                    <a:pt x="10077" y="4051"/>
                  </a:cubicBezTo>
                  <a:cubicBezTo>
                    <a:pt x="10350" y="3261"/>
                    <a:pt x="10624" y="2288"/>
                    <a:pt x="10077" y="1650"/>
                  </a:cubicBezTo>
                  <a:cubicBezTo>
                    <a:pt x="8375" y="3352"/>
                    <a:pt x="7615" y="5784"/>
                    <a:pt x="6946" y="8094"/>
                  </a:cubicBezTo>
                  <a:cubicBezTo>
                    <a:pt x="7007" y="6604"/>
                    <a:pt x="7463" y="5206"/>
                    <a:pt x="7828" y="3778"/>
                  </a:cubicBezTo>
                  <a:cubicBezTo>
                    <a:pt x="7980" y="3078"/>
                    <a:pt x="8132" y="2379"/>
                    <a:pt x="8192" y="1650"/>
                  </a:cubicBezTo>
                  <a:cubicBezTo>
                    <a:pt x="8223" y="1315"/>
                    <a:pt x="8375" y="100"/>
                    <a:pt x="7888" y="8"/>
                  </a:cubicBezTo>
                  <a:cubicBezTo>
                    <a:pt x="7868" y="3"/>
                    <a:pt x="7848" y="1"/>
                    <a:pt x="7827" y="1"/>
                  </a:cubicBezTo>
                  <a:close/>
                </a:path>
              </a:pathLst>
            </a:custGeom>
            <a:solidFill>
              <a:srgbClr val="AB6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9" name="Google Shape;7199;p141"/>
          <p:cNvSpPr/>
          <p:nvPr/>
        </p:nvSpPr>
        <p:spPr>
          <a:xfrm rot="-937488">
            <a:off x="631499" y="556034"/>
            <a:ext cx="342925" cy="1317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Ciao</a:t>
            </a:r>
          </a:p>
        </p:txBody>
      </p:sp>
      <p:sp>
        <p:nvSpPr>
          <p:cNvPr id="7200" name="Google Shape;7200;p141"/>
          <p:cNvSpPr/>
          <p:nvPr/>
        </p:nvSpPr>
        <p:spPr>
          <a:xfrm rot="702415">
            <a:off x="7652077" y="2593172"/>
            <a:ext cx="651812" cy="24981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Hola</a:t>
            </a:r>
          </a:p>
        </p:txBody>
      </p:sp>
      <p:grpSp>
        <p:nvGrpSpPr>
          <p:cNvPr id="7201" name="Google Shape;7201;p141"/>
          <p:cNvGrpSpPr/>
          <p:nvPr/>
        </p:nvGrpSpPr>
        <p:grpSpPr>
          <a:xfrm>
            <a:off x="7422157" y="1276416"/>
            <a:ext cx="373419" cy="350637"/>
            <a:chOff x="3708550" y="3474950"/>
            <a:chExt cx="256100" cy="240475"/>
          </a:xfrm>
        </p:grpSpPr>
        <p:sp>
          <p:nvSpPr>
            <p:cNvPr id="7202" name="Google Shape;7202;p141"/>
            <p:cNvSpPr/>
            <p:nvPr/>
          </p:nvSpPr>
          <p:spPr>
            <a:xfrm>
              <a:off x="3816450" y="3474950"/>
              <a:ext cx="148200" cy="125725"/>
            </a:xfrm>
            <a:custGeom>
              <a:rect b="b" l="l" r="r" t="t"/>
              <a:pathLst>
                <a:path extrusionOk="0" h="5029" w="5928">
                  <a:moveTo>
                    <a:pt x="426" y="1"/>
                  </a:moveTo>
                  <a:cubicBezTo>
                    <a:pt x="349" y="1"/>
                    <a:pt x="274" y="25"/>
                    <a:pt x="213" y="74"/>
                  </a:cubicBezTo>
                  <a:cubicBezTo>
                    <a:pt x="31" y="226"/>
                    <a:pt x="0" y="439"/>
                    <a:pt x="122" y="621"/>
                  </a:cubicBezTo>
                  <a:lnTo>
                    <a:pt x="3344" y="4876"/>
                  </a:lnTo>
                  <a:cubicBezTo>
                    <a:pt x="3435" y="4968"/>
                    <a:pt x="3557" y="5028"/>
                    <a:pt x="3648" y="5028"/>
                  </a:cubicBezTo>
                  <a:lnTo>
                    <a:pt x="3678" y="5028"/>
                  </a:lnTo>
                  <a:cubicBezTo>
                    <a:pt x="3830" y="5028"/>
                    <a:pt x="3921" y="4937"/>
                    <a:pt x="3982" y="4846"/>
                  </a:cubicBezTo>
                  <a:lnTo>
                    <a:pt x="5806" y="1502"/>
                  </a:lnTo>
                  <a:cubicBezTo>
                    <a:pt x="5928" y="1320"/>
                    <a:pt x="5836" y="1107"/>
                    <a:pt x="5654" y="1016"/>
                  </a:cubicBezTo>
                  <a:cubicBezTo>
                    <a:pt x="5597" y="978"/>
                    <a:pt x="5534" y="961"/>
                    <a:pt x="5471" y="961"/>
                  </a:cubicBezTo>
                  <a:cubicBezTo>
                    <a:pt x="5334" y="961"/>
                    <a:pt x="5200" y="1043"/>
                    <a:pt x="5137" y="1168"/>
                  </a:cubicBezTo>
                  <a:lnTo>
                    <a:pt x="3617" y="3965"/>
                  </a:lnTo>
                  <a:lnTo>
                    <a:pt x="730" y="165"/>
                  </a:lnTo>
                  <a:cubicBezTo>
                    <a:pt x="657" y="56"/>
                    <a:pt x="540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3" name="Google Shape;7203;p141"/>
            <p:cNvSpPr/>
            <p:nvPr/>
          </p:nvSpPr>
          <p:spPr>
            <a:xfrm>
              <a:off x="3708550" y="3609925"/>
              <a:ext cx="114750" cy="105500"/>
            </a:xfrm>
            <a:custGeom>
              <a:rect b="b" l="l" r="r" t="t"/>
              <a:pathLst>
                <a:path extrusionOk="0" h="4220" w="4590">
                  <a:moveTo>
                    <a:pt x="4336" y="1"/>
                  </a:moveTo>
                  <a:cubicBezTo>
                    <a:pt x="4241" y="1"/>
                    <a:pt x="4148" y="57"/>
                    <a:pt x="4104" y="146"/>
                  </a:cubicBezTo>
                  <a:lnTo>
                    <a:pt x="2310" y="3520"/>
                  </a:lnTo>
                  <a:lnTo>
                    <a:pt x="487" y="1088"/>
                  </a:lnTo>
                  <a:cubicBezTo>
                    <a:pt x="434" y="1035"/>
                    <a:pt x="360" y="1003"/>
                    <a:pt x="290" y="1003"/>
                  </a:cubicBezTo>
                  <a:cubicBezTo>
                    <a:pt x="239" y="1003"/>
                    <a:pt x="190" y="1020"/>
                    <a:pt x="152" y="1058"/>
                  </a:cubicBezTo>
                  <a:cubicBezTo>
                    <a:pt x="31" y="1119"/>
                    <a:pt x="0" y="1271"/>
                    <a:pt x="91" y="1392"/>
                  </a:cubicBezTo>
                  <a:lnTo>
                    <a:pt x="2158" y="4128"/>
                  </a:lnTo>
                  <a:cubicBezTo>
                    <a:pt x="2219" y="4189"/>
                    <a:pt x="2280" y="4219"/>
                    <a:pt x="2341" y="4219"/>
                  </a:cubicBezTo>
                  <a:lnTo>
                    <a:pt x="2371" y="4219"/>
                  </a:lnTo>
                  <a:cubicBezTo>
                    <a:pt x="2462" y="4219"/>
                    <a:pt x="2523" y="4158"/>
                    <a:pt x="2553" y="4098"/>
                  </a:cubicBezTo>
                  <a:lnTo>
                    <a:pt x="4529" y="359"/>
                  </a:lnTo>
                  <a:cubicBezTo>
                    <a:pt x="4590" y="237"/>
                    <a:pt x="4560" y="85"/>
                    <a:pt x="4438" y="25"/>
                  </a:cubicBezTo>
                  <a:cubicBezTo>
                    <a:pt x="4405" y="8"/>
                    <a:pt x="4371" y="1"/>
                    <a:pt x="4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4" name="Google Shape;7204;p141"/>
          <p:cNvSpPr/>
          <p:nvPr/>
        </p:nvSpPr>
        <p:spPr>
          <a:xfrm rot="-715542">
            <a:off x="748978" y="2479332"/>
            <a:ext cx="1067566" cy="18703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こんにちは！</a:t>
            </a:r>
          </a:p>
        </p:txBody>
      </p:sp>
      <p:sp>
        <p:nvSpPr>
          <p:cNvPr id="7205" name="Google Shape;7205;p141"/>
          <p:cNvSpPr/>
          <p:nvPr/>
        </p:nvSpPr>
        <p:spPr>
          <a:xfrm rot="702415">
            <a:off x="8008293" y="524265"/>
            <a:ext cx="571609" cy="2830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Heebo"/>
              </a:rPr>
              <a:t>안녕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 Language by Slidesgo">
  <a:themeElements>
    <a:clrScheme name="Simple Light">
      <a:dk1>
        <a:srgbClr val="3A204F"/>
      </a:dk1>
      <a:lt1>
        <a:srgbClr val="5831B1"/>
      </a:lt1>
      <a:dk2>
        <a:srgbClr val="53C8C0"/>
      </a:dk2>
      <a:lt2>
        <a:srgbClr val="E7FDFB"/>
      </a:lt2>
      <a:accent1>
        <a:srgbClr val="AB3853"/>
      </a:accent1>
      <a:accent2>
        <a:srgbClr val="FF4E5F"/>
      </a:accent2>
      <a:accent3>
        <a:srgbClr val="FFF3F4"/>
      </a:accent3>
      <a:accent4>
        <a:srgbClr val="FFA432"/>
      </a:accent4>
      <a:accent5>
        <a:srgbClr val="FFD232"/>
      </a:accent5>
      <a:accent6>
        <a:srgbClr val="FFFFFF"/>
      </a:accent6>
      <a:hlink>
        <a:srgbClr val="3A20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uman Language by Slidesgo">
  <a:themeElements>
    <a:clrScheme name="Simple Light">
      <a:dk1>
        <a:srgbClr val="3A204F"/>
      </a:dk1>
      <a:lt1>
        <a:srgbClr val="5831B1"/>
      </a:lt1>
      <a:dk2>
        <a:srgbClr val="53C8C0"/>
      </a:dk2>
      <a:lt2>
        <a:srgbClr val="E7FDFB"/>
      </a:lt2>
      <a:accent1>
        <a:srgbClr val="AB3853"/>
      </a:accent1>
      <a:accent2>
        <a:srgbClr val="FF4E5F"/>
      </a:accent2>
      <a:accent3>
        <a:srgbClr val="FFF3F4"/>
      </a:accent3>
      <a:accent4>
        <a:srgbClr val="FFA432"/>
      </a:accent4>
      <a:accent5>
        <a:srgbClr val="FFD232"/>
      </a:accent5>
      <a:accent6>
        <a:srgbClr val="FFFFFF"/>
      </a:accent6>
      <a:hlink>
        <a:srgbClr val="3A20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uman Language by Slidesgo">
  <a:themeElements>
    <a:clrScheme name="Simple Light">
      <a:dk1>
        <a:srgbClr val="3A204F"/>
      </a:dk1>
      <a:lt1>
        <a:srgbClr val="5831B1"/>
      </a:lt1>
      <a:dk2>
        <a:srgbClr val="53C8C0"/>
      </a:dk2>
      <a:lt2>
        <a:srgbClr val="E7FDFB"/>
      </a:lt2>
      <a:accent1>
        <a:srgbClr val="AB3853"/>
      </a:accent1>
      <a:accent2>
        <a:srgbClr val="FF4E5F"/>
      </a:accent2>
      <a:accent3>
        <a:srgbClr val="FFF3F4"/>
      </a:accent3>
      <a:accent4>
        <a:srgbClr val="FFA432"/>
      </a:accent4>
      <a:accent5>
        <a:srgbClr val="FFD232"/>
      </a:accent5>
      <a:accent6>
        <a:srgbClr val="FFFFFF"/>
      </a:accent6>
      <a:hlink>
        <a:srgbClr val="3A20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