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4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99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3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33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62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8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1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2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99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8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20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3903C-36BA-445E-8A85-7FFAE80B8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ADB Monitor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52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(DEFINE_SETTING)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設定好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代表註解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開啟路徑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/Moniter.exe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數亮代表有認到裝置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83F605-75BE-46D5-B3EB-C82ADEF0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294694"/>
            <a:ext cx="3753932" cy="2026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AC9931E-593D-476A-9266-CF71AB37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293096"/>
            <a:ext cx="2085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手機要先連接電腦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手機與電腦必須在同一熱點下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建議用自己的熱點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連接完成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當連接完時 多點兩三下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按鈕，出現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already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拔掉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線即可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當要連接回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 先按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Disconnect</a:t>
            </a: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F6C886-056D-46FD-A47C-7B5E6FDC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429000"/>
            <a:ext cx="3572664" cy="3207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2411760" y="3717032"/>
            <a:ext cx="3572664" cy="2880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19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Read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先選擇要看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DIFF/DC/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自行定義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當有切換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DIFF/DC/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時要再重新按下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即為停止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>
                <a:latin typeface="微軟正黑體" panose="020B0604030504040204" pitchFamily="34" charset="-120"/>
              </a:rPr>
              <a:t>Other</a:t>
            </a:r>
          </a:p>
          <a:p>
            <a:pPr lvl="1"/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</a:rPr>
              <a:t>鎖住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</a:rPr>
              <a:t>S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按鈕</a:t>
            </a:r>
            <a:r>
              <a:rPr lang="zh-TW" altLang="en-US" sz="1200" dirty="0">
                <a:latin typeface="微軟正黑體" panose="020B0604030504040204" pitchFamily="34" charset="-120"/>
              </a:rPr>
              <a:t>，代表</a:t>
            </a:r>
            <a:r>
              <a:rPr lang="en-US" altLang="zh-TW" sz="1200" dirty="0">
                <a:latin typeface="微軟正黑體" panose="020B0604030504040204" pitchFamily="34" charset="-120"/>
              </a:rPr>
              <a:t>SRAM</a:t>
            </a:r>
            <a:r>
              <a:rPr lang="zh-TW" altLang="en-US" sz="1200" dirty="0">
                <a:latin typeface="微軟正黑體" panose="020B0604030504040204" pitchFamily="34" charset="-120"/>
              </a:rPr>
              <a:t>收值 </a:t>
            </a:r>
            <a:r>
              <a:rPr lang="en-US" altLang="zh-TW" sz="1200" dirty="0">
                <a:latin typeface="微軟正黑體" panose="020B0604030504040204" pitchFamily="34" charset="-120"/>
              </a:rPr>
              <a:t>(DC/DIFF</a:t>
            </a:r>
            <a:r>
              <a:rPr lang="zh-TW" altLang="en-US" sz="1200" dirty="0">
                <a:latin typeface="微軟正黑體" panose="020B0604030504040204" pitchFamily="34" charset="-120"/>
              </a:rPr>
              <a:t>為</a:t>
            </a:r>
            <a:r>
              <a:rPr lang="en-US" altLang="zh-TW" sz="1200" dirty="0">
                <a:latin typeface="微軟正黑體" panose="020B0604030504040204" pitchFamily="34" charset="-120"/>
              </a:rPr>
              <a:t>SRAM</a:t>
            </a:r>
            <a:r>
              <a:rPr lang="zh-TW" altLang="en-US" sz="1200" dirty="0">
                <a:latin typeface="微軟正黑體" panose="020B0604030504040204" pitchFamily="34" charset="-120"/>
              </a:rPr>
              <a:t>收值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</a:rPr>
              <a:t>自行定義</a:t>
            </a:r>
            <a:r>
              <a:rPr lang="en-US" altLang="zh-TW" sz="1200" dirty="0" err="1">
                <a:latin typeface="微軟正黑體" panose="020B0604030504040204" pitchFamily="34" charset="-120"/>
              </a:rPr>
              <a:t>diag</a:t>
            </a:r>
            <a:r>
              <a:rPr lang="zh-TW" altLang="en-US" sz="1200" dirty="0">
                <a:latin typeface="微軟正黑體" panose="020B0604030504040204" pitchFamily="34" charset="-120"/>
              </a:rPr>
              <a:t>不管此</a:t>
            </a:r>
            <a:r>
              <a:rPr lang="en-US" altLang="zh-TW" sz="1200" dirty="0">
                <a:latin typeface="微軟正黑體" panose="020B0604030504040204" pitchFamily="34" charset="-120"/>
              </a:rPr>
              <a:t>S</a:t>
            </a:r>
            <a:r>
              <a:rPr lang="zh-TW" altLang="en-US" sz="1200" dirty="0">
                <a:latin typeface="微軟正黑體" panose="020B0604030504040204" pitchFamily="34" charset="-120"/>
              </a:rPr>
              <a:t>按鈕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代表將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擋，釋放掉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代表停止存放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若再鎖住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會存放為另一放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txt)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F6C886-056D-46FD-A47C-7B5E6FDC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45433"/>
            <a:ext cx="3572664" cy="3207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251520" y="4021497"/>
            <a:ext cx="2808312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834613-480F-4972-99FF-9B641F10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467137"/>
            <a:ext cx="4104456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6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Write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輸入要寫入的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輸入要寫入的值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可不用補滿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4bytes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，會自行補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若要增加寫入的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</a:t>
            </a:r>
            <a:r>
              <a:rPr lang="en-US" altLang="zh-TW" sz="1200" dirty="0">
                <a:latin typeface="微軟正黑體" panose="020B0604030504040204" pitchFamily="34" charset="-120"/>
              </a:rPr>
              <a:t>DEFINE_SETTING</a:t>
            </a:r>
            <a:r>
              <a:rPr lang="zh-TW" altLang="en-US" sz="1200" dirty="0">
                <a:latin typeface="微軟正黑體" panose="020B0604030504040204" pitchFamily="34" charset="-120"/>
              </a:rPr>
              <a:t>設定，再重開</a:t>
            </a:r>
            <a:r>
              <a:rPr lang="en-US" altLang="zh-TW" sz="1200" dirty="0">
                <a:latin typeface="微軟正黑體" panose="020B0604030504040204" pitchFamily="34" charset="-120"/>
              </a:rPr>
              <a:t>Monitor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</a:rPr>
              <a:t> 目前</a:t>
            </a:r>
            <a:r>
              <a:rPr lang="en-US" altLang="zh-TW" sz="1200" dirty="0">
                <a:latin typeface="微軟正黑體" panose="020B0604030504040204" pitchFamily="34" charset="-120"/>
              </a:rPr>
              <a:t>r/w</a:t>
            </a:r>
            <a:r>
              <a:rPr lang="zh-TW" altLang="en-US" sz="1200" dirty="0"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</a:rPr>
              <a:t>並沒有用</a:t>
            </a:r>
            <a:r>
              <a:rPr lang="en-US" altLang="zh-TW" sz="1200">
                <a:latin typeface="微軟正黑體" panose="020B0604030504040204" pitchFamily="34" charset="-120"/>
              </a:rPr>
              <a:t>thread</a:t>
            </a:r>
            <a:r>
              <a:rPr lang="zh-TW" altLang="en-US" sz="1200">
                <a:latin typeface="微軟正黑體" panose="020B0604030504040204" pitchFamily="34" charset="-120"/>
              </a:rPr>
              <a:t>所以</a:t>
            </a:r>
            <a:r>
              <a:rPr lang="zh-TW" altLang="en-US" sz="1200" dirty="0">
                <a:latin typeface="微軟正黑體" panose="020B0604030504040204" pitchFamily="34" charset="-120"/>
              </a:rPr>
              <a:t>需要等待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EFA594-D565-4F85-BFC8-476DC240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3125"/>
            <a:ext cx="3893736" cy="34930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1461412" y="3569228"/>
            <a:ext cx="2808312" cy="7920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8694B5-8DC9-470A-AA65-7FBD6AB4E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6" r="57408"/>
          <a:stretch/>
        </p:blipFill>
        <p:spPr>
          <a:xfrm>
            <a:off x="6084168" y="1568219"/>
            <a:ext cx="1658743" cy="6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Read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輸入要寫讀的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可以一次多讀不同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目前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r/w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並沒有用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所以需要等待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CADCA2-5CED-4F1B-93B1-1FCBF4D6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37241"/>
            <a:ext cx="4305300" cy="42481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971600" y="4725144"/>
            <a:ext cx="3600400" cy="151216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Other function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向右延展開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可以看到其他功能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53796-8621-477F-8558-719F0857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5305425" cy="4286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03DF02-0578-46CD-B196-39ED7D5FB354}"/>
              </a:ext>
            </a:extLst>
          </p:cNvPr>
          <p:cNvSpPr/>
          <p:nvPr/>
        </p:nvSpPr>
        <p:spPr>
          <a:xfrm>
            <a:off x="5220072" y="1959155"/>
            <a:ext cx="936104" cy="151216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79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41964A8-FE19-4D2E-A25E-B0E1AFA0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79031"/>
            <a:ext cx="6011253" cy="3046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Advanced function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</a:rPr>
              <a:t>在</a:t>
            </a:r>
            <a:r>
              <a:rPr lang="en-US" altLang="zh-TW" sz="1200" dirty="0">
                <a:latin typeface="微軟正黑體" panose="020B0604030504040204" pitchFamily="34" charset="-120"/>
              </a:rPr>
              <a:t>DEFINE_SETTING</a:t>
            </a:r>
            <a:r>
              <a:rPr lang="zh-TW" altLang="en-US" sz="1200" dirty="0">
                <a:latin typeface="微軟正黑體" panose="020B0604030504040204" pitchFamily="34" charset="-120"/>
              </a:rPr>
              <a:t>設定</a:t>
            </a:r>
            <a:r>
              <a:rPr lang="en-US" altLang="zh-TW" sz="1200" dirty="0">
                <a:latin typeface="微軟正黑體" panose="020B0604030504040204" pitchFamily="34" charset="-120"/>
              </a:rPr>
              <a:t>OTHER_FUNCTION = 1</a:t>
            </a:r>
            <a:r>
              <a:rPr lang="zh-TW" altLang="en-US" sz="1200" dirty="0">
                <a:latin typeface="微軟正黑體" panose="020B0604030504040204" pitchFamily="34" charset="-120"/>
              </a:rPr>
              <a:t>，再重開</a:t>
            </a:r>
            <a:r>
              <a:rPr lang="en-US" altLang="zh-TW" sz="1200" dirty="0">
                <a:latin typeface="微軟正黑體" panose="020B0604030504040204" pitchFamily="34" charset="-120"/>
              </a:rPr>
              <a:t>Monitor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表格，此為上層下上報座標指令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100 100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200 200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由座標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(100, 100)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畫線到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(200, 200)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</a:rPr>
              <a:t>	  100 50 </a:t>
            </a:r>
            <a:r>
              <a:rPr lang="en-US" altLang="zh-TW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 400 400 </a:t>
            </a:r>
            <a:r>
              <a:rPr lang="zh-TW" altLang="en-US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由座標</a:t>
            </a:r>
            <a:r>
              <a:rPr lang="en-US" altLang="zh-TW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(50, 100)</a:t>
            </a:r>
            <a:r>
              <a:rPr lang="zh-TW" altLang="en-US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畫線到</a:t>
            </a:r>
            <a:r>
              <a:rPr lang="en-US" altLang="zh-TW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(400, 400)</a:t>
            </a:r>
            <a:endParaRPr lang="en-US" altLang="zh-TW" sz="1200" dirty="0">
              <a:latin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3DF02-0578-46CD-B196-39ED7D5FB354}"/>
              </a:ext>
            </a:extLst>
          </p:cNvPr>
          <p:cNvSpPr/>
          <p:nvPr/>
        </p:nvSpPr>
        <p:spPr>
          <a:xfrm>
            <a:off x="4211960" y="3356991"/>
            <a:ext cx="2088232" cy="2868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CABFD0-83EF-4EBF-A08C-49A95250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942145"/>
            <a:ext cx="1981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26B2BC-B74B-4C15-975A-E1F213E7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09601"/>
            <a:ext cx="7956376" cy="40382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Advanced function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944216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</a:rPr>
              <a:t>在</a:t>
            </a:r>
            <a:r>
              <a:rPr lang="en-US" altLang="zh-TW" sz="1200" dirty="0">
                <a:latin typeface="微軟正黑體" panose="020B0604030504040204" pitchFamily="34" charset="-120"/>
              </a:rPr>
              <a:t>DEFINE_SETTING</a:t>
            </a:r>
            <a:r>
              <a:rPr lang="zh-TW" altLang="en-US" sz="1200" dirty="0">
                <a:latin typeface="微軟正黑體" panose="020B0604030504040204" pitchFamily="34" charset="-120"/>
              </a:rPr>
              <a:t>設定</a:t>
            </a:r>
            <a:r>
              <a:rPr lang="en-US" altLang="zh-TW" sz="1200" dirty="0">
                <a:latin typeface="微軟正黑體" panose="020B0604030504040204" pitchFamily="34" charset="-120"/>
              </a:rPr>
              <a:t>OTHER_FUNCTION = 2</a:t>
            </a:r>
            <a:r>
              <a:rPr lang="zh-TW" altLang="en-US" sz="1200" dirty="0">
                <a:latin typeface="微軟正黑體" panose="020B0604030504040204" pitchFamily="34" charset="-120"/>
              </a:rPr>
              <a:t>，再重開</a:t>
            </a:r>
            <a:r>
              <a:rPr lang="en-US" altLang="zh-TW" sz="1200" dirty="0">
                <a:latin typeface="微軟正黑體" panose="020B0604030504040204" pitchFamily="34" charset="-120"/>
              </a:rPr>
              <a:t>Monitor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此為當要更動所有的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tp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initial code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時，會自動更新所有檔案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上面為原先的內容，底下為更動內容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一定要從頭到尾貼上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Browse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為選擇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tp_initial_code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r>
              <a:rPr lang="en-US" altLang="zh-TW" sz="1200" dirty="0">
                <a:latin typeface="微軟正黑體" panose="020B0604030504040204" pitchFamily="34" charset="-120"/>
              </a:rPr>
              <a:t>(D:\workspace\pa5464\</a:t>
            </a:r>
            <a:r>
              <a:rPr lang="en-US" altLang="zh-TW" sz="1200" dirty="0" err="1">
                <a:latin typeface="微軟正黑體" panose="020B0604030504040204" pitchFamily="34" charset="-120"/>
              </a:rPr>
              <a:t>com_include</a:t>
            </a:r>
            <a:r>
              <a:rPr lang="en-US" altLang="zh-TW" sz="1200" dirty="0">
                <a:latin typeface="微軟正黑體" panose="020B0604030504040204" pitchFamily="34" charset="-120"/>
              </a:rPr>
              <a:t>\</a:t>
            </a:r>
            <a:r>
              <a:rPr lang="en-US" altLang="zh-TW" sz="1200" dirty="0" err="1">
                <a:latin typeface="微軟正黑體" panose="020B0604030504040204" pitchFamily="34" charset="-120"/>
              </a:rPr>
              <a:t>tp_initial_code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</a:rPr>
              <a:t>按下</a:t>
            </a:r>
            <a:r>
              <a:rPr lang="en-US" altLang="zh-TW" sz="1200" dirty="0">
                <a:latin typeface="微軟正黑體" panose="020B0604030504040204" pitchFamily="34" charset="-120"/>
              </a:rPr>
              <a:t>Replace</a:t>
            </a:r>
            <a:r>
              <a:rPr lang="zh-TW" altLang="en-US" sz="1200" dirty="0">
                <a:latin typeface="微軟正黑體" panose="020B0604030504040204" pitchFamily="34" charset="-120"/>
              </a:rPr>
              <a:t>即可，</a:t>
            </a:r>
            <a:r>
              <a:rPr lang="en-US" altLang="zh-TW" sz="1200" dirty="0">
                <a:latin typeface="微軟正黑體" panose="020B0604030504040204" pitchFamily="34" charset="-120"/>
              </a:rPr>
              <a:t>message</a:t>
            </a:r>
            <a:r>
              <a:rPr lang="zh-TW" altLang="en-US" sz="1200" dirty="0">
                <a:latin typeface="微軟正黑體" panose="020B0604030504040204" pitchFamily="34" charset="-120"/>
              </a:rPr>
              <a:t>會顯示沒有更動到的檔案</a:t>
            </a:r>
            <a:endParaRPr lang="en-US" altLang="zh-TW" sz="1200" dirty="0">
              <a:latin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3DF02-0578-46CD-B196-39ED7D5FB354}"/>
              </a:ext>
            </a:extLst>
          </p:cNvPr>
          <p:cNvSpPr/>
          <p:nvPr/>
        </p:nvSpPr>
        <p:spPr>
          <a:xfrm>
            <a:off x="3419872" y="2814080"/>
            <a:ext cx="4608512" cy="38164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107A3-10F4-4ECF-8805-2419FA2F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58036"/>
            <a:ext cx="3048679" cy="153587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5584970-2230-4B8E-AD26-EB61AFBC5C5B}"/>
              </a:ext>
            </a:extLst>
          </p:cNvPr>
          <p:cNvCxnSpPr/>
          <p:nvPr/>
        </p:nvCxnSpPr>
        <p:spPr>
          <a:xfrm>
            <a:off x="5940152" y="1570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252495-1B23-494D-A3A9-C2B7ACDCDB20}"/>
              </a:ext>
            </a:extLst>
          </p:cNvPr>
          <p:cNvCxnSpPr/>
          <p:nvPr/>
        </p:nvCxnSpPr>
        <p:spPr>
          <a:xfrm>
            <a:off x="8604448" y="17000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92585D0-F1E2-434F-B9A3-77615A60A3C1}"/>
              </a:ext>
            </a:extLst>
          </p:cNvPr>
          <p:cNvSpPr/>
          <p:nvPr/>
        </p:nvSpPr>
        <p:spPr>
          <a:xfrm>
            <a:off x="5614422" y="36079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</a:rPr>
              <a:t>頭</a:t>
            </a:r>
            <a:endParaRPr lang="zh-TW" altLang="en-US" sz="11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874BF-9A09-4782-8843-887D90F046AD}"/>
              </a:ext>
            </a:extLst>
          </p:cNvPr>
          <p:cNvSpPr/>
          <p:nvPr/>
        </p:nvSpPr>
        <p:spPr>
          <a:xfrm>
            <a:off x="8225032" y="26277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</a:rPr>
              <a:t>尾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86866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480</Words>
  <Application>Microsoft Office PowerPoint</Application>
  <PresentationFormat>如螢幕大小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ADB Monitor</vt:lpstr>
      <vt:lpstr>Setting</vt:lpstr>
      <vt:lpstr>Monitor - Wifi connect </vt:lpstr>
      <vt:lpstr>Monitor – Read rawdata</vt:lpstr>
      <vt:lpstr>Monitor – Write rawdata</vt:lpstr>
      <vt:lpstr>Monitor – Read rawdata</vt:lpstr>
      <vt:lpstr>Monitor – Other function</vt:lpstr>
      <vt:lpstr>Monitor – Advanced function</vt:lpstr>
      <vt:lpstr>Monitor – Advanced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Wayne Chen(陳靖禾)</dc:creator>
  <cp:lastModifiedBy>Wayne Chen(陳靖禾)</cp:lastModifiedBy>
  <cp:revision>7</cp:revision>
  <dcterms:created xsi:type="dcterms:W3CDTF">2019-06-14T08:59:32Z</dcterms:created>
  <dcterms:modified xsi:type="dcterms:W3CDTF">2019-06-19T02:56:04Z</dcterms:modified>
</cp:coreProperties>
</file>