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322" r:id="rId12"/>
    <p:sldId id="321" r:id="rId13"/>
    <p:sldId id="267" r:id="rId14"/>
    <p:sldId id="268" r:id="rId15"/>
    <p:sldId id="319" r:id="rId16"/>
    <p:sldId id="320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9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8B79E-0E74-D79F-51E5-7C71F327B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AF501E-374F-F660-6EB3-D038454BA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6EA1E3-B65A-1FEA-EAA1-4EBB29A1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4820-3568-4712-A381-E9D7B49D96A1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DA8F87-A617-7603-D56D-410092A5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3249A9-2533-71BF-9DA0-51109AC9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C7D8-A3D6-4ACF-B14C-D14734F9C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07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85057-60E4-7755-1D8A-CEDCC688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CE3DCE-BF3E-C13A-0440-F275B9B82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D5A6B7-6D60-C997-6399-B128E6E1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4820-3568-4712-A381-E9D7B49D96A1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DFC9DA-C5A4-BB09-6041-0BDDD1D5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7EF9C4-1AF2-854F-5B38-89B044C3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C7D8-A3D6-4ACF-B14C-D14734F9C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02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032087-1306-12B4-E0C6-6A9329C31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86DC15-EE0F-8381-3BE7-9E8B6BB69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7E218D-A1B0-3009-F4A4-064D18CC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4820-3568-4712-A381-E9D7B49D96A1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062014-0D89-3604-F47E-2A278B22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E71B9B-D5D7-406E-1A67-D6314B16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C7D8-A3D6-4ACF-B14C-D14734F9C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69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7BAD0-606F-B250-BC35-40CE9B73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27B08-00D9-A573-42C4-BCD5568B2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0E7289-3891-D233-1A32-E7A1215D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4820-3568-4712-A381-E9D7B49D96A1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C97A0D-E90D-D806-8AFA-B9B7F1CF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6C922B-D89E-D936-75B4-32818C4D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C7D8-A3D6-4ACF-B14C-D14734F9C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9CACB-F4A7-C02E-97F7-2644D951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615C14-8646-0AB9-67E3-DABFB7E6F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190E5F-C60A-E591-7208-5659C486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4820-3568-4712-A381-E9D7B49D96A1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94D334-AB88-950F-6D53-4FD02379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323832-E588-BFCA-D6D3-8EDC225A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C7D8-A3D6-4ACF-B14C-D14734F9C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15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13A9C-858A-A8D6-6934-2571B816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567913-1BB1-5546-40EA-BAF1DCC78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051898-6DE4-59A0-7C02-E36BCD377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7AE9FE-C3EA-CB8C-E98C-E8CE58EA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4820-3568-4712-A381-E9D7B49D96A1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C681BA-2079-F941-B318-CF172698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21678B-1C6C-7C9A-6919-8FBE8097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C7D8-A3D6-4ACF-B14C-D14734F9C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9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94B70-5806-16F7-DBD9-CAC19BAC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8DF8B3-8B26-2F5E-0CA9-9511484D5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1AC4E7-0FAD-9B95-0A4E-DB42BCF4A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FBF6A1-4F39-3B03-E72B-BD240F594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3CF5428-497C-B96E-175E-2A29EF57A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868185A-7EEA-4846-561B-7389BA05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4820-3568-4712-A381-E9D7B49D96A1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B98C73-63F0-8A75-D654-0F0C5FDB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F687C36-A6AF-3702-FAD3-AA10AF47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C7D8-A3D6-4ACF-B14C-D14734F9C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43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EC5C1-A9F1-B6CB-668B-3153BA1F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1D5C2D-155E-79E3-466F-B5930481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4820-3568-4712-A381-E9D7B49D96A1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6991131-80B8-35C8-1293-839F455B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B976FC-B26E-EF64-D291-3C1CA5FF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C7D8-A3D6-4ACF-B14C-D14734F9C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87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8EB569C-30FC-0862-12FA-51BACDE0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4820-3568-4712-A381-E9D7B49D96A1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EF608D-9B84-13DD-0065-B475B804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18C3BD-BA8A-EBD0-4816-AF0B29DE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C7D8-A3D6-4ACF-B14C-D14734F9C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80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2C75C-3621-2E78-5990-A1AFA20C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25B96A-0936-A122-F651-88B06DFD8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9D9C28-22D8-79FA-74B0-61CCEBA9E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E345D9-6903-8493-4647-A0509AE5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4820-3568-4712-A381-E9D7B49D96A1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671267-6939-0CB7-C724-E054398C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FF48E5-3E8F-98FC-89BF-B551D3A4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C7D8-A3D6-4ACF-B14C-D14734F9C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51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04FB2-2AEB-7067-BE03-2DE4012F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750830-72DF-F2D3-EC97-400D1ADC4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972B43-F12A-6F63-8D2F-556285798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CF9E7A-6225-5AFE-B299-B782D69C7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E4820-3568-4712-A381-E9D7B49D96A1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14B49F-35F7-9FD6-06C5-EEFE3086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EB319B-9554-F002-5B90-8373FE72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C7D8-A3D6-4ACF-B14C-D14734F9C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32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4CBED4-86B1-C305-5F7E-4DC80849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094B04-693E-B711-5407-72E42F7E6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CA83AB-06D5-42A0-E0E3-38576533D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6E4820-3568-4712-A381-E9D7B49D96A1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4E47E3-4C6B-566E-A59B-AF0C0A62B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E0F113-C0AA-4CB2-4AF8-4E6FBEA05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6AC7D8-A3D6-4ACF-B14C-D14734F9C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91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CCC17AE-8F3A-0C6D-81EE-3E452165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213864"/>
            <a:ext cx="9659698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6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D6AE51-31A7-5451-2429-808B11EC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12" y="2981325"/>
            <a:ext cx="42957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3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8E5CC07-0BA9-13B4-A038-4F8F83820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12" y="2976562"/>
            <a:ext cx="43719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20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C92836-5D49-DA91-6446-A3AF251DB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25" y="2762250"/>
            <a:ext cx="43243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95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4F1F97-E4CA-18F1-D928-891BE4740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01" y="0"/>
            <a:ext cx="9948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35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16A784C-78DE-3D0F-6281-34A9014F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2495550"/>
            <a:ext cx="73723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77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AE86DB-E33F-3166-DCBC-B8BB18A36F9E}"/>
              </a:ext>
            </a:extLst>
          </p:cNvPr>
          <p:cNvSpPr txBox="1"/>
          <p:nvPr/>
        </p:nvSpPr>
        <p:spPr>
          <a:xfrm>
            <a:off x="161823" y="87335"/>
            <a:ext cx="382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Instalando a partir do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NuGet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D001553-4C09-E42E-7B6B-6E9A13FFA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1428750"/>
            <a:ext cx="69246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EAE86DB-E33F-3166-DCBC-B8BB18A36F9E}"/>
              </a:ext>
            </a:extLst>
          </p:cNvPr>
          <p:cNvSpPr txBox="1"/>
          <p:nvPr/>
        </p:nvSpPr>
        <p:spPr>
          <a:xfrm>
            <a:off x="161823" y="87335"/>
            <a:ext cx="382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Ou..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5BA395-6144-BB64-1A74-827EB416E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18" y="0"/>
            <a:ext cx="5567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01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6E4509-3964-14C6-F675-D28A65BF9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0"/>
            <a:ext cx="11798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15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178BFF4-F39F-D540-BA13-0B4902BE9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37" y="2581275"/>
            <a:ext cx="43529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83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ED74AE-1AD8-AAE3-5D5F-5BC1D6EB1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87" y="3057525"/>
            <a:ext cx="62198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3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F113A9B-B20F-85FB-929D-0D657A5E9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213864"/>
            <a:ext cx="9659698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54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B428C5-6DA3-72C2-FA17-68D5C6ACC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787" y="3133725"/>
            <a:ext cx="26384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63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028B67-CB5C-4093-CED6-79F32DFD9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2" y="2676525"/>
            <a:ext cx="44481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87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5A772C-AD74-3734-160B-C279905AA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987" y="3305175"/>
            <a:ext cx="24860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91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7EAD8B0-CAE7-0F6F-46E8-CFDEDE446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3157537"/>
            <a:ext cx="46482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37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EB62027-D143-08CB-1DA5-CFBDAC478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895600"/>
            <a:ext cx="102489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73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9EAABA-065A-F225-2CB4-641C12770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3157537"/>
            <a:ext cx="55245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15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A8320B3-7A16-F1AF-EA12-D4E4C643E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2962275"/>
            <a:ext cx="72771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66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6CFCEA0-C75C-A1DB-2C4C-081903DE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67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CA2BA9D-090D-8E29-45EE-4C3C19CA5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2914650"/>
            <a:ext cx="95821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3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0D2D8D0-3E1E-61BC-C3E4-2487E6D3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2752725"/>
            <a:ext cx="73056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4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814AF4-4102-74F9-7582-659D42021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213864"/>
            <a:ext cx="9659698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9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2255356-DD8E-8CA3-A3D8-705D85D2D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213864"/>
            <a:ext cx="9659698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3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315794E-3F3C-D318-9B10-E04888D4B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0"/>
            <a:ext cx="11798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5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8AE801-D46B-10F9-6800-3C52CE6A7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0"/>
            <a:ext cx="11798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5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87DFE14-4119-4DF2-4022-0C50E236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629" y="3333736"/>
            <a:ext cx="2800741" cy="19052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5571062-44A2-4B4D-DF6E-516D6D6F9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508" y="3428999"/>
            <a:ext cx="161719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93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7863BA-D795-180D-3273-04D624BF2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0"/>
            <a:ext cx="11798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3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9FAE0C1-0059-88A1-B401-4E07501D8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0"/>
            <a:ext cx="11798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53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</Words>
  <Application>Microsoft Office PowerPoint</Application>
  <PresentationFormat>Widescreen</PresentationFormat>
  <Paragraphs>2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Aptos</vt:lpstr>
      <vt:lpstr>Aptos Display</vt:lpstr>
      <vt:lpstr>Arial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Morgana Stradivarius</dc:creator>
  <cp:lastModifiedBy>Morgana Stradivarius</cp:lastModifiedBy>
  <cp:revision>1</cp:revision>
  <dcterms:created xsi:type="dcterms:W3CDTF">2024-07-12T12:32:24Z</dcterms:created>
  <dcterms:modified xsi:type="dcterms:W3CDTF">2024-07-12T13:20:11Z</dcterms:modified>
</cp:coreProperties>
</file>