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C05B-E563-38EF-E790-BFA492BE8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B8168C-D85A-0050-27A6-B26161C6D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FE77B8-77D5-56FF-E4C4-E2B9C861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55E158-B72F-4979-C49D-D2B79B5F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4E841F-E14A-B83D-4727-15023F7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5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57989-7A91-86C8-5960-E7E02BB7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43DD2C-D04A-263B-4076-29DDF2B2C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05468-F7DD-B366-9D8D-88B588DB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3A1303-E514-D1D0-2F56-97CA6221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5309D-9A3D-F695-27BA-3F087F9E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04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41A8F2-F852-BF14-3E45-0A33389AD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4477CA-D5DD-FB8E-BFC9-F611FF17E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37AE9-2F79-1178-D87C-3561600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B56D7-7469-84A6-2896-84A734B1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09C45-1BB4-91D9-E0DB-432BE2AD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77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55B8-95F0-2EE3-BF17-40796595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471C0F-AE5E-F1E6-7FC2-60B57E64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051725-DF0F-BB15-E592-A7499344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BC6BAE-20E9-45D4-9BCE-88EEFD96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B769EA-0956-2F1A-71C2-C6153AA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64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AE25-7B17-3047-E4F8-ED4ABE38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ADB42A-3B11-57B5-C106-7A0702DC9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CBE63-C7F5-2012-5C03-D7B62624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32A8C2-9FC6-831E-BD19-31842E95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D7D23-C2D4-1053-C9D1-4242ECB0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4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C722D-94F6-460C-7E12-9357150A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E6D99-B955-1682-31BD-4D83585FC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306E2D-0255-B07D-31A4-D75BC35F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8845A6-0D90-8577-0BFB-7BCE21E7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2109BF-8009-4E07-9ACC-83E9B2CA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D6B1DE-8412-F967-2065-9E9B2F45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118DF-26A2-144F-C903-0C050448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B5925E-411C-A7BE-52C3-8A56D314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680F46-5D54-76F0-A7DF-925BE5DC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DF233D-FAA6-AA10-1233-21F4BD6F5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DFA77E8-5A4B-6303-42FF-A5298E5A4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A72479-84D9-6620-F459-E66D1B48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8A893C-4C0A-ED58-301A-1560FE44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3A6267-EA8C-67F0-9744-2955640E8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10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86ADF-29E3-9E99-3C84-44B3CFF0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ACC45F-0457-A1C4-2802-8F6B70B2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214D4-265B-B5CF-C754-2653278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48B93E-47EB-B604-9210-8F6B3BD2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7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25060D-C99A-A075-6FC5-6A00B813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7A5803A-985C-2E7A-AD73-2A689807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7AD2D2-64A3-9EFB-30A9-E79A71E2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40EC0-6613-E1C0-0F3E-0CFC1918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3921D1-8197-5886-C865-C53D3EC3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08B358-B666-4275-F2FA-73559EDD2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68145B-B546-C7AE-C762-05B6AE25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48BC5-E5C0-DFC7-71A9-70925BA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FF4AA-F671-73B2-0675-A2C70F8D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83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3301D-41B7-6A62-7D58-B06110CB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063CDA-E7B8-70A1-9D00-C7A52613E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9E338-D9EA-AEAC-1424-F4A3A502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9A6BB3-41F8-45D1-3ACE-6618BF8C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0F27CE-535D-2AC9-2D6C-2C62DA31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16D8CA-484E-72F4-F761-35FCC7E3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8B827-0D47-3B9F-12F6-761BD750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520B6C-2959-B4C7-1103-49D0E971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86290A-AD21-68B1-0C1D-48DB39F95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ECDA8-E400-4E9F-B2A8-7C07B16691BE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4B6C4-69D7-1A2B-BCCB-A2D37BA25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4C6C5-1581-263F-709D-74ACF8B7D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AAF59-142F-4683-9A70-791727F6EE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5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34BC07-DBDF-BF4B-4C4C-5F971979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500312"/>
            <a:ext cx="72771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8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2C27E9-7C89-72CA-3F06-ED5C2746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52787"/>
            <a:ext cx="30480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0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8E1E3C2-6F0A-B8BB-B12E-3099AB29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9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0C6A9-19F6-E62E-F576-0C3315A5CDF3}"/>
              </a:ext>
            </a:extLst>
          </p:cNvPr>
          <p:cNvSpPr txBox="1"/>
          <p:nvPr/>
        </p:nvSpPr>
        <p:spPr>
          <a:xfrm>
            <a:off x="5122018" y="3244334"/>
            <a:ext cx="1947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Bônus</a:t>
            </a:r>
          </a:p>
        </p:txBody>
      </p:sp>
    </p:spTree>
    <p:extLst>
      <p:ext uri="{BB962C8B-B14F-4D97-AF65-F5344CB8AC3E}">
        <p14:creationId xmlns:p14="http://schemas.microsoft.com/office/powerpoint/2010/main" val="1496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D7912A3-E757-91ED-9769-E0F1925A5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728912"/>
            <a:ext cx="4686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7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2183C-B35B-E0EA-4715-44684DF27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2019103"/>
            <a:ext cx="367716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8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8DFBCB-271D-9387-D570-A66F84F4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5" y="3305175"/>
            <a:ext cx="3790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7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A83B0A-F3F0-0329-A1D0-EBA553E8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743200"/>
            <a:ext cx="4000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4BB466-861E-97D2-AB49-8E66B231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3309937"/>
            <a:ext cx="36004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70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2</cp:revision>
  <dcterms:created xsi:type="dcterms:W3CDTF">2024-07-12T13:21:07Z</dcterms:created>
  <dcterms:modified xsi:type="dcterms:W3CDTF">2024-07-12T19:17:27Z</dcterms:modified>
</cp:coreProperties>
</file>