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70" r:id="rId4"/>
    <p:sldId id="257" r:id="rId5"/>
    <p:sldId id="269" r:id="rId6"/>
    <p:sldId id="268" r:id="rId7"/>
    <p:sldId id="267" r:id="rId8"/>
    <p:sldId id="259" r:id="rId9"/>
    <p:sldId id="258" r:id="rId10"/>
    <p:sldId id="260" r:id="rId11"/>
    <p:sldId id="284" r:id="rId12"/>
    <p:sldId id="285" r:id="rId13"/>
    <p:sldId id="295" r:id="rId14"/>
    <p:sldId id="262" r:id="rId15"/>
    <p:sldId id="263" r:id="rId16"/>
    <p:sldId id="264" r:id="rId17"/>
    <p:sldId id="261" r:id="rId18"/>
    <p:sldId id="271" r:id="rId19"/>
    <p:sldId id="265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8" r:id="rId33"/>
    <p:sldId id="287" r:id="rId34"/>
    <p:sldId id="289" r:id="rId35"/>
    <p:sldId id="290" r:id="rId36"/>
    <p:sldId id="291" r:id="rId37"/>
    <p:sldId id="292" r:id="rId38"/>
    <p:sldId id="286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4" r:id="rId47"/>
    <p:sldId id="302" r:id="rId48"/>
    <p:sldId id="303" r:id="rId49"/>
    <p:sldId id="305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3CEC2-B10B-5B1D-1DE3-0950CC01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CB2EC-3E04-CA96-8BC1-D4B8837A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45DE3-D1E1-6B0C-DC68-B146ED67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CD390-8AA8-E429-3EE6-A3DD865A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CF348A-6DA6-ED80-BB35-5516FCB4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49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D895-75EF-3C8E-8BC9-EB3AC84F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2D77D2-D4BC-B4DC-504D-B4288B09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00294-FDC2-C84C-FFFA-7C61B0C0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FCA29-1903-C867-94F0-D9F3B27E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07BE8A-E9E0-C820-AEFA-25FB6C63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48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5FF46E-57BA-A3EB-FAAF-22E923D0C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70200F-CE25-421A-B0BE-72A3D28F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BDC80-ACA6-22F5-A46D-0961DA31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6234D-DBAD-BD30-CB0B-E285A272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633D72-305B-3BFB-2521-91B1EFB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537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56D08-1081-E556-4BF9-641F3992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A193E8-18F6-A900-F559-FAD80488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54CD8C-0550-A629-90C7-BA4A1700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345E0-3B06-CCF5-B1E9-9C7E5FA6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9DEB0-6A96-D5A2-039F-4DE99AEE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0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9476E-A51E-11DC-C6A8-842036B3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E07179-D6C2-084D-0BED-20048B80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0CB93-48D1-6FEB-B92F-EA0ABCEB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460B5-28F9-EAA5-8FFA-37E05ABC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C2CBD3-AA8F-2B0A-FABD-DA578D52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31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DD4D6-81B9-F28E-5DFB-364A450F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FDB1B-D6A8-D760-D378-2FB8E8885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9AC06B-28D7-4EBD-E6F3-78C8B7FF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CD67C-018A-3F28-B315-49088FCB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6A7BD-E684-C493-9525-223BC46A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ECAA37-2338-93E5-A965-3121061D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05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75722-0AFF-14E0-76F7-E5CFBF15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9DC3EB-56C9-75E1-56C6-1BC9C0D7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7701AE-F38A-D4C7-25D3-D3119B55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CEE557-FE5B-8646-6F9D-92D61AB9B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A3BF00-FAC5-2E5C-8AD3-A76F3C048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F401AE-4BAC-2F0D-25D3-57BF701B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CB90AC-1FC8-5C70-EE3A-33DCC768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A3C904-2A92-ADC7-9DE6-35AC1011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16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CA89A-6FCE-135F-C4EE-6A414314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6CCCD6-1233-5148-1CA7-8ABAF568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DCE294-FE39-5149-B44A-F7D06671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48B41D-4D88-C183-D3AA-8F4F6122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7A7EDE-166D-BCAD-B9C4-2DD46EF9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41545E-2DC0-B47B-C592-4B4586C0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D507D-31FF-CD03-5476-2B9A1701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60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67722-7D8B-CE58-666F-F651E2B9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0912D-00C8-E791-8A56-BA653A3D8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94FF19-9969-CA2D-0339-0369E78C1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839939-195E-A197-BF31-939DC891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FFD113-69BC-CE4F-3C36-39FD0120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DBD97-A689-0419-C84D-D5F4D5A4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6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817E1-37D4-8432-CC88-D1B79111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66FC11-A4B2-B2DD-2DB0-47B5CB450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0E07B5-B6EE-C300-5153-2B57684B2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77A811-AB4F-C2F1-4476-A5C45B85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15CFAF-E037-384C-676C-E9EEACD9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798534-2BFD-957C-A567-C03B9FF4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486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BE3312-241D-A2EB-39AA-2FD044A5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45A354-FFBB-BD05-16F7-4CE884A88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A3764E-2A2A-2875-010A-5B2A59971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1147E-A28E-4831-B8BB-CA9DD60F202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15C05C-D686-21C3-7EA1-77A8DD4BE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45D0C-5FBE-F43B-5354-5964101D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EBBCE-A7A4-4722-AEED-138B5AA093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6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The OpenGL graphics pipeline with shader stages">
            <a:extLst>
              <a:ext uri="{FF2B5EF4-FFF2-40B4-BE49-F238E27FC236}">
                <a16:creationId xmlns:a16="http://schemas.microsoft.com/office/drawing/2014/main" id="{D0C22765-D483-2700-5A38-A8A216C4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719263"/>
            <a:ext cx="5981700" cy="3419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4901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0BD0F2-B4B0-8A9B-05CD-DCACDB925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 descr="Image of how a VAO (Vertex Array Object) operates and what it stores in OpenGL">
            <a:extLst>
              <a:ext uri="{FF2B5EF4-FFF2-40B4-BE49-F238E27FC236}">
                <a16:creationId xmlns:a16="http://schemas.microsoft.com/office/drawing/2014/main" id="{41B3A61A-4DD6-B231-1CFF-7CA6F5ED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671638"/>
            <a:ext cx="5200650" cy="3514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9301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A3C2FA-042A-45DC-EBBB-EBAF1BE7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912" y="3005137"/>
            <a:ext cx="29241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9DFB5A-2139-3D32-2973-A48AAECB1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62" y="3324225"/>
            <a:ext cx="18192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77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9738D8-C834-76C0-D4EF-C4DA4206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5" y="2990850"/>
            <a:ext cx="3028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51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1F54D6-0F4C-D556-A689-2F5F93CF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3295650"/>
            <a:ext cx="33623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81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2E7266-FD86-182F-FCE8-DE4C3773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3324225"/>
            <a:ext cx="81248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9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07AD64-5314-4FEA-80FC-24B27AF5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833687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2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E5D722-BEE9-1FF5-9E90-3C9FC2B4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3300412"/>
            <a:ext cx="65817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9FAFC0-1D56-CB50-EE6B-61C42DEBB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2990850"/>
            <a:ext cx="44005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2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E142E83-18C3-230E-F275-58A9A1BAF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2900362"/>
            <a:ext cx="57721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21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0206C2-1355-1000-774B-2F82D513C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3238500"/>
            <a:ext cx="36861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8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6FCE7F9-BA1E-0545-EA71-53657DF9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976562"/>
            <a:ext cx="52578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5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04CEE7-812A-775E-1909-DEA1D3B6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995612"/>
            <a:ext cx="54864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2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9BB07F-169A-6F12-FA2C-57E205E2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843212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3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2938EAA-C392-D77C-684A-00D1B4AA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628775"/>
            <a:ext cx="66579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004E93-156B-E327-59DE-96C49B8C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2995612"/>
            <a:ext cx="299085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158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D39189-BCA3-AC24-F1BB-2036161B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12" y="3067050"/>
            <a:ext cx="35337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2C1E11-E078-63D5-B22E-BE4CB793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2505075"/>
            <a:ext cx="5753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25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40A060-3358-2B90-F51F-3028D343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3290887"/>
            <a:ext cx="21907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5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F90F3D-8C3E-5943-4EBC-A0C62FD4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12" y="3233737"/>
            <a:ext cx="23907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1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9123BA-C29F-9324-DC25-259486C8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Vertex attribte pointer setup of OpenGL VBO">
            <a:extLst>
              <a:ext uri="{FF2B5EF4-FFF2-40B4-BE49-F238E27FC236}">
                <a16:creationId xmlns:a16="http://schemas.microsoft.com/office/drawing/2014/main" id="{AD34C6F7-7E80-34E6-9F1D-52408D02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657475"/>
            <a:ext cx="6343650" cy="1543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2580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CDD9DF-389B-4951-E8D3-538C7517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42887"/>
            <a:ext cx="3248025" cy="1190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CFB5F5-5E59-F77B-A5E9-B2A343E8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A048F8-D5B3-3223-9098-95B98FC040D9}"/>
              </a:ext>
            </a:extLst>
          </p:cNvPr>
          <p:cNvSpPr txBox="1"/>
          <p:nvPr/>
        </p:nvSpPr>
        <p:spPr>
          <a:xfrm>
            <a:off x="214312" y="1560194"/>
            <a:ext cx="1157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 index: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índice do atributo de vértice que estamos configurando. Esse índice deve corresponder ao local de entrada no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0, 1, 2, etc.’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37493E-2301-7652-83DA-ECA76C583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5157191"/>
            <a:ext cx="3448050" cy="7429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ECB97BA-B1AE-F82C-7BAE-85995EF19E13}"/>
              </a:ext>
            </a:extLst>
          </p:cNvPr>
          <p:cNvSpPr/>
          <p:nvPr/>
        </p:nvSpPr>
        <p:spPr>
          <a:xfrm>
            <a:off x="4467225" y="3233737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2D2481-81CA-D7D3-F8A5-E1C4553ACB25}"/>
              </a:ext>
            </a:extLst>
          </p:cNvPr>
          <p:cNvSpPr/>
          <p:nvPr/>
        </p:nvSpPr>
        <p:spPr>
          <a:xfrm>
            <a:off x="4762500" y="3414712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E4B1A0F-941F-718F-4E62-C56F28B00AE9}"/>
              </a:ext>
            </a:extLst>
          </p:cNvPr>
          <p:cNvSpPr/>
          <p:nvPr/>
        </p:nvSpPr>
        <p:spPr>
          <a:xfrm>
            <a:off x="4276724" y="4171947"/>
            <a:ext cx="552451" cy="21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6ECBDF-B124-C798-76CF-FB1C6E97ACCB}"/>
              </a:ext>
            </a:extLst>
          </p:cNvPr>
          <p:cNvSpPr/>
          <p:nvPr/>
        </p:nvSpPr>
        <p:spPr>
          <a:xfrm>
            <a:off x="4733924" y="5229938"/>
            <a:ext cx="552451" cy="21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9E884BB-D7FA-2B77-9AFC-2124A2F2FA82}"/>
              </a:ext>
            </a:extLst>
          </p:cNvPr>
          <p:cNvSpPr/>
          <p:nvPr/>
        </p:nvSpPr>
        <p:spPr>
          <a:xfrm>
            <a:off x="2162175" y="376237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15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777085-AFA9-C97E-8CD1-1531CBE2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14312"/>
            <a:ext cx="5772150" cy="1057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4686300" y="3243262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4762500" y="4171947"/>
            <a:ext cx="466726" cy="21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5D70B1-140E-4313-8B6D-7FEF49175C0A}"/>
              </a:ext>
            </a:extLst>
          </p:cNvPr>
          <p:cNvSpPr/>
          <p:nvPr/>
        </p:nvSpPr>
        <p:spPr>
          <a:xfrm>
            <a:off x="609600" y="514350"/>
            <a:ext cx="466726" cy="552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56DD72-E24E-8F22-2D79-50754B3B1572}"/>
              </a:ext>
            </a:extLst>
          </p:cNvPr>
          <p:cNvSpPr/>
          <p:nvPr/>
        </p:nvSpPr>
        <p:spPr>
          <a:xfrm>
            <a:off x="1076326" y="514350"/>
            <a:ext cx="466726" cy="552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1560194"/>
            <a:ext cx="1157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número de componentes por vértice para esse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Pode ser 1, 2, 3 ou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Para uma posição 3D, geralmente usamos 3 (x, y, z).</a:t>
            </a:r>
          </a:p>
        </p:txBody>
      </p:sp>
    </p:spTree>
    <p:extLst>
      <p:ext uri="{BB962C8B-B14F-4D97-AF65-F5344CB8AC3E}">
        <p14:creationId xmlns:p14="http://schemas.microsoft.com/office/powerpoint/2010/main" val="294233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4924424" y="3243263"/>
            <a:ext cx="2200275" cy="185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5181599" y="4171946"/>
            <a:ext cx="1552575" cy="2286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1560194"/>
            <a:ext cx="11571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tipo de dado dos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09680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7172325" y="3252788"/>
            <a:ext cx="466724" cy="1762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6677025" y="4171947"/>
            <a:ext cx="942974" cy="209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1560194"/>
            <a:ext cx="1157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normalized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Indica se os dados devem ser normalizados.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for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os dados serão mapeados para o intervalo [0, 1] ou [-1, 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for false, os dados serão passados diretamente.</a:t>
            </a:r>
          </a:p>
        </p:txBody>
      </p:sp>
    </p:spTree>
    <p:extLst>
      <p:ext uri="{BB962C8B-B14F-4D97-AF65-F5344CB8AC3E}">
        <p14:creationId xmlns:p14="http://schemas.microsoft.com/office/powerpoint/2010/main" val="2006563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7648574" y="3252788"/>
            <a:ext cx="1381125" cy="2143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7543799" y="4171947"/>
            <a:ext cx="571499" cy="200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236219"/>
            <a:ext cx="11571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deslocamento em bytes entre o início de um conjunto de atributos e o início do próximo conjunto de atributos.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os dados são contíguos, pode ser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Para vértices contendo posição (3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e cor (3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seria 6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8513EB-51AA-81BC-A81B-2F588836FD51}"/>
              </a:ext>
            </a:extLst>
          </p:cNvPr>
          <p:cNvSpPr txBox="1"/>
          <p:nvPr/>
        </p:nvSpPr>
        <p:spPr>
          <a:xfrm>
            <a:off x="181137" y="6305102"/>
            <a:ext cx="1157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eu coloquei em 0 e funcionou </a:t>
            </a:r>
          </a:p>
        </p:txBody>
      </p:sp>
    </p:spTree>
    <p:extLst>
      <p:ext uri="{BB962C8B-B14F-4D97-AF65-F5344CB8AC3E}">
        <p14:creationId xmlns:p14="http://schemas.microsoft.com/office/powerpoint/2010/main" val="1300375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9067799" y="3252787"/>
            <a:ext cx="171449" cy="1857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8067674" y="4171947"/>
            <a:ext cx="533399" cy="209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E1FCFA-63EA-9883-6562-3AEE7B7D5403}"/>
              </a:ext>
            </a:extLst>
          </p:cNvPr>
          <p:cNvSpPr txBox="1"/>
          <p:nvPr/>
        </p:nvSpPr>
        <p:spPr>
          <a:xfrm>
            <a:off x="214312" y="236219"/>
            <a:ext cx="1157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6. offset: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deslocamento em bytes a partir do início do buffer até o primeiro componente do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Geralmente é 0 se os dados do atributo começam no início do 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Se a posição começa no início do buffer, o offset seria 0.</a:t>
            </a:r>
          </a:p>
        </p:txBody>
      </p:sp>
    </p:spTree>
    <p:extLst>
      <p:ext uri="{BB962C8B-B14F-4D97-AF65-F5344CB8AC3E}">
        <p14:creationId xmlns:p14="http://schemas.microsoft.com/office/powerpoint/2010/main" val="3082039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4EC04B-E739-DE77-1720-233EDEA6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4206"/>
            <a:ext cx="12192000" cy="7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7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52EEF3-78E2-902B-67F8-BFB77CA9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9123BA-C29F-9324-DC25-259486C8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29BEA54-BDAD-2849-2E75-187C751F4A30}"/>
              </a:ext>
            </a:extLst>
          </p:cNvPr>
          <p:cNvGrpSpPr/>
          <p:nvPr/>
        </p:nvGrpSpPr>
        <p:grpSpPr>
          <a:xfrm>
            <a:off x="2043283" y="983"/>
            <a:ext cx="8709276" cy="6617015"/>
            <a:chOff x="5072461" y="-912322"/>
            <a:chExt cx="8709276" cy="6617015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6C1DE1E-8596-BADB-F09E-D889FCC54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5516489"/>
              <a:ext cx="8102388" cy="17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AB69813-F0BD-0B52-9E49-ED0EF627F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637260"/>
              <a:ext cx="0" cy="617106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EB40AE-FE68-4659-B550-C49A0CC46D8C}"/>
                </a:ext>
              </a:extLst>
            </p:cNvPr>
            <p:cNvSpPr txBox="1"/>
            <p:nvPr/>
          </p:nvSpPr>
          <p:spPr>
            <a:xfrm>
              <a:off x="13345399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3E0A7A1-73BA-A370-7E98-C872C4AA6ACA}"/>
                </a:ext>
              </a:extLst>
            </p:cNvPr>
            <p:cNvSpPr txBox="1"/>
            <p:nvPr/>
          </p:nvSpPr>
          <p:spPr>
            <a:xfrm>
              <a:off x="5072461" y="-9123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249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0C6A9-19F6-E62E-F576-0C3315A5CDF3}"/>
              </a:ext>
            </a:extLst>
          </p:cNvPr>
          <p:cNvSpPr txBox="1"/>
          <p:nvPr/>
        </p:nvSpPr>
        <p:spPr>
          <a:xfrm>
            <a:off x="5122018" y="3244334"/>
            <a:ext cx="19479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Bônus</a:t>
            </a:r>
          </a:p>
        </p:txBody>
      </p:sp>
    </p:spTree>
    <p:extLst>
      <p:ext uri="{BB962C8B-B14F-4D97-AF65-F5344CB8AC3E}">
        <p14:creationId xmlns:p14="http://schemas.microsoft.com/office/powerpoint/2010/main" val="1496635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9BB07F-169A-6F12-FA2C-57E205E2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843212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6468CA-57A2-CC4C-B274-D8DF2A29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028825"/>
            <a:ext cx="4838700" cy="2800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4F7743-DB75-3242-D01C-B37019B35549}"/>
              </a:ext>
            </a:extLst>
          </p:cNvPr>
          <p:cNvSpPr txBox="1"/>
          <p:nvPr/>
        </p:nvSpPr>
        <p:spPr>
          <a:xfrm>
            <a:off x="188433" y="137250"/>
            <a:ext cx="1157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a função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em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glsl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aparentemente tem que ser obrigatoriamente em baixo. E não faça comentários com acentuação.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01E974-EF07-13DF-5462-2CB8CD05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3" y="3900956"/>
            <a:ext cx="367716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4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EF3FE-0175-21C6-7C47-1E8A99E8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314450"/>
            <a:ext cx="4724400" cy="4229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652B7A-308D-02FE-89A0-57F5EDA999B0}"/>
              </a:ext>
            </a:extLst>
          </p:cNvPr>
          <p:cNvSpPr txBox="1"/>
          <p:nvPr/>
        </p:nvSpPr>
        <p:spPr>
          <a:xfrm>
            <a:off x="188433" y="137250"/>
            <a:ext cx="1157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infelizmente parece que não da pra converter para hexadecimal diretamente no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 fragmento.</a:t>
            </a:r>
          </a:p>
        </p:txBody>
      </p:sp>
    </p:spTree>
    <p:extLst>
      <p:ext uri="{BB962C8B-B14F-4D97-AF65-F5344CB8AC3E}">
        <p14:creationId xmlns:p14="http://schemas.microsoft.com/office/powerpoint/2010/main" val="2200407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B81C67-208F-BD03-B210-AD5571E8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2671762"/>
            <a:ext cx="2638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70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F1EE5-C068-901A-E89A-EC3367E6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305175"/>
            <a:ext cx="6334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7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E516CD-3180-EBD1-27FD-70A8C235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728912"/>
            <a:ext cx="4686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9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55A1D7-E928-F130-3FE9-1573D9A7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3314700"/>
            <a:ext cx="74199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1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6A2FB-8DFC-FDB6-D39D-74CD8797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743200"/>
            <a:ext cx="4000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9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B66CD2-15D6-CE24-309D-8F5AAF31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300412"/>
            <a:ext cx="70485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9123BA-C29F-9324-DC25-259486C8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1C71391-545A-3F25-3E56-2CE3485F4B0E}"/>
              </a:ext>
            </a:extLst>
          </p:cNvPr>
          <p:cNvCxnSpPr>
            <a:cxnSpLocks/>
          </p:cNvCxnSpPr>
          <p:nvPr/>
        </p:nvCxnSpPr>
        <p:spPr>
          <a:xfrm>
            <a:off x="6096000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45DE3D0-EA59-7B1F-4E41-B08812CF8506}"/>
              </a:ext>
            </a:extLst>
          </p:cNvPr>
          <p:cNvCxnSpPr>
            <a:cxnSpLocks/>
          </p:cNvCxnSpPr>
          <p:nvPr/>
        </p:nvCxnSpPr>
        <p:spPr>
          <a:xfrm>
            <a:off x="2285468" y="357564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33C5A13-A26B-AF56-5353-083C7A1E3FB5}"/>
              </a:ext>
            </a:extLst>
          </p:cNvPr>
          <p:cNvCxnSpPr>
            <a:cxnSpLocks/>
          </p:cNvCxnSpPr>
          <p:nvPr/>
        </p:nvCxnSpPr>
        <p:spPr>
          <a:xfrm>
            <a:off x="2285468" y="5004749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A91A32-AE9A-E388-B9DD-E6B936651D03}"/>
              </a:ext>
            </a:extLst>
          </p:cNvPr>
          <p:cNvCxnSpPr>
            <a:cxnSpLocks/>
          </p:cNvCxnSpPr>
          <p:nvPr/>
        </p:nvCxnSpPr>
        <p:spPr>
          <a:xfrm>
            <a:off x="2285468" y="214653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98D9FD8-0250-50B9-2B47-E88372F3588D}"/>
              </a:ext>
            </a:extLst>
          </p:cNvPr>
          <p:cNvCxnSpPr>
            <a:cxnSpLocks/>
          </p:cNvCxnSpPr>
          <p:nvPr/>
        </p:nvCxnSpPr>
        <p:spPr>
          <a:xfrm>
            <a:off x="4178062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455F2C5-3A3D-6CCF-7BC6-0D4DB026D78D}"/>
              </a:ext>
            </a:extLst>
          </p:cNvPr>
          <p:cNvCxnSpPr>
            <a:cxnSpLocks/>
          </p:cNvCxnSpPr>
          <p:nvPr/>
        </p:nvCxnSpPr>
        <p:spPr>
          <a:xfrm>
            <a:off x="8005306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29BEA54-BDAD-2849-2E75-187C751F4A30}"/>
              </a:ext>
            </a:extLst>
          </p:cNvPr>
          <p:cNvGrpSpPr/>
          <p:nvPr/>
        </p:nvGrpSpPr>
        <p:grpSpPr>
          <a:xfrm>
            <a:off x="2043283" y="983"/>
            <a:ext cx="8709276" cy="6617015"/>
            <a:chOff x="5072461" y="-912322"/>
            <a:chExt cx="8709276" cy="6617015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6C1DE1E-8596-BADB-F09E-D889FCC54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5516489"/>
              <a:ext cx="8102388" cy="17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AB69813-F0BD-0B52-9E49-ED0EF627F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637260"/>
              <a:ext cx="0" cy="617106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EB40AE-FE68-4659-B550-C49A0CC46D8C}"/>
                </a:ext>
              </a:extLst>
            </p:cNvPr>
            <p:cNvSpPr txBox="1"/>
            <p:nvPr/>
          </p:nvSpPr>
          <p:spPr>
            <a:xfrm>
              <a:off x="13345399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3E0A7A1-73BA-A370-7E98-C872C4AA6ACA}"/>
                </a:ext>
              </a:extLst>
            </p:cNvPr>
            <p:cNvSpPr txBox="1"/>
            <p:nvPr/>
          </p:nvSpPr>
          <p:spPr>
            <a:xfrm>
              <a:off x="5072461" y="-9123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52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99123BA-C29F-9324-DC25-259486C84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1C71391-545A-3F25-3E56-2CE3485F4B0E}"/>
              </a:ext>
            </a:extLst>
          </p:cNvPr>
          <p:cNvCxnSpPr>
            <a:cxnSpLocks/>
          </p:cNvCxnSpPr>
          <p:nvPr/>
        </p:nvCxnSpPr>
        <p:spPr>
          <a:xfrm>
            <a:off x="6096000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45DE3D0-EA59-7B1F-4E41-B08812CF8506}"/>
              </a:ext>
            </a:extLst>
          </p:cNvPr>
          <p:cNvCxnSpPr>
            <a:cxnSpLocks/>
          </p:cNvCxnSpPr>
          <p:nvPr/>
        </p:nvCxnSpPr>
        <p:spPr>
          <a:xfrm>
            <a:off x="2285468" y="357564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33C5A13-A26B-AF56-5353-083C7A1E3FB5}"/>
              </a:ext>
            </a:extLst>
          </p:cNvPr>
          <p:cNvCxnSpPr>
            <a:cxnSpLocks/>
          </p:cNvCxnSpPr>
          <p:nvPr/>
        </p:nvCxnSpPr>
        <p:spPr>
          <a:xfrm>
            <a:off x="2285468" y="5004749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A91A32-AE9A-E388-B9DD-E6B936651D03}"/>
              </a:ext>
            </a:extLst>
          </p:cNvPr>
          <p:cNvCxnSpPr>
            <a:cxnSpLocks/>
          </p:cNvCxnSpPr>
          <p:nvPr/>
        </p:nvCxnSpPr>
        <p:spPr>
          <a:xfrm>
            <a:off x="2285468" y="214653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98D9FD8-0250-50B9-2B47-E88372F3588D}"/>
              </a:ext>
            </a:extLst>
          </p:cNvPr>
          <p:cNvCxnSpPr>
            <a:cxnSpLocks/>
          </p:cNvCxnSpPr>
          <p:nvPr/>
        </p:nvCxnSpPr>
        <p:spPr>
          <a:xfrm>
            <a:off x="4178062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455F2C5-3A3D-6CCF-7BC6-0D4DB026D78D}"/>
              </a:ext>
            </a:extLst>
          </p:cNvPr>
          <p:cNvCxnSpPr>
            <a:cxnSpLocks/>
          </p:cNvCxnSpPr>
          <p:nvPr/>
        </p:nvCxnSpPr>
        <p:spPr>
          <a:xfrm>
            <a:off x="8005306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614F677-67A4-C74E-3A72-6FB4E868ED99}"/>
              </a:ext>
            </a:extLst>
          </p:cNvPr>
          <p:cNvSpPr txBox="1"/>
          <p:nvPr/>
        </p:nvSpPr>
        <p:spPr>
          <a:xfrm>
            <a:off x="5370480" y="356041"/>
            <a:ext cx="1451039" cy="36933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70DAD4-712E-3C83-4402-DB8632358232}"/>
              </a:ext>
            </a:extLst>
          </p:cNvPr>
          <p:cNvSpPr txBox="1"/>
          <p:nvPr/>
        </p:nvSpPr>
        <p:spPr>
          <a:xfrm>
            <a:off x="5307161" y="6429794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-1.0f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29BEA54-BDAD-2849-2E75-187C751F4A30}"/>
              </a:ext>
            </a:extLst>
          </p:cNvPr>
          <p:cNvGrpSpPr/>
          <p:nvPr/>
        </p:nvGrpSpPr>
        <p:grpSpPr>
          <a:xfrm>
            <a:off x="2043283" y="983"/>
            <a:ext cx="8709276" cy="6617015"/>
            <a:chOff x="5072461" y="-912322"/>
            <a:chExt cx="8709276" cy="6617015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6C1DE1E-8596-BADB-F09E-D889FCC54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5516489"/>
              <a:ext cx="8102388" cy="17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AB69813-F0BD-0B52-9E49-ED0EF627F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637260"/>
              <a:ext cx="0" cy="617106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EB40AE-FE68-4659-B550-C49A0CC46D8C}"/>
                </a:ext>
              </a:extLst>
            </p:cNvPr>
            <p:cNvSpPr txBox="1"/>
            <p:nvPr/>
          </p:nvSpPr>
          <p:spPr>
            <a:xfrm>
              <a:off x="13345399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3E0A7A1-73BA-A370-7E98-C872C4AA6ACA}"/>
                </a:ext>
              </a:extLst>
            </p:cNvPr>
            <p:cNvSpPr txBox="1"/>
            <p:nvPr/>
          </p:nvSpPr>
          <p:spPr>
            <a:xfrm>
              <a:off x="5072461" y="-9123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D0243C-DE1E-CDB9-CAD6-A0C9F4A6F9FC}"/>
              </a:ext>
            </a:extLst>
          </p:cNvPr>
          <p:cNvSpPr txBox="1"/>
          <p:nvPr/>
        </p:nvSpPr>
        <p:spPr>
          <a:xfrm>
            <a:off x="664024" y="3394496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EFC75BA-CC55-820F-84A1-886C5DCE5452}"/>
              </a:ext>
            </a:extLst>
          </p:cNvPr>
          <p:cNvSpPr txBox="1"/>
          <p:nvPr/>
        </p:nvSpPr>
        <p:spPr>
          <a:xfrm>
            <a:off x="9906532" y="3383032"/>
            <a:ext cx="1451038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A5B63D5-BE74-02F0-4266-EE7BBF95F635}"/>
              </a:ext>
            </a:extLst>
          </p:cNvPr>
          <p:cNvSpPr txBox="1"/>
          <p:nvPr/>
        </p:nvSpPr>
        <p:spPr>
          <a:xfrm>
            <a:off x="5373712" y="3361697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</p:spTree>
    <p:extLst>
      <p:ext uri="{BB962C8B-B14F-4D97-AF65-F5344CB8AC3E}">
        <p14:creationId xmlns:p14="http://schemas.microsoft.com/office/powerpoint/2010/main" val="48838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DE31BE-B440-C719-346E-FB02CE87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1C71391-545A-3F25-3E56-2CE3485F4B0E}"/>
              </a:ext>
            </a:extLst>
          </p:cNvPr>
          <p:cNvCxnSpPr>
            <a:cxnSpLocks/>
          </p:cNvCxnSpPr>
          <p:nvPr/>
        </p:nvCxnSpPr>
        <p:spPr>
          <a:xfrm>
            <a:off x="6096000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45DE3D0-EA59-7B1F-4E41-B08812CF8506}"/>
              </a:ext>
            </a:extLst>
          </p:cNvPr>
          <p:cNvCxnSpPr>
            <a:cxnSpLocks/>
          </p:cNvCxnSpPr>
          <p:nvPr/>
        </p:nvCxnSpPr>
        <p:spPr>
          <a:xfrm>
            <a:off x="2285468" y="357564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D33C5A13-A26B-AF56-5353-083C7A1E3FB5}"/>
              </a:ext>
            </a:extLst>
          </p:cNvPr>
          <p:cNvCxnSpPr>
            <a:cxnSpLocks/>
          </p:cNvCxnSpPr>
          <p:nvPr/>
        </p:nvCxnSpPr>
        <p:spPr>
          <a:xfrm>
            <a:off x="2285468" y="5004749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DA91A32-AE9A-E388-B9DD-E6B936651D03}"/>
              </a:ext>
            </a:extLst>
          </p:cNvPr>
          <p:cNvCxnSpPr>
            <a:cxnSpLocks/>
          </p:cNvCxnSpPr>
          <p:nvPr/>
        </p:nvCxnSpPr>
        <p:spPr>
          <a:xfrm>
            <a:off x="2285468" y="214653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98D9FD8-0250-50B9-2B47-E88372F3588D}"/>
              </a:ext>
            </a:extLst>
          </p:cNvPr>
          <p:cNvCxnSpPr>
            <a:cxnSpLocks/>
          </p:cNvCxnSpPr>
          <p:nvPr/>
        </p:nvCxnSpPr>
        <p:spPr>
          <a:xfrm>
            <a:off x="4178062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455F2C5-3A3D-6CCF-7BC6-0D4DB026D78D}"/>
              </a:ext>
            </a:extLst>
          </p:cNvPr>
          <p:cNvCxnSpPr>
            <a:cxnSpLocks/>
          </p:cNvCxnSpPr>
          <p:nvPr/>
        </p:nvCxnSpPr>
        <p:spPr>
          <a:xfrm>
            <a:off x="8005306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29BEA54-BDAD-2849-2E75-187C751F4A30}"/>
              </a:ext>
            </a:extLst>
          </p:cNvPr>
          <p:cNvGrpSpPr/>
          <p:nvPr/>
        </p:nvGrpSpPr>
        <p:grpSpPr>
          <a:xfrm>
            <a:off x="2043283" y="983"/>
            <a:ext cx="8709276" cy="6617015"/>
            <a:chOff x="5072461" y="-912322"/>
            <a:chExt cx="8709276" cy="6617015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6C1DE1E-8596-BADB-F09E-D889FCC54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5516489"/>
              <a:ext cx="8102388" cy="1731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3AB69813-F0BD-0B52-9E49-ED0EF627F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637260"/>
              <a:ext cx="0" cy="617106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0EB40AE-FE68-4659-B550-C49A0CC46D8C}"/>
                </a:ext>
              </a:extLst>
            </p:cNvPr>
            <p:cNvSpPr txBox="1"/>
            <p:nvPr/>
          </p:nvSpPr>
          <p:spPr>
            <a:xfrm>
              <a:off x="13345399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3E0A7A1-73BA-A370-7E98-C872C4AA6ACA}"/>
                </a:ext>
              </a:extLst>
            </p:cNvPr>
            <p:cNvSpPr txBox="1"/>
            <p:nvPr/>
          </p:nvSpPr>
          <p:spPr>
            <a:xfrm>
              <a:off x="5072461" y="-91232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D6AC3E-E521-A7FB-271B-941777D53D21}"/>
              </a:ext>
            </a:extLst>
          </p:cNvPr>
          <p:cNvSpPr txBox="1"/>
          <p:nvPr/>
        </p:nvSpPr>
        <p:spPr>
          <a:xfrm>
            <a:off x="2490462" y="4996095"/>
            <a:ext cx="170431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C363202-0340-A69C-C9C8-D7C1E54F902B}"/>
              </a:ext>
            </a:extLst>
          </p:cNvPr>
          <p:cNvSpPr txBox="1"/>
          <p:nvPr/>
        </p:nvSpPr>
        <p:spPr>
          <a:xfrm>
            <a:off x="8005306" y="4996095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CBA800-B347-05A9-D948-8C7BA0C2EE11}"/>
              </a:ext>
            </a:extLst>
          </p:cNvPr>
          <p:cNvSpPr txBox="1"/>
          <p:nvPr/>
        </p:nvSpPr>
        <p:spPr>
          <a:xfrm>
            <a:off x="5370480" y="1772876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0.5f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1AB55D85-167E-F343-4649-B3A2AC370CD5}"/>
              </a:ext>
            </a:extLst>
          </p:cNvPr>
          <p:cNvSpPr>
            <a:spLocks noChangeAspect="1"/>
          </p:cNvSpPr>
          <p:nvPr/>
        </p:nvSpPr>
        <p:spPr>
          <a:xfrm>
            <a:off x="402378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16B3D6C-4852-58BD-FDB8-406520411F27}"/>
              </a:ext>
            </a:extLst>
          </p:cNvPr>
          <p:cNvSpPr>
            <a:spLocks noChangeAspect="1"/>
          </p:cNvSpPr>
          <p:nvPr/>
        </p:nvSpPr>
        <p:spPr>
          <a:xfrm>
            <a:off x="7861305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CE4383A6-4C69-435B-AD48-1417215E0CB2}"/>
              </a:ext>
            </a:extLst>
          </p:cNvPr>
          <p:cNvSpPr>
            <a:spLocks noChangeAspect="1"/>
          </p:cNvSpPr>
          <p:nvPr/>
        </p:nvSpPr>
        <p:spPr>
          <a:xfrm>
            <a:off x="5951999" y="2005971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3385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163FE3-290F-1FF0-B3D8-7CCF6CF3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62" y="2990850"/>
            <a:ext cx="2124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7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46A27F-BF56-D2B5-8C3D-9CD99F3D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3D4F36A-A8F2-565E-1510-CEA718AF35EF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096000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CC472AD-8AFE-1C29-5C02-5E6357F3A1C6}"/>
              </a:ext>
            </a:extLst>
          </p:cNvPr>
          <p:cNvCxnSpPr>
            <a:cxnSpLocks/>
          </p:cNvCxnSpPr>
          <p:nvPr/>
        </p:nvCxnSpPr>
        <p:spPr>
          <a:xfrm>
            <a:off x="2285468" y="357564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D8AA84C-E052-AAD9-2870-BE9AB7435805}"/>
              </a:ext>
            </a:extLst>
          </p:cNvPr>
          <p:cNvCxnSpPr>
            <a:cxnSpLocks/>
          </p:cNvCxnSpPr>
          <p:nvPr/>
        </p:nvCxnSpPr>
        <p:spPr>
          <a:xfrm>
            <a:off x="2285468" y="5004749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3B14749-BEE0-1AB3-F993-96B2F16D8099}"/>
              </a:ext>
            </a:extLst>
          </p:cNvPr>
          <p:cNvCxnSpPr>
            <a:cxnSpLocks/>
          </p:cNvCxnSpPr>
          <p:nvPr/>
        </p:nvCxnSpPr>
        <p:spPr>
          <a:xfrm>
            <a:off x="2285468" y="2146535"/>
            <a:ext cx="7621064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F55045D-DBF4-B66D-A3FA-7EDD509350BC}"/>
              </a:ext>
            </a:extLst>
          </p:cNvPr>
          <p:cNvCxnSpPr>
            <a:cxnSpLocks/>
          </p:cNvCxnSpPr>
          <p:nvPr/>
        </p:nvCxnSpPr>
        <p:spPr>
          <a:xfrm>
            <a:off x="4178062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B6D033B-02AE-5FE0-EB50-A2F4ABF9F6EC}"/>
              </a:ext>
            </a:extLst>
          </p:cNvPr>
          <p:cNvCxnSpPr>
            <a:cxnSpLocks/>
          </p:cNvCxnSpPr>
          <p:nvPr/>
        </p:nvCxnSpPr>
        <p:spPr>
          <a:xfrm>
            <a:off x="8005306" y="707366"/>
            <a:ext cx="0" cy="5722428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6845B2-4FEF-1070-A95F-7B3A02D44110}"/>
              </a:ext>
            </a:extLst>
          </p:cNvPr>
          <p:cNvSpPr txBox="1"/>
          <p:nvPr/>
        </p:nvSpPr>
        <p:spPr>
          <a:xfrm>
            <a:off x="4644961" y="3551665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4E438AF-0C0F-DAEC-F0D8-52C7DA644BC2}"/>
              </a:ext>
            </a:extLst>
          </p:cNvPr>
          <p:cNvSpPr txBox="1"/>
          <p:nvPr/>
        </p:nvSpPr>
        <p:spPr>
          <a:xfrm>
            <a:off x="7271705" y="337971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1.0f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01DB7A-78CD-6991-D61A-E7229A4C29D1}"/>
              </a:ext>
            </a:extLst>
          </p:cNvPr>
          <p:cNvSpPr txBox="1"/>
          <p:nvPr/>
        </p:nvSpPr>
        <p:spPr>
          <a:xfrm>
            <a:off x="9906532" y="3554482"/>
            <a:ext cx="1451038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</p:spTree>
    <p:extLst>
      <p:ext uri="{BB962C8B-B14F-4D97-AF65-F5344CB8AC3E}">
        <p14:creationId xmlns:p14="http://schemas.microsoft.com/office/powerpoint/2010/main" val="3233488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359</Words>
  <Application>Microsoft Office PowerPoint</Application>
  <PresentationFormat>Widescreen</PresentationFormat>
  <Paragraphs>54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4</cp:revision>
  <dcterms:created xsi:type="dcterms:W3CDTF">2024-07-12T14:04:07Z</dcterms:created>
  <dcterms:modified xsi:type="dcterms:W3CDTF">2024-07-12T19:52:51Z</dcterms:modified>
</cp:coreProperties>
</file>