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7" r:id="rId12"/>
    <p:sldId id="265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6783A-A48A-4823-519C-EF209B5F5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C8244-3892-BCBF-8CEF-E4408EAF0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DCDF5-1851-9B1D-A21C-1AE88B5A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446FD-F18A-0717-FD8A-D6B3FEFD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91CEE-1114-02B7-B5CD-A915DFD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7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3E19B-8BF0-843C-8F99-E25D0F7E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BBAF2B-C378-A246-B4E4-1BB8D32E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4FE213-2FF4-4AE5-5812-88089C4B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595D4-521D-9B4B-903A-2BA477BB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282FA-65ED-5395-6467-D5AB5EBC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C57151-0311-AAA9-12A7-DE2993BF3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290502-B20A-8645-C3F5-C77F3955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DA99D-F0C1-77C9-11E7-4C6C487F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9240C9-153D-7285-EF22-FDCC1516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D18FF-F07B-631D-61F3-B44448D8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1CF8F-9F46-28A4-FEC0-CD4050F5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7B16-F63E-7112-B8A7-88771678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3C124-3134-7DC5-5719-20074312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180804-BD0E-5D22-5FAC-D2C01385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9DECD4-1AD6-0F95-828E-69102A88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8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3B4E-D121-3243-1A73-F67D44A0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D98096-D558-7642-3644-12E0BCF9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B7574-79AF-FD67-3635-454A1F79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118CB-B24B-1A39-D56F-B5CA03A2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1F3CD-2D50-75D9-0F1A-333485D2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2DDE5-27FD-5C66-48DC-D8F0643E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B2B35-093E-BC2B-2C27-4F1EE7C49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B75DBD-E3AB-DC30-2C10-08C4244E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9D4865-D4C1-A60D-19B9-F73972DD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0F3095-1438-320F-640C-00027B0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883358-9CA0-005E-950B-D3545F3F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46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E6840-873A-DDFC-46AE-D5DD6A9D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178496-3F1F-4BE6-0B69-C02065E3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6AE89C-5F53-9FBF-0995-AB9A2EA6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F9CB3A-308B-00B6-A17B-C362F2CC5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EF8989-CD91-B3B0-13C0-AC125E4D6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30D55E-DEDF-735D-4ECD-5C9AD597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2E829E-23C8-41C8-859D-EE99540E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FEB5E4-6546-C7B1-C222-1677AB30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44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41367-E2D8-7185-7D9C-AEFED210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E7080B-21DA-0FC3-3BA9-3DBF1036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7A715B-C474-697D-ADB4-987A9B37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BA2FBF-7C4E-5D5A-4ADC-41C435B7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ED6534-09FD-DD13-0AE3-17EA14DF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89BBA2-E851-4D8B-1ABE-BFB6E059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42F056-8559-50AE-0AC9-AA99D592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75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7204-9ADC-10DC-DCB9-155EE733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23D0B-5396-641C-94FA-96FBFC76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3F0F5-58B3-EC98-9DBD-DDDEBB45A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0C7A0-3C8E-72C4-C1B9-973D1FB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14A268-6555-C6AA-AA1C-F25741FD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471F7E-E255-1839-E637-C81DB3B7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97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22212-65DA-31C1-B92C-15710FAF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935D60-3339-0D46-02CC-89DEFB522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5B404E-B71E-0333-5D38-0D32CAA3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6EC01D-5826-F885-229F-09F544E2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D9D934-04DD-DE27-2395-7F1C99A0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E496E6-3526-8E98-F0A6-C29FA28F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A54128-9884-4268-E2AC-C6A45DD6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81D4C-13A6-719E-86E5-52106E26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4B3CF-C637-04AE-DF43-04C35928E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C4AE6-FF41-4677-A3C0-E3BB9CE8FD3D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DC3A7-5638-FAFF-23FB-D105730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C6E018-9B98-58AA-4C80-72262C8CB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3669F8-F4B6-4573-9599-6CE226F88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6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D438A6-FFE0-08EF-1006-7EDA92AA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00312"/>
            <a:ext cx="2590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F208CE-8A43-1A13-91DA-8A8D930C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5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C237C-0566-0F78-AD3B-0F41963E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F9E97E4-7BA4-D231-70DD-9930B5C9FAC4}"/>
              </a:ext>
            </a:extLst>
          </p:cNvPr>
          <p:cNvCxnSpPr>
            <a:cxnSpLocks/>
          </p:cNvCxnSpPr>
          <p:nvPr/>
        </p:nvCxnSpPr>
        <p:spPr>
          <a:xfrm>
            <a:off x="6096000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1796C4C-826A-FA31-82C1-A2127F3A452B}"/>
              </a:ext>
            </a:extLst>
          </p:cNvPr>
          <p:cNvCxnSpPr>
            <a:cxnSpLocks/>
          </p:cNvCxnSpPr>
          <p:nvPr/>
        </p:nvCxnSpPr>
        <p:spPr>
          <a:xfrm>
            <a:off x="2285468" y="357564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0BB156C-5911-89C7-24D7-D9021CF31CD2}"/>
              </a:ext>
            </a:extLst>
          </p:cNvPr>
          <p:cNvCxnSpPr>
            <a:cxnSpLocks/>
          </p:cNvCxnSpPr>
          <p:nvPr/>
        </p:nvCxnSpPr>
        <p:spPr>
          <a:xfrm>
            <a:off x="2285468" y="5004749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E718AA7-F077-09A2-408A-CBE0DA19B5DF}"/>
              </a:ext>
            </a:extLst>
          </p:cNvPr>
          <p:cNvCxnSpPr>
            <a:cxnSpLocks/>
          </p:cNvCxnSpPr>
          <p:nvPr/>
        </p:nvCxnSpPr>
        <p:spPr>
          <a:xfrm>
            <a:off x="2285468" y="214653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35D49BB-FC52-5953-2CED-9D2AEB4A2DB5}"/>
              </a:ext>
            </a:extLst>
          </p:cNvPr>
          <p:cNvCxnSpPr>
            <a:cxnSpLocks/>
          </p:cNvCxnSpPr>
          <p:nvPr/>
        </p:nvCxnSpPr>
        <p:spPr>
          <a:xfrm>
            <a:off x="4178062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34D7065-84FE-0D46-42BD-A3C5FFEBA12C}"/>
              </a:ext>
            </a:extLst>
          </p:cNvPr>
          <p:cNvCxnSpPr>
            <a:cxnSpLocks/>
          </p:cNvCxnSpPr>
          <p:nvPr/>
        </p:nvCxnSpPr>
        <p:spPr>
          <a:xfrm>
            <a:off x="8005306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20AA00C-81F1-0409-10D3-0FBAE57927FB}"/>
              </a:ext>
            </a:extLst>
          </p:cNvPr>
          <p:cNvGrpSpPr/>
          <p:nvPr/>
        </p:nvGrpSpPr>
        <p:grpSpPr>
          <a:xfrm>
            <a:off x="2043283" y="983"/>
            <a:ext cx="8709276" cy="6617015"/>
            <a:chOff x="5072461" y="-912322"/>
            <a:chExt cx="8709276" cy="6617015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A80A606-41BC-40E3-BB05-B7D3A0449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5516489"/>
              <a:ext cx="8102388" cy="173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C0D26D21-30C6-FCAA-BF1F-CB590AA7A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637260"/>
              <a:ext cx="0" cy="617106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F573BA6-7B63-C1EA-CDA6-349D7CAE0DC7}"/>
                </a:ext>
              </a:extLst>
            </p:cNvPr>
            <p:cNvSpPr txBox="1"/>
            <p:nvPr/>
          </p:nvSpPr>
          <p:spPr>
            <a:xfrm>
              <a:off x="13345399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B7F6FE6-9F42-7997-6AAE-3FE94DCA2FCF}"/>
                </a:ext>
              </a:extLst>
            </p:cNvPr>
            <p:cNvSpPr txBox="1"/>
            <p:nvPr/>
          </p:nvSpPr>
          <p:spPr>
            <a:xfrm>
              <a:off x="5072461" y="-9123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CD1E94-6983-2BE6-72F0-CC8823966EC9}"/>
              </a:ext>
            </a:extLst>
          </p:cNvPr>
          <p:cNvSpPr txBox="1"/>
          <p:nvPr/>
        </p:nvSpPr>
        <p:spPr>
          <a:xfrm>
            <a:off x="2490462" y="4996095"/>
            <a:ext cx="170431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4855D2-E68A-70D7-F023-F7312021A99D}"/>
              </a:ext>
            </a:extLst>
          </p:cNvPr>
          <p:cNvSpPr txBox="1"/>
          <p:nvPr/>
        </p:nvSpPr>
        <p:spPr>
          <a:xfrm>
            <a:off x="8005306" y="4996095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C1BE7D-9E1B-5642-C023-835F2F881AB6}"/>
              </a:ext>
            </a:extLst>
          </p:cNvPr>
          <p:cNvSpPr>
            <a:spLocks noChangeAspect="1"/>
          </p:cNvSpPr>
          <p:nvPr/>
        </p:nvSpPr>
        <p:spPr>
          <a:xfrm>
            <a:off x="4023789" y="486410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07108F4-863C-E92B-9F25-F71869C4F348}"/>
              </a:ext>
            </a:extLst>
          </p:cNvPr>
          <p:cNvSpPr>
            <a:spLocks noChangeAspect="1"/>
          </p:cNvSpPr>
          <p:nvPr/>
        </p:nvSpPr>
        <p:spPr>
          <a:xfrm>
            <a:off x="7861305" y="484526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BCF5D5-C1BB-B309-F1BD-0BA525BEC71A}"/>
              </a:ext>
            </a:extLst>
          </p:cNvPr>
          <p:cNvSpPr txBox="1"/>
          <p:nvPr/>
        </p:nvSpPr>
        <p:spPr>
          <a:xfrm>
            <a:off x="8005852" y="1772499"/>
            <a:ext cx="1451038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0.5f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4FFC27-54E6-81BC-010A-7E01F8E52FDF}"/>
              </a:ext>
            </a:extLst>
          </p:cNvPr>
          <p:cNvSpPr txBox="1"/>
          <p:nvPr/>
        </p:nvSpPr>
        <p:spPr>
          <a:xfrm>
            <a:off x="2587915" y="1766859"/>
            <a:ext cx="1577675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0.5f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033BA5A-427B-C0E4-2EB6-3A0FA49039AF}"/>
              </a:ext>
            </a:extLst>
          </p:cNvPr>
          <p:cNvSpPr>
            <a:spLocks noChangeAspect="1"/>
          </p:cNvSpPr>
          <p:nvPr/>
        </p:nvSpPr>
        <p:spPr>
          <a:xfrm>
            <a:off x="7869931" y="199111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0D89729-4ADC-DA33-08CB-6427F7111F83}"/>
              </a:ext>
            </a:extLst>
          </p:cNvPr>
          <p:cNvSpPr>
            <a:spLocks noChangeAspect="1"/>
          </p:cNvSpPr>
          <p:nvPr/>
        </p:nvSpPr>
        <p:spPr>
          <a:xfrm>
            <a:off x="4038842" y="1999189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0871A12-400F-34F2-D26B-DA78CEAB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32" y="909479"/>
            <a:ext cx="2266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7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73D1EF-7B20-EE25-BC25-5EFF6DAC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AE581D6-AF7E-021F-307C-1BE4CC38BE7A}"/>
              </a:ext>
            </a:extLst>
          </p:cNvPr>
          <p:cNvSpPr>
            <a:spLocks noChangeAspect="1"/>
          </p:cNvSpPr>
          <p:nvPr/>
        </p:nvSpPr>
        <p:spPr>
          <a:xfrm>
            <a:off x="4023789" y="486410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97D51FA-904B-B73C-DFA9-9D37D9B48E59}"/>
              </a:ext>
            </a:extLst>
          </p:cNvPr>
          <p:cNvSpPr>
            <a:spLocks noChangeAspect="1"/>
          </p:cNvSpPr>
          <p:nvPr/>
        </p:nvSpPr>
        <p:spPr>
          <a:xfrm>
            <a:off x="7861305" y="484526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3B23F92-2E18-5B23-EA83-9F89AA4689C3}"/>
              </a:ext>
            </a:extLst>
          </p:cNvPr>
          <p:cNvSpPr>
            <a:spLocks noChangeAspect="1"/>
          </p:cNvSpPr>
          <p:nvPr/>
        </p:nvSpPr>
        <p:spPr>
          <a:xfrm>
            <a:off x="7869931" y="199111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8F0773-C8E5-A002-9831-53838FD3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2" y="885915"/>
            <a:ext cx="23907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690E5F2-0BC7-D9EB-E488-6F8F140A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AE581D6-AF7E-021F-307C-1BE4CC38BE7A}"/>
              </a:ext>
            </a:extLst>
          </p:cNvPr>
          <p:cNvSpPr>
            <a:spLocks noChangeAspect="1"/>
          </p:cNvSpPr>
          <p:nvPr/>
        </p:nvSpPr>
        <p:spPr>
          <a:xfrm>
            <a:off x="4023789" y="486410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3B23F92-2E18-5B23-EA83-9F89AA4689C3}"/>
              </a:ext>
            </a:extLst>
          </p:cNvPr>
          <p:cNvSpPr>
            <a:spLocks noChangeAspect="1"/>
          </p:cNvSpPr>
          <p:nvPr/>
        </p:nvSpPr>
        <p:spPr>
          <a:xfrm>
            <a:off x="7869931" y="199111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3370F8-D63B-7828-678E-336EAB7406D3}"/>
              </a:ext>
            </a:extLst>
          </p:cNvPr>
          <p:cNvSpPr>
            <a:spLocks noChangeAspect="1"/>
          </p:cNvSpPr>
          <p:nvPr/>
        </p:nvSpPr>
        <p:spPr>
          <a:xfrm>
            <a:off x="4038842" y="1999189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BD9AD27-0583-3E23-916F-2EDB48E3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956723"/>
            <a:ext cx="22860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B7212D-0110-1871-E785-89AB018F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3309937"/>
            <a:ext cx="44481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6E720D-00E1-315F-82CF-FB20CC2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40CE86-11C6-6F38-8933-3C8E5827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676525"/>
            <a:ext cx="73723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9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6056F0-2215-1454-4F51-127C6421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300287"/>
            <a:ext cx="4400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229617-0F59-73EF-3487-749F8B7B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500312"/>
            <a:ext cx="7410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2029D4-19E1-3F6C-FE1A-40D8D0D1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9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3C2DB2-09FC-330E-4139-02B941F8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6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9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130A7A-8D57-09FA-68F3-4A655260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7" y="3305175"/>
            <a:ext cx="33623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C237C-0566-0F78-AD3B-0F41963E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17D313-43CC-1B77-A835-8660EAB0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519362"/>
            <a:ext cx="41719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1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20726E-328E-7CF2-6ADD-78B5C897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014662"/>
            <a:ext cx="3067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BAF9D9-FDC8-9C92-3AB8-45C59A27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3233737"/>
            <a:ext cx="83724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2C0109-A02D-1501-ECB7-F7B1527B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3309937"/>
            <a:ext cx="56864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 of VAO's structure / what it stores now also with EBO bindings.">
            <a:extLst>
              <a:ext uri="{FF2B5EF4-FFF2-40B4-BE49-F238E27FC236}">
                <a16:creationId xmlns:a16="http://schemas.microsoft.com/office/drawing/2014/main" id="{953FCD66-4474-CA30-20EC-14E5DFC6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671638"/>
            <a:ext cx="5200650" cy="3514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60738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</Words>
  <Application>Microsoft Office PowerPoint</Application>
  <PresentationFormat>Widescreen</PresentationFormat>
  <Paragraphs>16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2024-07-12T18:08:31Z</dcterms:created>
  <dcterms:modified xsi:type="dcterms:W3CDTF">2024-07-12T19:15:30Z</dcterms:modified>
</cp:coreProperties>
</file>