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5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0D278-AE38-FB66-6D01-3348AD80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A8FF7-2204-7246-1F70-05A79492E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A9416-F994-AD5A-CAF1-7BC0D6AD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748CB5-C3BE-8A00-D614-B26E4B1C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379F0-0930-93E5-6BF5-98E1AD74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0BCD-1C0E-E29A-F5D5-AFAB9FF4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C348AB-F93A-A6B5-239E-487EE5A2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169B1-E7C6-2826-08C0-CCD83AE0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42454-1C3A-3285-C6AE-594BFD21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26805C-5E3C-AD18-1E84-AF1C69E7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9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D46917-4275-406F-1AC4-235C191B7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2E102F-36D9-CE0B-CA2C-E19FE139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ED466-83E8-C8C8-7D05-51385A4A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03426A-CA55-B3EB-0E62-674ED99C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2E8458-4729-41C7-6F5E-6EDE2207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91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DA266-4ACA-1715-4891-C105DBC2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94860-FF01-A130-09FE-FF6D48D1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0DC453-8E98-4011-24D6-31E34AC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8A589-06DA-DF3B-91AF-581B8ABD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17F52-F7D1-ACD2-8E29-E6619224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378DD-2A77-7D0B-ABA6-59DC736E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4562DE-66BD-D094-4554-38632013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08523-0D0B-5996-E9CA-64118C45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ED156-B562-59D6-9E0A-796AAC8A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AA782-101C-D874-ACB5-BED65B66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E183F-0381-757A-9E70-4CAD381B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02EE5-15C6-9BCE-F070-AEEC7EE4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3FB259-92D7-B1E6-E676-AC8CEEE3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D47C8C-323B-E1E4-616B-CF2CFA78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C8560-2792-9BB3-7211-2E996BBB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F3ECA8-863C-6412-E787-5F0A7E4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98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5CEF3-F198-A408-AD79-DAAB7FCD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C6245B-1A27-431B-4482-EC24DAD8F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2BD856-25FA-A1A4-6558-07F1B6CE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979ED-06E8-F2F6-DB7B-2BD3E8F24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93B2D9-B4FE-3844-1176-5C4AE5FD2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9ED73-D3CD-0DE3-0271-6273C2F5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D99EB2-1F6B-E603-0282-1D0CE7F8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29D1D2-B82B-1819-711D-CC9CFAF4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91F70-1A36-E38D-C38E-08184D39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23BC02-FECD-66C5-3576-EAE023EA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7857F3-51AC-42E5-FA09-0A26A98B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27F6FD-17C1-E926-75F4-5A0C1A5E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11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5282D6-F17E-5A94-F40B-05DFA977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7C2247-CD75-62F7-4670-0E744CB4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87E76A-CF3A-802D-1615-AA9C03EE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50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24502-32CD-0A4D-A129-1E913178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C5E92-0A0A-6DB2-E673-48C7DF8F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8FB2B7-8163-EEE8-72F0-342DC9BDE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D7004D-0888-B9D2-E247-9A00C8EA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7F9B53-68D5-3659-0168-3D75D47B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794C33-4A37-C339-59F2-22148D47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01AE1-C6DC-7BEB-484C-11FAC798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A8725F-9CFF-5D71-6541-A428B75A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77971B-246A-73A6-700E-5890A33BF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82F0B5-CBCD-7FCA-2BD9-5689F192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1DCA33-C3C4-E8BF-AC75-579A18D1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94527-25F2-A922-0944-C34AC376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6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C9D5DD-34E1-0CD2-361C-DFEE5462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9D259C-DFA4-1CCF-52CE-B4E05E8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CEC72-83BF-08A1-E8E2-F21CA133C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B16EB-03E6-4B04-8808-9AFC3B86634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F534E-30C5-2070-A393-21663F209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2BC7E7-F75A-3F02-5970-A00B02566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92C5B2-BC1A-480E-9AB7-6D1955B91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44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258EE9-6B68-211B-385D-20FE6D1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9965542" y="0"/>
            <a:ext cx="22461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61993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Olá Janela</a:t>
            </a:r>
          </a:p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387671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4DD3C5-6A26-2967-3BD5-6CAA8458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5226784"/>
            <a:ext cx="50625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Texturas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8918347" y="0"/>
            <a:ext cx="32736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#10</a:t>
            </a:r>
          </a:p>
        </p:txBody>
      </p:sp>
    </p:spTree>
    <p:extLst>
      <p:ext uri="{BB962C8B-B14F-4D97-AF65-F5344CB8AC3E}">
        <p14:creationId xmlns:p14="http://schemas.microsoft.com/office/powerpoint/2010/main" val="206605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2028AF-E570-8ADB-24BD-BC4204C6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76306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Texturas</a:t>
            </a:r>
          </a:p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Combinadas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8918347" y="0"/>
            <a:ext cx="32736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#11</a:t>
            </a:r>
          </a:p>
        </p:txBody>
      </p:sp>
    </p:spTree>
    <p:extLst>
      <p:ext uri="{BB962C8B-B14F-4D97-AF65-F5344CB8AC3E}">
        <p14:creationId xmlns:p14="http://schemas.microsoft.com/office/powerpoint/2010/main" val="247252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D14241D-459E-4EE0-728C-EA898038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" y="337551"/>
            <a:ext cx="3657143" cy="28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385C469-DDB5-C677-DC14-76E47486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80" y="1440000"/>
            <a:ext cx="3657143" cy="28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2CBE58-107C-E0E2-B8DC-CBA453912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147" y="2592354"/>
            <a:ext cx="3657143" cy="28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807BEC2-31D2-8A30-760E-C782188F1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597" y="3627209"/>
            <a:ext cx="3657143" cy="28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61945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Texturas</a:t>
            </a:r>
          </a:p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Exercícios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8918347" y="0"/>
            <a:ext cx="32736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#12</a:t>
            </a:r>
          </a:p>
        </p:txBody>
      </p:sp>
    </p:spTree>
    <p:extLst>
      <p:ext uri="{BB962C8B-B14F-4D97-AF65-F5344CB8AC3E}">
        <p14:creationId xmlns:p14="http://schemas.microsoft.com/office/powerpoint/2010/main" val="44358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61945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Texturas</a:t>
            </a:r>
          </a:p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Exercícios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8918347" y="0"/>
            <a:ext cx="32736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#13</a:t>
            </a:r>
          </a:p>
        </p:txBody>
      </p:sp>
    </p:spTree>
    <p:extLst>
      <p:ext uri="{BB962C8B-B14F-4D97-AF65-F5344CB8AC3E}">
        <p14:creationId xmlns:p14="http://schemas.microsoft.com/office/powerpoint/2010/main" val="6028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75A73C-8D4D-B344-9705-5C7C405C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-1772" y="3687901"/>
            <a:ext cx="61993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Olá Janela</a:t>
            </a:r>
          </a:p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Parte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9906532" y="0"/>
            <a:ext cx="22461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5378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6FBC97-F328-7A90-0501-2F131C22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9906532" y="0"/>
            <a:ext cx="22461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78503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Olá Triangulo</a:t>
            </a:r>
          </a:p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347460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E68AE5-07E1-6270-AC0D-7F5FED5A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0" y="382214"/>
            <a:ext cx="5942857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45EB33D-883E-1A87-471D-350F4FBB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23" y="1795786"/>
            <a:ext cx="5942857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9906532" y="0"/>
            <a:ext cx="22461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78503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Olá Triangulo</a:t>
            </a:r>
          </a:p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387245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89EF2EF-69EF-BE86-EBA3-002C904A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92612"/>
            <a:ext cx="4571428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8B8C9A1-4D24-3AF9-8E2F-13FC5843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86" y="1629000"/>
            <a:ext cx="4571428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50EC9E-DE7E-A93C-C4D9-F1ACC222C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34" y="3041846"/>
            <a:ext cx="4571428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9906532" y="0"/>
            <a:ext cx="22461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78503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Olá Triangulo</a:t>
            </a:r>
          </a:p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6659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9906532" y="0"/>
            <a:ext cx="22461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#6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EB3681-6FF5-2042-737A-F13E9949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49891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err="1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Shaders</a:t>
            </a:r>
            <a:endParaRPr lang="pt-BR" sz="10000" b="1" dirty="0">
              <a:solidFill>
                <a:schemeClr val="bg1"/>
              </a:solidFill>
              <a:effectLst>
                <a:outerShdw dist="127000" dir="2700000" algn="tl" rotWithShape="0">
                  <a:prstClr val="black"/>
                </a:outerShdw>
              </a:effectLst>
            </a:endParaRPr>
          </a:p>
          <a:p>
            <a:r>
              <a:rPr lang="pt-BR" sz="10000" b="1" dirty="0" err="1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Uniform</a:t>
            </a:r>
            <a:endParaRPr lang="pt-BR" sz="10000" b="1" dirty="0">
              <a:solidFill>
                <a:schemeClr val="bg1"/>
              </a:solidFill>
              <a:effectLst>
                <a:outerShdw dist="127000" dir="2700000" algn="tl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75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9906532" y="0"/>
            <a:ext cx="22461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#7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A800F4-EA99-49CE-B6DE-45E9DDE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77812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err="1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Shaders</a:t>
            </a:r>
            <a:endParaRPr lang="pt-BR" sz="10000" b="1" dirty="0">
              <a:solidFill>
                <a:schemeClr val="bg1"/>
              </a:solidFill>
              <a:effectLst>
                <a:outerShdw dist="127000" dir="2700000" algn="tl" rotWithShape="0">
                  <a:prstClr val="black"/>
                </a:outerShdw>
              </a:effectLst>
            </a:endParaRPr>
          </a:p>
          <a:p>
            <a:r>
              <a:rPr lang="pt-BR" sz="10000" b="1" dirty="0" err="1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Interpolation</a:t>
            </a:r>
            <a:endParaRPr lang="pt-BR" sz="10000" b="1" dirty="0">
              <a:solidFill>
                <a:schemeClr val="bg1"/>
              </a:solidFill>
              <a:effectLst>
                <a:outerShdw dist="127000" dir="2700000" algn="tl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07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9906532" y="0"/>
            <a:ext cx="22461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A800F4-EA99-49CE-B6DE-45E9DDE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43396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Classe</a:t>
            </a:r>
          </a:p>
          <a:p>
            <a:r>
              <a:rPr lang="pt-BR" sz="10000" b="1" dirty="0" err="1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Shader</a:t>
            </a:r>
            <a:endParaRPr lang="pt-BR" sz="10000" b="1" dirty="0">
              <a:solidFill>
                <a:schemeClr val="bg1"/>
              </a:solidFill>
              <a:effectLst>
                <a:outerShdw dist="127000" dir="2700000" algn="tl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280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504B762-63E8-4EEE-EAE3-7173D229FB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C5952E-058E-E9FD-F160-32720424FD2C}"/>
              </a:ext>
            </a:extLst>
          </p:cNvPr>
          <p:cNvSpPr txBox="1"/>
          <p:nvPr/>
        </p:nvSpPr>
        <p:spPr>
          <a:xfrm>
            <a:off x="9906532" y="0"/>
            <a:ext cx="22461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#9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0947E0-23D2-C290-39B1-A47992D8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8" y="289794"/>
            <a:ext cx="4571428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D95C1F-1EF5-071C-5D69-A1B8232F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867" y="1629000"/>
            <a:ext cx="4571428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DDBB323-EA89-6245-85FE-4BAA65EA6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768" y="2968206"/>
            <a:ext cx="4571428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44357E-F974-BA46-6BA0-425A6AB68999}"/>
              </a:ext>
            </a:extLst>
          </p:cNvPr>
          <p:cNvSpPr txBox="1"/>
          <p:nvPr/>
        </p:nvSpPr>
        <p:spPr>
          <a:xfrm>
            <a:off x="0" y="3687901"/>
            <a:ext cx="61945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err="1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Shaders</a:t>
            </a:r>
            <a:endParaRPr lang="pt-BR" sz="10000" b="1" dirty="0">
              <a:solidFill>
                <a:schemeClr val="bg1"/>
              </a:solidFill>
              <a:effectLst>
                <a:outerShdw dist="127000" dir="2700000" algn="tl" rotWithShape="0">
                  <a:prstClr val="black"/>
                </a:outerShdw>
              </a:effectLst>
            </a:endParaRPr>
          </a:p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4275854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4</cp:revision>
  <dcterms:created xsi:type="dcterms:W3CDTF">2024-07-07T22:48:55Z</dcterms:created>
  <dcterms:modified xsi:type="dcterms:W3CDTF">2024-07-08T12:31:55Z</dcterms:modified>
</cp:coreProperties>
</file>