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6" r:id="rId5"/>
    <p:sldId id="257" r:id="rId6"/>
    <p:sldId id="267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8F7E0-5A9A-6A36-8325-F4DCF8B104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19445E-8F60-91BA-BC38-81077ABFF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EF10C3-D2CC-82D1-1F98-1BA59024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ADEE6-E77E-1958-B8CA-AFAF2A3C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54CC75-BF6B-AF21-8248-D2577943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975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C4BDA0-1F05-3079-771F-E7FC00BE0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681FDF-F234-E4A8-9DB7-D0E590672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9405372-5EC9-8645-BF09-956A214BE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6BB054-3D2B-4C4B-43FC-C8A0E9C5D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08F27-A1E2-8072-5BFC-034B6A42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49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9C657E7-0E6C-5A35-9A6F-9827CBEA7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10FCECD-6A43-0EE1-3C32-BAFFD1CF8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AF63921-ABF9-A162-28B7-06D2865E9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1E07D1-AF8B-4A21-4567-ED87DA9AB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FC410D-99B2-28C5-E330-6B0855EF8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9396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DCEB82-D0FC-38CE-86E0-472EFF6CE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703312-32AF-F747-7ECA-948055E11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34F9A7-62C6-D0A2-CB33-9D2D3155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07684B-B043-60BB-75D6-70173320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EEC5DF-5374-7D53-8696-D65CCA330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5036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63A08-7778-B7FB-5BE9-B98BAA31F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57604F-6BF1-AF42-C01D-16A38742D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899426-EA59-1699-308B-760A0BAE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C92553-76AA-9C31-2F0C-1E156F6A3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BAA99E-1FAA-285D-6AB8-DF26ACE4C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67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C5747-BDEB-5324-5F8A-56C0BA36F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7612B-6E93-9840-E8D4-A6B2D515E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B3BCF9-1ABA-C439-DCF1-D80037F01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7A890E-407E-3531-A685-41A1EA25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1CC8AC6-6EA7-F7A3-BC98-C7EA8BF9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005830-4FB2-3F55-1751-B437817DC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37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FE997-A769-3E05-0A89-9D9734D9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9A0D3E-4CFD-BACD-210C-824C9B2E6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3B1E4E5-0EE5-2C5B-0BBF-DF057EC34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3B1664-0954-51FA-B370-51E3AFB49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A9D9807-6B1A-1285-77EA-33A92473D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A63BF1-FB6E-F075-F1F0-3E3B86AF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02C463C-A884-11ED-BA63-D40EC1CA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F81B1C5-844D-8F44-C346-D10C816D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133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9ED57-FA5B-1EF6-19BB-EF3C7681A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6D741B5-910E-BED1-32C8-AE05DC145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45E9DB-B19A-7D2D-43AD-D19828562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C4C5C-C6C3-6AA6-0B75-25DF01A99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8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76DE124-4224-7EB3-9285-062A8A2D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F4B8C71-D41D-5F81-8985-F36BE4FD5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8CC36E-8412-E0B1-72AA-EF799A67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13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BDF86-31F9-E798-ECFD-93198A87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855A87-F6CB-CD52-22C4-A2D9CFEDD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7190019-8798-05D8-2F9D-1D757D446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335040-AECC-A93A-CE83-0F1672BBA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CD7380-58A8-6CA2-8B9F-F8A861843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BF7864-3FCD-24AE-91CF-543C3B94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737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9F8C29-393E-1E9B-4954-F7289EA22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0CEE795-A507-2436-75F3-0C9EDF20DE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C18EEE-570C-922D-56C8-524DC28F2E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AF684-656B-3BC5-0B9F-478B7EF9C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3C8E22-E38A-ADBC-BCA9-E5F2AE22B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1D0EF2-95AE-ACA3-DCF2-EE994A11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81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275D2D1-91D9-286C-1324-864FAF959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765285-3D22-01D8-BB05-D9A8E6DC2F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F173E5-D494-DC6A-CEA3-843A3FF7B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7ED39-A972-433F-B2B0-B6EFF1A6D0EB}" type="datetimeFigureOut">
              <a:rPr lang="pt-BR" smtClean="0"/>
              <a:t>12/07/2024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FE07FA-355A-E023-EEAD-87A8CA9AEE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490750-70FE-6076-F39D-047F4AFC39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BF751C-9F85-4A24-A2D0-D4B54F13EF6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45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7443E-584A-A667-9F65-F9ADD7509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A2A0CA-477E-D871-3908-8EA227D9B5EB}"/>
              </a:ext>
            </a:extLst>
          </p:cNvPr>
          <p:cNvSpPr txBox="1"/>
          <p:nvPr/>
        </p:nvSpPr>
        <p:spPr>
          <a:xfrm>
            <a:off x="189780" y="172531"/>
            <a:ext cx="1177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Tente desenhar 2 triângulos um ao lado do outro usando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glDrawArrays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adicionando mais vértices aos seus dados</a:t>
            </a:r>
          </a:p>
        </p:txBody>
      </p:sp>
    </p:spTree>
    <p:extLst>
      <p:ext uri="{BB962C8B-B14F-4D97-AF65-F5344CB8AC3E}">
        <p14:creationId xmlns:p14="http://schemas.microsoft.com/office/powerpoint/2010/main" val="21065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7443E-584A-A667-9F65-F9ADD7509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4820DB-BB6B-3BB9-6C8A-503C42453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495550"/>
            <a:ext cx="25908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7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7443E-584A-A667-9F65-F9ADD7509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0D55B2-75D1-D7EB-51C5-B5DF5DF6C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837" y="3314700"/>
            <a:ext cx="336232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4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7443E-584A-A667-9F65-F9ADD7509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D9855-CDA9-4EC2-600C-01CB05C0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72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7443E-584A-A667-9F65-F9ADD7509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D9855-CDA9-4EC2-600C-01CB05C0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016464-23C3-878D-92C5-5523EE97601C}"/>
              </a:ext>
            </a:extLst>
          </p:cNvPr>
          <p:cNvSpPr txBox="1"/>
          <p:nvPr/>
        </p:nvSpPr>
        <p:spPr>
          <a:xfrm>
            <a:off x="980842" y="4996095"/>
            <a:ext cx="1704313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-0.9f, -0.5f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77B457-7034-250A-7024-DCCD06572C73}"/>
              </a:ext>
            </a:extLst>
          </p:cNvPr>
          <p:cNvSpPr txBox="1"/>
          <p:nvPr/>
        </p:nvSpPr>
        <p:spPr>
          <a:xfrm>
            <a:off x="6090248" y="4996095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-0.5f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CBD885-787E-588E-9665-B5D35C65509F}"/>
              </a:ext>
            </a:extLst>
          </p:cNvPr>
          <p:cNvSpPr>
            <a:spLocks noChangeAspect="1"/>
          </p:cNvSpPr>
          <p:nvPr/>
        </p:nvSpPr>
        <p:spPr>
          <a:xfrm>
            <a:off x="2514169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4F06285-92EA-9FE3-1657-CC1D7C1CBE43}"/>
              </a:ext>
            </a:extLst>
          </p:cNvPr>
          <p:cNvSpPr>
            <a:spLocks noChangeAspect="1"/>
          </p:cNvSpPr>
          <p:nvPr/>
        </p:nvSpPr>
        <p:spPr>
          <a:xfrm>
            <a:off x="5946247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A8B7D6-D05E-3693-FA86-46F0DA44D4F4}"/>
              </a:ext>
            </a:extLst>
          </p:cNvPr>
          <p:cNvSpPr txBox="1"/>
          <p:nvPr/>
        </p:nvSpPr>
        <p:spPr>
          <a:xfrm>
            <a:off x="3530059" y="1621781"/>
            <a:ext cx="1704314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-0.45f, 0.5f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975C683-2B1F-FA11-F0D2-69A392887EBB}"/>
              </a:ext>
            </a:extLst>
          </p:cNvPr>
          <p:cNvSpPr>
            <a:spLocks noChangeAspect="1"/>
          </p:cNvSpPr>
          <p:nvPr/>
        </p:nvSpPr>
        <p:spPr>
          <a:xfrm>
            <a:off x="4238216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83E9B070-98D8-11B5-FD30-F29C610F5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822" y="725483"/>
            <a:ext cx="22288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1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7443E-584A-A667-9F65-F9ADD7509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D9D9855-CDA9-4EC2-600C-01CB05C00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428206"/>
            <a:ext cx="7621064" cy="60015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E016464-23C3-878D-92C5-5523EE97601C}"/>
              </a:ext>
            </a:extLst>
          </p:cNvPr>
          <p:cNvSpPr txBox="1"/>
          <p:nvPr/>
        </p:nvSpPr>
        <p:spPr>
          <a:xfrm>
            <a:off x="4523538" y="4996095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0.0f, -0.5f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377B457-7034-250A-7024-DCCD06572C73}"/>
              </a:ext>
            </a:extLst>
          </p:cNvPr>
          <p:cNvSpPr txBox="1"/>
          <p:nvPr/>
        </p:nvSpPr>
        <p:spPr>
          <a:xfrm>
            <a:off x="9506307" y="4996095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0.9f, -0.5f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2CBD885-787E-588E-9665-B5D35C65509F}"/>
              </a:ext>
            </a:extLst>
          </p:cNvPr>
          <p:cNvSpPr>
            <a:spLocks noChangeAspect="1"/>
          </p:cNvSpPr>
          <p:nvPr/>
        </p:nvSpPr>
        <p:spPr>
          <a:xfrm>
            <a:off x="5930228" y="486410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4F06285-92EA-9FE3-1657-CC1D7C1CBE43}"/>
              </a:ext>
            </a:extLst>
          </p:cNvPr>
          <p:cNvSpPr>
            <a:spLocks noChangeAspect="1"/>
          </p:cNvSpPr>
          <p:nvPr/>
        </p:nvSpPr>
        <p:spPr>
          <a:xfrm>
            <a:off x="9362306" y="4845262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2A8B7D6-D05E-3693-FA86-46F0DA44D4F4}"/>
              </a:ext>
            </a:extLst>
          </p:cNvPr>
          <p:cNvSpPr txBox="1"/>
          <p:nvPr/>
        </p:nvSpPr>
        <p:spPr>
          <a:xfrm>
            <a:off x="7009437" y="1621781"/>
            <a:ext cx="1577676" cy="369332"/>
          </a:xfrm>
          <a:prstGeom prst="rect">
            <a:avLst/>
          </a:prstGeom>
          <a:solidFill>
            <a:schemeClr val="tx1">
              <a:alpha val="2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0.45f, 0.5f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A975C683-2B1F-FA11-F0D2-69A392887EBB}"/>
              </a:ext>
            </a:extLst>
          </p:cNvPr>
          <p:cNvSpPr>
            <a:spLocks noChangeAspect="1"/>
          </p:cNvSpPr>
          <p:nvPr/>
        </p:nvSpPr>
        <p:spPr>
          <a:xfrm>
            <a:off x="7654275" y="1991113"/>
            <a:ext cx="288000" cy="28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62FD9BB9-998E-F473-A6E6-1CE4FAA0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25" y="724989"/>
            <a:ext cx="21907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905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47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2024-07-12T20:06:01Z</dcterms:created>
  <dcterms:modified xsi:type="dcterms:W3CDTF">2024-07-12T20:17:40Z</dcterms:modified>
</cp:coreProperties>
</file>