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60392-2215-1143-B29C-502AF58DB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ADF694-842C-6B7F-7631-AC14ED222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44259D-C2F4-3BFE-1FAF-86131D96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EE55-CF1B-4B18-9871-6E01322E4683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36427D-ADBC-6179-9505-C2D2963F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51AEC9-2A7C-10AE-2C80-92ADEAC1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9172D-9FE6-402F-8EFF-34DAF136F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06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B2878-71A8-8CBB-9620-EC22DA56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428980-38CD-D568-A577-1B5344BAE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79D721-8D8F-87D8-9339-ADB95DF0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EE55-CF1B-4B18-9871-6E01322E4683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80160E-D87B-ECB3-BB1B-9318AE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804363-6576-4028-3EC5-B1E12DE6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9172D-9FE6-402F-8EFF-34DAF136F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28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64E5CF-0E22-DAFE-220B-7C5F126FD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9B209B-4AD5-4910-6D90-14A8A9E04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1C4FDD-A7E0-9D16-9BE7-8F20930B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EE55-CF1B-4B18-9871-6E01322E4683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AC0979-2022-0BFE-0081-0F9F9A7D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555DB2-957D-B404-2FF5-5E31739E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9172D-9FE6-402F-8EFF-34DAF136F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9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3F6F9-C81F-391E-971D-D698A2F4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7BF55-5624-A59B-F5DD-290E993E7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CFB1DB-D9FB-7F39-AF15-04315EB3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EE55-CF1B-4B18-9871-6E01322E4683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DE2D8E-1241-EA85-ED7A-4F78EBB7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7F6CA4-B419-CC2D-E424-38ED1823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9172D-9FE6-402F-8EFF-34DAF136F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50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1FE11-DA72-039C-2584-9EA0059E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479691-2B03-C47B-4C77-59B73EB60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941E44-1A76-3F9C-C623-B2E7334B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EE55-CF1B-4B18-9871-6E01322E4683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84D613-D261-015F-B2A2-55817E7E9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317961-6AED-9153-E53F-6D0D4AA9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9172D-9FE6-402F-8EFF-34DAF136F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97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DC1CD-228B-F8DD-13DD-DF615E98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C8587A-B2D6-D138-E1EA-9C94D1E66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B0C93E-2E16-CEBF-F517-EFD6DF994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43C27A-BEE5-C9FC-A36A-B6B2DFBA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EE55-CF1B-4B18-9871-6E01322E4683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ECA7D5-AD21-AE03-D550-E1F9E9E3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61E13F-7060-59E1-0D44-93F958E2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9172D-9FE6-402F-8EFF-34DAF136F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21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7E890-A9B8-EA26-9890-377646E4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2A22DE-E40A-152A-EE53-1A1051A42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90EB96-D74C-9281-0A64-644564BC9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270A617-8E87-81DB-F48A-2C6CFC9AD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8F58087-58E3-4459-60E9-5BD58DA80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E3C95EE-6188-D410-33AF-D67DDAB4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EE55-CF1B-4B18-9871-6E01322E4683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BDDCC9-3366-81B3-A07A-05338A3B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3C4256-402A-FC7A-E872-449A708B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9172D-9FE6-402F-8EFF-34DAF136F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2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1B7E9-94F8-4252-801F-9509AC6E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4564F2-E4D6-7150-C880-F9776F10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EE55-CF1B-4B18-9871-6E01322E4683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12AA48-407E-EE2D-D9CC-A711D8AE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A2FE32-061C-706D-92E5-654AB6F8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9172D-9FE6-402F-8EFF-34DAF136F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84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ACC535-EE1A-FC26-1367-1D787234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EE55-CF1B-4B18-9871-6E01322E4683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7EE89D5-8751-4ED8-4DD2-CEC77527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C20604-E51B-F067-4731-1DA9CEE0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9172D-9FE6-402F-8EFF-34DAF136F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1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4479B-1AC3-408B-2099-7044B996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F1AB95-216D-8E45-3483-739126AAC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C10B93-98D7-5F85-4E05-9A539B7B4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6F26E0-3555-7C9E-B033-F0D0C5A1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EE55-CF1B-4B18-9871-6E01322E4683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F7658F-8187-C318-0EF2-A3E7C85E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1D67E5-D5C0-D24B-11B1-23A22CF6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9172D-9FE6-402F-8EFF-34DAF136F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67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8EB42-CCD7-6A92-D3D5-B19193A1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2574B1-7EA7-16B7-6036-D070E2B7D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2C1ED8-5023-B1BD-A313-3FA89A7B5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8DD02F-7AA2-9CA8-56C5-9E92EC4A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EE55-CF1B-4B18-9871-6E01322E4683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171785-1538-BBD2-CA90-A3EA671F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ED143A-F91A-623F-B0EE-D988EC88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9172D-9FE6-402F-8EFF-34DAF136F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7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4425D8-9BA4-AE8E-B68D-A301442E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C6345C-3143-2BD1-7E89-8DD273359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03FEEC-B73A-BB56-569C-BB5B8A8A8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63EE55-CF1B-4B18-9871-6E01322E4683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5A5212-C066-8156-E27D-0DE1D9942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E35DFE-1D24-CC54-864D-C8F4E1872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B9172D-9FE6-402F-8EFF-34DAF136F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25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DC3C0E4-373A-1D18-44ED-6AEA794C5D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0066F2-9D76-9FBA-B37B-E36B39E108D4}"/>
              </a:ext>
            </a:extLst>
          </p:cNvPr>
          <p:cNvSpPr txBox="1"/>
          <p:nvPr/>
        </p:nvSpPr>
        <p:spPr>
          <a:xfrm>
            <a:off x="189779" y="172525"/>
            <a:ext cx="1082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Agora crie os mesmos 2 triângulos usando dois VAOs e VBOs diferentes para seus dados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76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DC3C0E4-373A-1D18-44ED-6AEA794C5D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29B399-C2A8-CD93-A949-4C71D835B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887" y="2414587"/>
            <a:ext cx="25622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DC3C0E4-373A-1D18-44ED-6AEA794C5D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6FB5A3-229A-E1CB-081B-5F2AAC870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3248025"/>
            <a:ext cx="23812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6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DC3C0E4-373A-1D18-44ED-6AEA794C5D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2DF07B-105C-31DB-265A-352A85D12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938337"/>
            <a:ext cx="100488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5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DC3C0E4-373A-1D18-44ED-6AEA794C5D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E40335-FC91-B369-00B9-85E19783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2833687"/>
            <a:ext cx="52197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0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DC3C0E4-373A-1D18-44ED-6AEA794C5D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09E7CA-C2B2-1534-31BF-0180E863C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953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Morgana Stradivarius</dc:creator>
  <cp:lastModifiedBy>Morgana Stradivarius</cp:lastModifiedBy>
  <cp:revision>1</cp:revision>
  <dcterms:created xsi:type="dcterms:W3CDTF">2024-07-12T20:18:02Z</dcterms:created>
  <dcterms:modified xsi:type="dcterms:W3CDTF">2024-07-12T20:33:15Z</dcterms:modified>
</cp:coreProperties>
</file>