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211D8-DFDD-C990-6DE9-06FDD3C01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9AA350-E606-2578-73D1-E03D58134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511570-9E5E-5703-9771-53F6EA1D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4698B0-44AE-236B-4DFE-C2405DEC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DE7D7F-4285-3E8D-DBD7-D68DDE12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6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4700B-D20A-A64A-8002-710D21C1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E5A6F3-F5A4-C4B2-98A4-203084B80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07AB2-12A6-2BD0-1BDE-1DC0C6851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CB8E4C-5ADD-A458-C9BE-0F4808C8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F61E6C-B937-0B50-B860-9A0B62A72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61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0E1CCC-F39D-C9F6-EC2B-FBA2B8772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EB14F55-01D9-FAE6-8A24-B3D23B6EE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50298F-9E39-E745-8377-996CC2A8D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710E64-773E-D1FE-175D-D3F30F94E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1BC828-FE1D-6676-88BC-8B6373A0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68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852C0-4666-3B3B-098A-7E187B0A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7E0E03-6B7F-E161-C45A-1B376EDC7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591BD7-43C6-2489-E12C-56451F34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34F26D-04C2-6DE9-24DB-5744FB4E4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9313E0-A8A3-5D87-73DF-E5EBCADE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0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19A03-3166-743D-3199-236A7F0B1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57D66C-6218-4789-6C07-461836B33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A55BD1-CE99-0DE5-B507-7F61629B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8F13AA-3CD3-CFCB-12B3-78AD3560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A6041E-334A-642A-13AC-D982D221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9183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0A166F-011C-73EA-5137-F56CE2B5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EF7081-8183-507E-E14B-0D0791ADE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C0E07F-6319-4890-866B-6EAA5BFA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C3D60F-B339-6C06-0482-82542906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8FA96B-C91A-2E55-7648-88BA2AE31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E2BF1D3-399C-3C55-59AB-BA49C090D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700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3291A-1801-CA63-5D59-FFE4B21A0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35E32-0FC0-A6AE-A779-BC9C4E93B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B582B3-8DF0-B4F3-5CE0-969E67A52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D1ED22-A64F-841B-C0E8-35ADC7C44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A51B5C-1CCC-A42C-C72A-F5DDD0FD1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7000CB3-8815-8C84-7C8F-A83A1E36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1D36FF5-7D8F-AF52-340F-D32D1CED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6C7C57-BAC5-7FB3-4618-D5B7E75D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87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B0004-4116-9A32-D9C9-359C28AF6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8120AC-1FC9-7F26-8310-95E5BF74F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88E7452-E3B0-7636-C020-D442A2C3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578CDE-6A16-7048-E741-44B523C72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70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86F516-F980-5182-6FEA-D482E7F5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123239B-C3B4-E5C8-635C-8BC4087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8B3DAD-C62E-1499-752A-7D65F3C7D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81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B68BE-0B74-0D0B-83E0-1EC102D8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1334D-C627-6E69-84FF-A048409B6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CB02ED-5D9C-7891-D62F-4472F9CE8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F8EC1F-9A95-B513-25F5-45989940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8E196A-D97B-559B-15E7-54AB8C96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FB5953-04DE-E773-6D7B-5923F5688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63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0C52F-604B-D05F-E222-8C89F624A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7039EF-7BA0-F222-1561-FE47519314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3BC457-9EC1-E36E-5BB1-C0A948A58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275B37-53DC-7F2D-C2B6-75CB849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71F63A-958B-46E1-C0F8-447FE48A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DF287D-5EA0-AFD4-AD7E-AAC9DB09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892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3A97388-F5A2-0F54-1CD6-3F0F6B97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EB64A4-8E63-38AA-02DD-2B5051C0F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3DFD5-3418-A15E-1C13-BCEB323A84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FF9D3-D0A1-4F0A-9B9D-95F00A0B38A0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4D2B4-EF4D-DBFA-90A7-49487DC9F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29A7BF-6505-2610-6954-8CB9E4616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1B2C5-4F12-47BB-BA5A-BFFE250D366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526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4C16A-71D2-6B05-2C3F-88BEFB442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ECC70DC-6056-8E9C-5690-1B41DC2EC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2" y="2738437"/>
            <a:ext cx="42195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67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4C16A-71D2-6B05-2C3F-88BEFB442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2C3C6F-737A-F97F-A081-597883D1E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2728912"/>
            <a:ext cx="4229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5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4C16A-71D2-6B05-2C3F-88BEFB442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FC6BF3-3911-0C2E-4880-761D1B2B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2" y="3238500"/>
            <a:ext cx="68103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23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4C16A-71D2-6B05-2C3F-88BEFB442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2FA911-CCCA-5CD3-7BA2-F10BBAEB1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62" y="1676400"/>
            <a:ext cx="64674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27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4C16A-71D2-6B05-2C3F-88BEFB442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7A7B49-BDE8-EAD2-49E6-151C3CC1A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462087"/>
            <a:ext cx="95059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4C16A-71D2-6B05-2C3F-88BEFB442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B10857C-815B-A434-1616-625C2BB17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3252787"/>
            <a:ext cx="28194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99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4C16A-71D2-6B05-2C3F-88BEFB442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6EF43B-2363-BE9A-FC8E-755289B0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5314"/>
            <a:ext cx="12192000" cy="182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339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5A4C16A-71D2-6B05-2C3F-88BEFB4426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DAF0EAD-B250-9F40-2398-9E34F6E43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4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2024-07-12T20:33:57Z</dcterms:created>
  <dcterms:modified xsi:type="dcterms:W3CDTF">2024-07-12T20:44:44Z</dcterms:modified>
</cp:coreProperties>
</file>