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58" r:id="rId5"/>
    <p:sldId id="275" r:id="rId6"/>
    <p:sldId id="259" r:id="rId7"/>
    <p:sldId id="270" r:id="rId8"/>
    <p:sldId id="269" r:id="rId9"/>
    <p:sldId id="274" r:id="rId10"/>
    <p:sldId id="261" r:id="rId11"/>
    <p:sldId id="266" r:id="rId12"/>
    <p:sldId id="265" r:id="rId13"/>
    <p:sldId id="267" r:id="rId14"/>
    <p:sldId id="268" r:id="rId15"/>
    <p:sldId id="264" r:id="rId16"/>
    <p:sldId id="263" r:id="rId17"/>
    <p:sldId id="273" r:id="rId18"/>
    <p:sldId id="272" r:id="rId19"/>
    <p:sldId id="2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5376-FB59-E3BB-2E28-06D45A3A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12A2F-BC40-6AE7-032B-7B2AC5744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4C703ED-AF00-B207-44E6-2BF65422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57" y="1914944"/>
            <a:ext cx="2438740" cy="24387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6F795DF-730D-6D3F-BF1C-4610CB7BB36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6140511-708E-BE8C-2581-230F04A00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3F35972-EF18-E066-BBB1-B9B2092E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BF208202-6165-329C-D693-294C82E6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BF62F7B0-157E-19E7-E3A5-30DAC27B1ADA}"/>
              </a:ext>
            </a:extLst>
          </p:cNvPr>
          <p:cNvSpPr>
            <a:spLocks noChangeAspect="1"/>
          </p:cNvSpPr>
          <p:nvPr/>
        </p:nvSpPr>
        <p:spPr>
          <a:xfrm>
            <a:off x="4338641" y="45314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FAB2-1D12-3ECD-327D-77693FF3167E}"/>
              </a:ext>
            </a:extLst>
          </p:cNvPr>
          <p:cNvSpPr>
            <a:spLocks noChangeAspect="1"/>
          </p:cNvSpPr>
          <p:nvPr/>
        </p:nvSpPr>
        <p:spPr>
          <a:xfrm>
            <a:off x="4329214" y="2221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E176AD-8BCB-F903-ACCF-F42087C0995A}"/>
              </a:ext>
            </a:extLst>
          </p:cNvPr>
          <p:cNvSpPr>
            <a:spLocks noChangeAspect="1"/>
          </p:cNvSpPr>
          <p:nvPr/>
        </p:nvSpPr>
        <p:spPr>
          <a:xfrm>
            <a:off x="5407351" y="15224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0CB41FD-7259-CFDD-D3CE-2F2B1CA1DFAB}"/>
              </a:ext>
            </a:extLst>
          </p:cNvPr>
          <p:cNvSpPr>
            <a:spLocks noChangeAspect="1"/>
          </p:cNvSpPr>
          <p:nvPr/>
        </p:nvSpPr>
        <p:spPr>
          <a:xfrm>
            <a:off x="5412515" y="38731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392910-FAA3-DDC8-4C7B-7DFE72480212}"/>
              </a:ext>
            </a:extLst>
          </p:cNvPr>
          <p:cNvSpPr txBox="1"/>
          <p:nvPr/>
        </p:nvSpPr>
        <p:spPr>
          <a:xfrm>
            <a:off x="5519169" y="39448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92E85E-A442-5646-0AFB-82A84CDA9EE6}"/>
              </a:ext>
            </a:extLst>
          </p:cNvPr>
          <p:cNvSpPr txBox="1"/>
          <p:nvPr/>
        </p:nvSpPr>
        <p:spPr>
          <a:xfrm>
            <a:off x="5515548" y="122867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1B4F0-56C3-70D8-0270-681A329AB2CD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E5913-9C13-7BEF-1F9E-45C25883069F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6BF9E-36F3-367D-EF0F-52B206F38BA1}"/>
              </a:ext>
            </a:extLst>
          </p:cNvPr>
          <p:cNvSpPr txBox="1"/>
          <p:nvPr/>
        </p:nvSpPr>
        <p:spPr>
          <a:xfrm>
            <a:off x="0" y="0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057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7E03-885B-95AA-6C9D-FA364E64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8C241-15BD-2EB8-372C-76D313D1E7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6E2AC-14A1-770F-F996-A7AF1815E76A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77A9B51-1756-53C2-8D5D-1F59BD56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E48CEE-B3CA-68B8-2088-E9287755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880D1FEA-D532-8CE9-48C7-65C7FE98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EB818C9-5CDB-44C9-7333-BCE77FF49965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F33EEF-F46F-DFAD-014F-A849C93DC99A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1888DF-294A-5B34-E098-D5568F58DB4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D3F565-A541-1F8F-889D-6D046A40BAB4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F6C74E-D690-5296-F8B8-B430667E3BD6}"/>
              </a:ext>
            </a:extLst>
          </p:cNvPr>
          <p:cNvSpPr txBox="1"/>
          <p:nvPr/>
        </p:nvSpPr>
        <p:spPr>
          <a:xfrm>
            <a:off x="5202638" y="49652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D1C458-D4A5-C37C-C179-17596790DD13}"/>
              </a:ext>
            </a:extLst>
          </p:cNvPr>
          <p:cNvSpPr txBox="1"/>
          <p:nvPr/>
        </p:nvSpPr>
        <p:spPr>
          <a:xfrm>
            <a:off x="5199017" y="2249086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8A5DE-BF76-5D51-69DD-7EC41CA59633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4B7E78-EAC9-6A5E-5AE8-74AE06C672E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586F3B-F337-5910-DB7D-EE1046ED5548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8F10-1820-C430-24C9-D2D8946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8161B5-574C-B720-8B00-BE3C713FE7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720CE-FED9-0C38-D2BC-9E9B9BF5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09" y="3208827"/>
            <a:ext cx="2438740" cy="243874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7E540D1-E364-3213-610C-C3FB6336A4EB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BD8551F-0185-6D3B-4454-D8D05B22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7253C29-99F8-525B-807B-3AE0CF09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D5EEF92E-8317-9A4F-C6AA-FE0EB366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1CF393A-537F-750A-1744-E82CF988E3BC}"/>
              </a:ext>
            </a:extLst>
          </p:cNvPr>
          <p:cNvSpPr>
            <a:spLocks noChangeAspect="1"/>
          </p:cNvSpPr>
          <p:nvPr/>
        </p:nvSpPr>
        <p:spPr>
          <a:xfrm>
            <a:off x="4324381" y="4517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BFC7302-1688-A8AE-9C49-10DA7ADDC8EA}"/>
              </a:ext>
            </a:extLst>
          </p:cNvPr>
          <p:cNvSpPr>
            <a:spLocks noChangeAspect="1"/>
          </p:cNvSpPr>
          <p:nvPr/>
        </p:nvSpPr>
        <p:spPr>
          <a:xfrm>
            <a:off x="6573694" y="4848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5070459-5090-4CFB-42AE-6665EF3AF796}"/>
              </a:ext>
            </a:extLst>
          </p:cNvPr>
          <p:cNvSpPr>
            <a:spLocks noChangeAspect="1"/>
          </p:cNvSpPr>
          <p:nvPr/>
        </p:nvSpPr>
        <p:spPr>
          <a:xfrm>
            <a:off x="5402518" y="3818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C9108C4-8DC9-70D6-CF66-F7B201625664}"/>
              </a:ext>
            </a:extLst>
          </p:cNvPr>
          <p:cNvSpPr>
            <a:spLocks noChangeAspect="1"/>
          </p:cNvSpPr>
          <p:nvPr/>
        </p:nvSpPr>
        <p:spPr>
          <a:xfrm>
            <a:off x="7651831" y="41496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D9E289-C17A-C4CF-9C78-25B043CC4926}"/>
              </a:ext>
            </a:extLst>
          </p:cNvPr>
          <p:cNvSpPr txBox="1"/>
          <p:nvPr/>
        </p:nvSpPr>
        <p:spPr>
          <a:xfrm>
            <a:off x="2939329" y="4624494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213A1-D728-49B8-D05B-CB6DBE76A5A9}"/>
              </a:ext>
            </a:extLst>
          </p:cNvPr>
          <p:cNvSpPr txBox="1"/>
          <p:nvPr/>
        </p:nvSpPr>
        <p:spPr>
          <a:xfrm>
            <a:off x="6669222" y="4949153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A6B79E-6FB0-C2D3-ED19-B37DEA58F46E}"/>
              </a:ext>
            </a:extLst>
          </p:cNvPr>
          <p:cNvSpPr txBox="1"/>
          <p:nvPr/>
        </p:nvSpPr>
        <p:spPr>
          <a:xfrm>
            <a:off x="4030135" y="3531249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DAB80C-23B1-A637-8A57-F5EBD56B69BF}"/>
              </a:ext>
            </a:extLst>
          </p:cNvPr>
          <p:cNvSpPr txBox="1"/>
          <p:nvPr/>
        </p:nvSpPr>
        <p:spPr>
          <a:xfrm>
            <a:off x="7760028" y="385590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ABBC7-E9A4-B405-247B-7275F606967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D07-878E-9E88-FEFB-5DE5700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F350AF-54BF-3E4D-D244-01B9EB011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21AB89-07E6-E227-6BC9-019F02C3EC9F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38875E5-0162-8AD6-E650-50AFCE12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7F9DB6EF-6C15-AC59-803F-B3FD9D88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13C9234-0B8D-AE11-E23D-8C9FF607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6987BFB-0766-DA1E-FA70-460635A844DB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A5E5D29-250D-D006-F8F6-783E3638FA5B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00649E-03FB-95D3-8A5A-D3D645F3C145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098E27-B3AC-63CF-19D2-4C18A9C0E9BC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58C2A3-3650-7FFF-E4FC-CF3C0211ED6C}"/>
              </a:ext>
            </a:extLst>
          </p:cNvPr>
          <p:cNvSpPr txBox="1"/>
          <p:nvPr/>
        </p:nvSpPr>
        <p:spPr>
          <a:xfrm>
            <a:off x="2929902" y="232077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725F41-6B55-49EB-EE0D-B112A73F3D67}"/>
              </a:ext>
            </a:extLst>
          </p:cNvPr>
          <p:cNvSpPr txBox="1"/>
          <p:nvPr/>
        </p:nvSpPr>
        <p:spPr>
          <a:xfrm>
            <a:off x="6659795" y="264542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465ABD-C7D8-ADA6-6101-DB968512C82C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6ADB6A-13A2-FA89-B256-F568D376D77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A67D2-BE78-EA75-C09F-29CBFDE5A3D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3E23-0AFB-F150-2975-4B44D4A0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C1157D-58A6-BD22-017A-BFF0350B7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B042D8C8-E022-9E6A-2042-937B98E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4" y="1730235"/>
            <a:ext cx="2438740" cy="24387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A7949DE-E41C-6ECE-DCD0-CA34A9B90A9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3B85A07-2BEB-B68B-E5CD-9BE3DB6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579C33-6F1B-3C62-4084-74065FED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20F263E-7F7A-289E-552E-73C6550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7EDFB77-FA7F-B6CF-591F-0B4B419D768A}"/>
              </a:ext>
            </a:extLst>
          </p:cNvPr>
          <p:cNvSpPr>
            <a:spLocks noChangeAspect="1"/>
          </p:cNvSpPr>
          <p:nvPr/>
        </p:nvSpPr>
        <p:spPr>
          <a:xfrm>
            <a:off x="5383664" y="38518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66953-073C-669C-653C-613776F34C09}"/>
              </a:ext>
            </a:extLst>
          </p:cNvPr>
          <p:cNvSpPr>
            <a:spLocks noChangeAspect="1"/>
          </p:cNvSpPr>
          <p:nvPr/>
        </p:nvSpPr>
        <p:spPr>
          <a:xfrm>
            <a:off x="7632977" y="4182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6DE6EB-24C8-588A-D4B2-74F0CFCBB09E}"/>
              </a:ext>
            </a:extLst>
          </p:cNvPr>
          <p:cNvSpPr>
            <a:spLocks noChangeAspect="1"/>
          </p:cNvSpPr>
          <p:nvPr/>
        </p:nvSpPr>
        <p:spPr>
          <a:xfrm>
            <a:off x="5374237" y="15418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20C31A-486E-D8F1-0F61-4E616F513C08}"/>
              </a:ext>
            </a:extLst>
          </p:cNvPr>
          <p:cNvSpPr>
            <a:spLocks noChangeAspect="1"/>
          </p:cNvSpPr>
          <p:nvPr/>
        </p:nvSpPr>
        <p:spPr>
          <a:xfrm>
            <a:off x="7623550" y="18729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3983D-65A7-143A-ABFA-A52C2D328D4C}"/>
              </a:ext>
            </a:extLst>
          </p:cNvPr>
          <p:cNvSpPr txBox="1"/>
          <p:nvPr/>
        </p:nvSpPr>
        <p:spPr>
          <a:xfrm>
            <a:off x="4024373" y="395366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441074-E2CD-6E41-59D5-BE9E688BD480}"/>
              </a:ext>
            </a:extLst>
          </p:cNvPr>
          <p:cNvSpPr txBox="1"/>
          <p:nvPr/>
        </p:nvSpPr>
        <p:spPr>
          <a:xfrm>
            <a:off x="3993084" y="1255556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4492DE-E805-8602-2B92-D76B9B9A1374}"/>
              </a:ext>
            </a:extLst>
          </p:cNvPr>
          <p:cNvSpPr txBox="1"/>
          <p:nvPr/>
        </p:nvSpPr>
        <p:spPr>
          <a:xfrm>
            <a:off x="7726598" y="42963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845D7C-8958-A183-1435-9FFAF113CC65}"/>
              </a:ext>
            </a:extLst>
          </p:cNvPr>
          <p:cNvSpPr txBox="1"/>
          <p:nvPr/>
        </p:nvSpPr>
        <p:spPr>
          <a:xfrm>
            <a:off x="7722977" y="1580215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0A1A26-9B3A-BF42-F864-63217382943C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FF68-5A6B-DD2E-E5FC-5DC31C13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9DE497-58E1-C33E-BD2A-1010D6B74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6EACB91-C26E-E36B-3684-D37BCFD72883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7C17C30-9A5D-721F-C8A2-18E4C4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BAC45F3-BBD8-47EF-513A-9A0D2F37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D5914C4-1A83-D773-D944-8B0A1DE0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0FFFAAF0-3A10-BA0A-59AA-FBFFDA460BAF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196338-102B-67CD-1587-FA23559C2792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BD979DF-7EBE-23A4-5609-7793B3EEA254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664140D-6233-5AA9-887F-A13BF2A88B09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F7EE98-D1C4-CD3C-1F97-08E91E66223F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6E441F-5B71-E51B-1F99-0C83CC2AF882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04AD3-1153-A45E-7CF0-3A8246CAFEED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915333-E9B0-E4A0-C463-A35EE73F86FB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4D8FB-B8A0-BCC5-31B0-9082C223C0A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2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ABC3-EB7A-BB6C-C786-8C57A7C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5E8AAD-2648-153E-2AFF-F43A82B8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2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C9B7-9544-3BA9-EE55-D6CDF597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49C744-9EF5-9F2D-2C1A-5C0FC465B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72ED4-E209-8B9A-0A77-93F0EA75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1AB4EED-C29D-1CA1-341F-98166C2A4C14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D0210-B96B-15B5-A751-75BAB7A661B9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897EF0-4E93-7849-44F5-FCD96F28A3B6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61C563-71D9-F685-4248-0E5AF5CE3173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64A07F-960E-3BC4-273B-577C8DA6093E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1264D-9142-703D-7BF5-6BF6EF71B39B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7F6CB-2B49-54A5-D4AA-542856A90BA0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9EB336-B857-6921-4514-444AC71A86F2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FF732F-A42F-896A-3808-42B9ADF08D61}"/>
              </a:ext>
            </a:extLst>
          </p:cNvPr>
          <p:cNvSpPr txBox="1"/>
          <p:nvPr/>
        </p:nvSpPr>
        <p:spPr>
          <a:xfrm>
            <a:off x="0" y="0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516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0BA2-9F54-9CE6-D017-C91570BF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763A1-F65C-91B2-C1B2-EBF6A849C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8E16F86A-E9CC-79C5-F7AA-01A4FAB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7ACA08-D789-8623-0BAF-D9642569E1A1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30CD32-16A5-7A17-6434-73BD272CF14A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9C516-4EBE-5FD3-FE8C-9F9B3EECBA1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8F439-7866-C96E-C4C9-2FEB30668D7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00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OffAxis2Left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2975448" y="502862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115190" y="5147666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1D6F-7A51-AA4E-0974-04D5C4D7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F68A91-149F-F241-326C-8740E97E0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3866-6E94-B4E6-A812-BF407BFF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9F2CA1-041C-3F95-05CF-65CB3DB2D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595F7EF9-5EF2-6936-82DD-BFB456645B3F}"/>
              </a:ext>
            </a:extLst>
          </p:cNvPr>
          <p:cNvSpPr>
            <a:spLocks noChangeAspect="1"/>
          </p:cNvSpPr>
          <p:nvPr/>
        </p:nvSpPr>
        <p:spPr>
          <a:xfrm flipV="1">
            <a:off x="6688117" y="2964082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940BA8-BF71-9A1C-1818-7024E796708E}"/>
              </a:ext>
            </a:extLst>
          </p:cNvPr>
          <p:cNvSpPr>
            <a:spLocks noChangeAspect="1"/>
          </p:cNvSpPr>
          <p:nvPr/>
        </p:nvSpPr>
        <p:spPr>
          <a:xfrm>
            <a:off x="6596577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601FD8-88D9-5C54-E56A-9364D3F9542D}"/>
              </a:ext>
            </a:extLst>
          </p:cNvPr>
          <p:cNvSpPr>
            <a:spLocks noChangeAspect="1"/>
          </p:cNvSpPr>
          <p:nvPr/>
        </p:nvSpPr>
        <p:spPr>
          <a:xfrm>
            <a:off x="9035319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278FA8-485C-2381-8501-0038064934C3}"/>
              </a:ext>
            </a:extLst>
          </p:cNvPr>
          <p:cNvSpPr txBox="1"/>
          <p:nvPr/>
        </p:nvSpPr>
        <p:spPr>
          <a:xfrm>
            <a:off x="5742087" y="2589083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65D7-FC1C-A3CC-80D3-CF5729BB2B0B}"/>
              </a:ext>
            </a:extLst>
          </p:cNvPr>
          <p:cNvSpPr txBox="1"/>
          <p:nvPr/>
        </p:nvSpPr>
        <p:spPr>
          <a:xfrm>
            <a:off x="9125317" y="2585323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ADEA427-E4C0-FBCD-5A1F-B895DC4554D4}"/>
              </a:ext>
            </a:extLst>
          </p:cNvPr>
          <p:cNvSpPr>
            <a:spLocks noChangeAspect="1"/>
          </p:cNvSpPr>
          <p:nvPr/>
        </p:nvSpPr>
        <p:spPr>
          <a:xfrm>
            <a:off x="6596577" y="53071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BCFF84-5AC1-1CD3-F953-BFA4F1DFD25A}"/>
              </a:ext>
            </a:extLst>
          </p:cNvPr>
          <p:cNvSpPr txBox="1"/>
          <p:nvPr/>
        </p:nvSpPr>
        <p:spPr>
          <a:xfrm>
            <a:off x="5742087" y="539715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D5264DEE-F6D3-41DE-AA8E-8F548A6ED53A}"/>
              </a:ext>
            </a:extLst>
          </p:cNvPr>
          <p:cNvSpPr>
            <a:spLocks noChangeAspect="1"/>
          </p:cNvSpPr>
          <p:nvPr/>
        </p:nvSpPr>
        <p:spPr>
          <a:xfrm flipH="1">
            <a:off x="7630797" y="3717860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CCC7CB-F304-23DF-CC65-CB8911464F5B}"/>
              </a:ext>
            </a:extLst>
          </p:cNvPr>
          <p:cNvSpPr>
            <a:spLocks noChangeAspect="1"/>
          </p:cNvSpPr>
          <p:nvPr/>
        </p:nvSpPr>
        <p:spPr>
          <a:xfrm>
            <a:off x="9977999" y="3622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B389-499E-5867-2F8C-68C7A4B75471}"/>
              </a:ext>
            </a:extLst>
          </p:cNvPr>
          <p:cNvSpPr txBox="1"/>
          <p:nvPr/>
        </p:nvSpPr>
        <p:spPr>
          <a:xfrm>
            <a:off x="10067997" y="3339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AC6BC3-374B-066F-FAA8-EA05A2938369}"/>
              </a:ext>
            </a:extLst>
          </p:cNvPr>
          <p:cNvSpPr>
            <a:spLocks noChangeAspect="1"/>
          </p:cNvSpPr>
          <p:nvPr/>
        </p:nvSpPr>
        <p:spPr>
          <a:xfrm>
            <a:off x="7539257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31151EB-A981-354A-1DD6-1B4BD9A27B32}"/>
              </a:ext>
            </a:extLst>
          </p:cNvPr>
          <p:cNvSpPr>
            <a:spLocks noChangeAspect="1"/>
          </p:cNvSpPr>
          <p:nvPr/>
        </p:nvSpPr>
        <p:spPr>
          <a:xfrm>
            <a:off x="9977999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2806A8-CE74-6357-F278-2924B19768DC}"/>
              </a:ext>
            </a:extLst>
          </p:cNvPr>
          <p:cNvSpPr txBox="1"/>
          <p:nvPr/>
        </p:nvSpPr>
        <p:spPr>
          <a:xfrm>
            <a:off x="6684767" y="615130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78488-218D-BBFD-719E-D630359C33F1}"/>
              </a:ext>
            </a:extLst>
          </p:cNvPr>
          <p:cNvSpPr txBox="1"/>
          <p:nvPr/>
        </p:nvSpPr>
        <p:spPr>
          <a:xfrm>
            <a:off x="10067997" y="615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94CC09-2D3D-7412-F06B-AECBF720FBF8}"/>
              </a:ext>
            </a:extLst>
          </p:cNvPr>
          <p:cNvSpPr txBox="1"/>
          <p:nvPr/>
        </p:nvSpPr>
        <p:spPr>
          <a:xfrm>
            <a:off x="0" y="0"/>
            <a:ext cx="5503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2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5138-93C5-3532-EB86-01162439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524554-00BA-F07E-B5DB-4CED2D647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3DC6DA8B-E39C-DF19-BD74-FC9B6A09A077}"/>
              </a:ext>
            </a:extLst>
          </p:cNvPr>
          <p:cNvSpPr>
            <a:spLocks noChangeAspect="1"/>
          </p:cNvSpPr>
          <p:nvPr/>
        </p:nvSpPr>
        <p:spPr>
          <a:xfrm flipH="1">
            <a:off x="7042030" y="2940794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ADBD4DBF-5320-6216-95EC-111AD2177048}"/>
              </a:ext>
            </a:extLst>
          </p:cNvPr>
          <p:cNvSpPr>
            <a:spLocks noChangeAspect="1"/>
          </p:cNvSpPr>
          <p:nvPr/>
        </p:nvSpPr>
        <p:spPr>
          <a:xfrm flipV="1">
            <a:off x="7042030" y="2941161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23D98D-7DFD-0E33-EB05-D3C9BB63B8C4}"/>
              </a:ext>
            </a:extLst>
          </p:cNvPr>
          <p:cNvSpPr>
            <a:spLocks noChangeAspect="1"/>
          </p:cNvSpPr>
          <p:nvPr/>
        </p:nvSpPr>
        <p:spPr>
          <a:xfrm>
            <a:off x="6950490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CB50BF-4F8C-08BC-2CFB-C02163A6C51A}"/>
              </a:ext>
            </a:extLst>
          </p:cNvPr>
          <p:cNvSpPr>
            <a:spLocks noChangeAspect="1"/>
          </p:cNvSpPr>
          <p:nvPr/>
        </p:nvSpPr>
        <p:spPr>
          <a:xfrm>
            <a:off x="9389232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BDB7-6828-B33C-DA60-FB74AE0B3524}"/>
              </a:ext>
            </a:extLst>
          </p:cNvPr>
          <p:cNvSpPr txBox="1"/>
          <p:nvPr/>
        </p:nvSpPr>
        <p:spPr>
          <a:xfrm>
            <a:off x="6096000" y="2566162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B327D3-8C31-8EBF-7437-A93B438CB423}"/>
              </a:ext>
            </a:extLst>
          </p:cNvPr>
          <p:cNvSpPr txBox="1"/>
          <p:nvPr/>
        </p:nvSpPr>
        <p:spPr>
          <a:xfrm>
            <a:off x="9479230" y="2562402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A1BEC2-F67F-3EBA-A555-76F6EC90D50C}"/>
              </a:ext>
            </a:extLst>
          </p:cNvPr>
          <p:cNvSpPr>
            <a:spLocks noChangeAspect="1"/>
          </p:cNvSpPr>
          <p:nvPr/>
        </p:nvSpPr>
        <p:spPr>
          <a:xfrm>
            <a:off x="6950490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1A058C-2179-93D4-1F42-12C73DF8977D}"/>
              </a:ext>
            </a:extLst>
          </p:cNvPr>
          <p:cNvSpPr>
            <a:spLocks noChangeAspect="1"/>
          </p:cNvSpPr>
          <p:nvPr/>
        </p:nvSpPr>
        <p:spPr>
          <a:xfrm>
            <a:off x="9389232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AFCE0-543A-183B-DBBB-2D3AA27065EA}"/>
              </a:ext>
            </a:extLst>
          </p:cNvPr>
          <p:cNvSpPr txBox="1"/>
          <p:nvPr/>
        </p:nvSpPr>
        <p:spPr>
          <a:xfrm>
            <a:off x="6096000" y="537423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2DE28A-7686-0F64-4967-1D9B3DF7F717}"/>
              </a:ext>
            </a:extLst>
          </p:cNvPr>
          <p:cNvSpPr txBox="1"/>
          <p:nvPr/>
        </p:nvSpPr>
        <p:spPr>
          <a:xfrm>
            <a:off x="9479230" y="537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A52157-9B44-EB69-60D9-89940FB9665E}"/>
              </a:ext>
            </a:extLst>
          </p:cNvPr>
          <p:cNvSpPr txBox="1"/>
          <p:nvPr/>
        </p:nvSpPr>
        <p:spPr>
          <a:xfrm>
            <a:off x="0" y="0"/>
            <a:ext cx="5503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0, 1, 2,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1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03B4-8C5E-4726-B9E9-7CD36B4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264CF1-4FDC-56AA-6C59-4F113C3C6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604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5</cp:revision>
  <dcterms:created xsi:type="dcterms:W3CDTF">2025-02-22T12:18:35Z</dcterms:created>
  <dcterms:modified xsi:type="dcterms:W3CDTF">2025-02-28T10:41:22Z</dcterms:modified>
</cp:coreProperties>
</file>