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76" r:id="rId5"/>
    <p:sldId id="277" r:id="rId6"/>
    <p:sldId id="278" r:id="rId7"/>
    <p:sldId id="275" r:id="rId8"/>
    <p:sldId id="279" r:id="rId9"/>
    <p:sldId id="280" r:id="rId10"/>
    <p:sldId id="282" r:id="rId11"/>
    <p:sldId id="258" r:id="rId12"/>
    <p:sldId id="281" r:id="rId13"/>
    <p:sldId id="259" r:id="rId14"/>
    <p:sldId id="270" r:id="rId15"/>
    <p:sldId id="269" r:id="rId16"/>
    <p:sldId id="274" r:id="rId17"/>
    <p:sldId id="261" r:id="rId18"/>
    <p:sldId id="266" r:id="rId19"/>
    <p:sldId id="265" r:id="rId20"/>
    <p:sldId id="267" r:id="rId21"/>
    <p:sldId id="268" r:id="rId22"/>
    <p:sldId id="264" r:id="rId23"/>
    <p:sldId id="263" r:id="rId24"/>
    <p:sldId id="273" r:id="rId25"/>
    <p:sldId id="272" r:id="rId26"/>
    <p:sldId id="262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41F94-BE72-89EB-D7FE-A98ACCB1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1FEE0-F736-EABF-CDFC-02B4192DF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4A4C1-804D-605E-860C-657A3491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2D21E5-A1B0-3782-A236-B34DA75F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EA0A8-3259-D793-0930-3323CB75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61F22-0944-C762-3A1E-9580716E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B861FE-ACB0-2323-0F4F-BB35773AF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3C2EC0-D867-DBAF-35CE-170E0FD8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0F492-D552-8405-FDCD-53D8F222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8972B-14F1-A968-65A9-B273EA9E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20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B44F43-1848-BAA5-007B-D59955582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67392A-FA82-222E-1DDD-11B22D97D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A6A7F4-5FA7-7223-9D1D-E51FA2BA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1ED90B-BB7C-A29F-F4DC-582396A9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0B4C6-7F5C-9112-AAA7-01C9C0CC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BDE5-F29E-52BD-F89F-F573690F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0E376-81BF-F5EE-BC4D-85D0F16B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523308-4955-7626-0DCD-01F8C882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78BC00-35FB-9B1A-6B26-08DD139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31CBA-32BA-24EC-3AAD-A1C2D565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9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93548-87AF-B5B9-343C-04428357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9D8878-1C98-F5F9-1B0B-EB177F4B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0D4B1-5066-60E7-99C7-90CCF5BE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76EA35-32A1-36CA-D3B7-87B877F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80A81-3153-5DCA-82BE-5FAC9308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6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7C15B-B6D1-CCA2-B5BF-D200813C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FAF8D-79E9-9304-3CD2-DAE7DDA4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4BFB56-412E-DA6F-2CF7-6D9C2AAF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0E4C74-FE07-10FB-C165-E1BF7BE0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16932B-3FE2-840B-3637-EE2ECA01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029F7C-46AD-6BA3-9328-D607B977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6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8CD10-B83E-7420-23F8-F0CE838C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C56EDB-5EFC-4F4E-1B2E-6F9156CD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6CDEF8-8B06-5E2F-D985-83F5D7B2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A642F9-7A26-0D17-ABD5-DE1AB0203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9283D8-B15E-F7D1-C70D-71A69F489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7CB859-1FEA-D016-9D6A-6B97FAFE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F445A4-9ED1-6D8C-F038-48FAB833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FFF278-2526-C124-D40E-5A38481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46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21A10-44FE-40E5-2ABA-4235559F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F6B7BC-31E3-BE4D-0727-415FE8A4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154874-514C-0528-CBBD-CCFD0499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F4FFC1-B3E5-3295-0D97-D4A6F250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84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A2EA15-67D0-ACF2-1EB5-1B1D25F7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410B42-4497-5708-201A-FC6210BF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516B5E-0FA1-E45D-6B6B-34D634B9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9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9C48C-212E-889C-BC4A-51B261EF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AF4FF-DAFC-3179-788D-366168E9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DCA425-9A6B-501F-C45A-171B403C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030ADE-9C3F-C5DC-2C44-F8AEE1E5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002259-3FE7-63B3-32F0-B44794AE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378D2F-AB82-A21C-6648-1C8FA338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3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CE10-D92C-2DD1-5222-5402D698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593E6A-07F0-3A8A-142D-B81360981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D6A3E9-4EE2-25A8-8056-05236F5D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FB4631-CFBE-BB38-71EA-D2CE8A32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02ECA7-EFED-8A1A-F053-F0FAF77E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99A85A-E314-B50B-BFB8-3EF95BE9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47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013B2F-4468-1641-61A4-12800681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83893D-1272-63F3-8F05-118B61F1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6C86D-1601-0DE8-00EE-B7C592EAD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7E8A8-90E3-4A67-A068-63B2F13060B5}" type="datetimeFigureOut">
              <a:rPr lang="pt-BR" smtClean="0"/>
              <a:t>04/03/2025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DE66B-6B65-F825-D54B-BD8449C53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71D79F-9B43-0464-2D08-5BC30E327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7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7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FDF62-6D9D-07CA-C6E9-28C14F8F2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B5BD00D-B254-FF4A-02B0-DBE975AFE9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4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E6995-3630-A5CA-3912-0EDA7F81A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803BB5-7D4A-10BA-C0F9-58DA2F820E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AD1764F-8C9E-DED2-65DB-A58D8A6E2AE4}"/>
              </a:ext>
            </a:extLst>
          </p:cNvPr>
          <p:cNvGrpSpPr>
            <a:grpSpLocks noChangeAspect="1"/>
          </p:cNvGrpSpPr>
          <p:nvPr/>
        </p:nvGrpSpPr>
        <p:grpSpPr>
          <a:xfrm>
            <a:off x="3875448" y="1629000"/>
            <a:ext cx="4441104" cy="3600000"/>
            <a:chOff x="2013315" y="131975"/>
            <a:chExt cx="8185859" cy="6635533"/>
          </a:xfrm>
          <a:scene3d>
            <a:camera prst="isometricOffAxis2Left"/>
            <a:lightRig rig="threePt" dir="t"/>
          </a:scene3d>
        </p:grpSpPr>
        <p:pic>
          <p:nvPicPr>
            <p:cNvPr id="3" name="Imagem 2" descr="Forma, Retângulo&#10;&#10;O conteúdo gerado por IA pode estar incorreto.">
              <a:extLst>
                <a:ext uri="{FF2B5EF4-FFF2-40B4-BE49-F238E27FC236}">
                  <a16:creationId xmlns:a16="http://schemas.microsoft.com/office/drawing/2014/main" id="{633EF853-8BA9-B624-718F-CFFAE491F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000" y="623531"/>
              <a:ext cx="7200000" cy="5610938"/>
            </a:xfrm>
            <a:prstGeom prst="rect">
              <a:avLst/>
            </a:prstGeom>
          </p:spPr>
        </p:pic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31B0BCB6-A019-4B24-3C7B-F951E6DEE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8165" y="623531"/>
              <a:ext cx="0" cy="595931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EA196DC6-AC24-7E24-1A43-6E566A95B4AD}"/>
                </a:ext>
              </a:extLst>
            </p:cNvPr>
            <p:cNvCxnSpPr>
              <a:cxnSpLocks/>
            </p:cNvCxnSpPr>
            <p:nvPr/>
          </p:nvCxnSpPr>
          <p:spPr>
            <a:xfrm>
              <a:off x="2168165" y="6582842"/>
              <a:ext cx="752783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B993017-DA39-E140-D3F1-5612E7843C0B}"/>
                </a:ext>
              </a:extLst>
            </p:cNvPr>
            <p:cNvSpPr txBox="1"/>
            <p:nvPr/>
          </p:nvSpPr>
          <p:spPr>
            <a:xfrm>
              <a:off x="2013315" y="1319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50FEC6D-3BA6-63BC-141C-C7A3823EA8EF}"/>
                </a:ext>
              </a:extLst>
            </p:cNvPr>
            <p:cNvSpPr txBox="1"/>
            <p:nvPr/>
          </p:nvSpPr>
          <p:spPr>
            <a:xfrm>
              <a:off x="9886268" y="63981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0888C2F-B43F-CAE3-F5FC-76DE6F9A9D49}"/>
              </a:ext>
            </a:extLst>
          </p:cNvPr>
          <p:cNvCxnSpPr>
            <a:cxnSpLocks/>
          </p:cNvCxnSpPr>
          <p:nvPr/>
        </p:nvCxnSpPr>
        <p:spPr>
          <a:xfrm flipH="1">
            <a:off x="2975448" y="5028625"/>
            <a:ext cx="18000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  <a:scene3d>
            <a:camera prst="isometricOffAxis2Righ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F35178-B583-D66B-0871-93A869B46089}"/>
              </a:ext>
            </a:extLst>
          </p:cNvPr>
          <p:cNvSpPr txBox="1"/>
          <p:nvPr/>
        </p:nvSpPr>
        <p:spPr>
          <a:xfrm>
            <a:off x="3115190" y="5147666"/>
            <a:ext cx="303288" cy="369332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94475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88ED7-8EC5-C5CE-4289-03F4CDA49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16D22F3-459A-ACFD-5A5F-E4BE09855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29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F09E2-FD91-4735-CB53-820C40BB4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9756296-B2D9-348E-2CBD-1E25485233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C25E01-F7B5-35ED-E390-218BFA6FF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630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FA3C01E-CFFE-7A6E-433D-DD0521A04F1A}"/>
              </a:ext>
            </a:extLst>
          </p:cNvPr>
          <p:cNvSpPr>
            <a:spLocks noChangeAspect="1"/>
          </p:cNvSpPr>
          <p:nvPr/>
        </p:nvSpPr>
        <p:spPr>
          <a:xfrm>
            <a:off x="4786630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094F93C-EEC4-66F4-1A95-5F38DDC91493}"/>
              </a:ext>
            </a:extLst>
          </p:cNvPr>
          <p:cNvSpPr>
            <a:spLocks noChangeAspect="1"/>
          </p:cNvSpPr>
          <p:nvPr/>
        </p:nvSpPr>
        <p:spPr>
          <a:xfrm>
            <a:off x="7225372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60DBAB-7E7A-EA72-AFAB-0D4092EF1625}"/>
              </a:ext>
            </a:extLst>
          </p:cNvPr>
          <p:cNvSpPr>
            <a:spLocks noChangeAspect="1"/>
          </p:cNvSpPr>
          <p:nvPr/>
        </p:nvSpPr>
        <p:spPr>
          <a:xfrm>
            <a:off x="4786630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83D148-810C-97C2-195C-CA9C741CFF9E}"/>
              </a:ext>
            </a:extLst>
          </p:cNvPr>
          <p:cNvSpPr>
            <a:spLocks noChangeAspect="1"/>
          </p:cNvSpPr>
          <p:nvPr/>
        </p:nvSpPr>
        <p:spPr>
          <a:xfrm>
            <a:off x="7225372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C93BC1-552E-5270-8965-1F5A88350CD5}"/>
              </a:ext>
            </a:extLst>
          </p:cNvPr>
          <p:cNvSpPr txBox="1"/>
          <p:nvPr/>
        </p:nvSpPr>
        <p:spPr>
          <a:xfrm>
            <a:off x="3932140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873F97-F9CF-1BE7-1309-3A1BB2BD6798}"/>
              </a:ext>
            </a:extLst>
          </p:cNvPr>
          <p:cNvSpPr txBox="1"/>
          <p:nvPr/>
        </p:nvSpPr>
        <p:spPr>
          <a:xfrm>
            <a:off x="3932140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84DDC5-4703-62C4-BD09-2A22A4D53059}"/>
              </a:ext>
            </a:extLst>
          </p:cNvPr>
          <p:cNvSpPr txBox="1"/>
          <p:nvPr/>
        </p:nvSpPr>
        <p:spPr>
          <a:xfrm>
            <a:off x="7315370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BAE6E12-DA56-6F2D-174B-540C9AD06DBF}"/>
              </a:ext>
            </a:extLst>
          </p:cNvPr>
          <p:cNvSpPr txBox="1"/>
          <p:nvPr/>
        </p:nvSpPr>
        <p:spPr>
          <a:xfrm>
            <a:off x="7315370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</p:spTree>
    <p:extLst>
      <p:ext uri="{BB962C8B-B14F-4D97-AF65-F5344CB8AC3E}">
        <p14:creationId xmlns:p14="http://schemas.microsoft.com/office/powerpoint/2010/main" val="273359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63866-6E94-B4E6-A812-BF407BFFF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9F2CA1-041C-3F95-05CF-65CB3DB2D0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595F7EF9-5EF2-6936-82DD-BFB456645B3F}"/>
              </a:ext>
            </a:extLst>
          </p:cNvPr>
          <p:cNvSpPr>
            <a:spLocks noChangeAspect="1"/>
          </p:cNvSpPr>
          <p:nvPr/>
        </p:nvSpPr>
        <p:spPr>
          <a:xfrm flipV="1">
            <a:off x="6688117" y="2964082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940BA8-BF71-9A1C-1818-7024E796708E}"/>
              </a:ext>
            </a:extLst>
          </p:cNvPr>
          <p:cNvSpPr>
            <a:spLocks noChangeAspect="1"/>
          </p:cNvSpPr>
          <p:nvPr/>
        </p:nvSpPr>
        <p:spPr>
          <a:xfrm>
            <a:off x="6596577" y="286841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4601FD8-88D9-5C54-E56A-9364D3F9542D}"/>
              </a:ext>
            </a:extLst>
          </p:cNvPr>
          <p:cNvSpPr>
            <a:spLocks noChangeAspect="1"/>
          </p:cNvSpPr>
          <p:nvPr/>
        </p:nvSpPr>
        <p:spPr>
          <a:xfrm>
            <a:off x="9035319" y="286841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278FA8-485C-2381-8501-0038064934C3}"/>
              </a:ext>
            </a:extLst>
          </p:cNvPr>
          <p:cNvSpPr txBox="1"/>
          <p:nvPr/>
        </p:nvSpPr>
        <p:spPr>
          <a:xfrm>
            <a:off x="5742087" y="2589083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FE65D7-FC1C-A3CC-80D3-CF5729BB2B0B}"/>
              </a:ext>
            </a:extLst>
          </p:cNvPr>
          <p:cNvSpPr txBox="1"/>
          <p:nvPr/>
        </p:nvSpPr>
        <p:spPr>
          <a:xfrm>
            <a:off x="9125317" y="2585323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ADEA427-E4C0-FBCD-5A1F-B895DC4554D4}"/>
              </a:ext>
            </a:extLst>
          </p:cNvPr>
          <p:cNvSpPr>
            <a:spLocks noChangeAspect="1"/>
          </p:cNvSpPr>
          <p:nvPr/>
        </p:nvSpPr>
        <p:spPr>
          <a:xfrm>
            <a:off x="6596577" y="53071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BCFF84-5AC1-1CD3-F953-BFA4F1DFD25A}"/>
              </a:ext>
            </a:extLst>
          </p:cNvPr>
          <p:cNvSpPr txBox="1"/>
          <p:nvPr/>
        </p:nvSpPr>
        <p:spPr>
          <a:xfrm>
            <a:off x="5742087" y="5397155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D5264DEE-F6D3-41DE-AA8E-8F548A6ED53A}"/>
              </a:ext>
            </a:extLst>
          </p:cNvPr>
          <p:cNvSpPr>
            <a:spLocks noChangeAspect="1"/>
          </p:cNvSpPr>
          <p:nvPr/>
        </p:nvSpPr>
        <p:spPr>
          <a:xfrm flipH="1">
            <a:off x="7630797" y="3717860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6CCC7CB-F304-23DF-CC65-CB8911464F5B}"/>
              </a:ext>
            </a:extLst>
          </p:cNvPr>
          <p:cNvSpPr>
            <a:spLocks noChangeAspect="1"/>
          </p:cNvSpPr>
          <p:nvPr/>
        </p:nvSpPr>
        <p:spPr>
          <a:xfrm>
            <a:off x="9977999" y="3622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70B389-499E-5867-2F8C-68C7A4B75471}"/>
              </a:ext>
            </a:extLst>
          </p:cNvPr>
          <p:cNvSpPr txBox="1"/>
          <p:nvPr/>
        </p:nvSpPr>
        <p:spPr>
          <a:xfrm>
            <a:off x="10067997" y="333946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6AC6BC3-374B-066F-FAA8-EA05A2938369}"/>
              </a:ext>
            </a:extLst>
          </p:cNvPr>
          <p:cNvSpPr>
            <a:spLocks noChangeAspect="1"/>
          </p:cNvSpPr>
          <p:nvPr/>
        </p:nvSpPr>
        <p:spPr>
          <a:xfrm>
            <a:off x="7539257" y="606130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31151EB-A981-354A-1DD6-1B4BD9A27B32}"/>
              </a:ext>
            </a:extLst>
          </p:cNvPr>
          <p:cNvSpPr>
            <a:spLocks noChangeAspect="1"/>
          </p:cNvSpPr>
          <p:nvPr/>
        </p:nvSpPr>
        <p:spPr>
          <a:xfrm>
            <a:off x="9977999" y="606130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2806A8-CE74-6357-F278-2924B19768DC}"/>
              </a:ext>
            </a:extLst>
          </p:cNvPr>
          <p:cNvSpPr txBox="1"/>
          <p:nvPr/>
        </p:nvSpPr>
        <p:spPr>
          <a:xfrm>
            <a:off x="6684767" y="615130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4078488-218D-BBFD-719E-D630359C33F1}"/>
              </a:ext>
            </a:extLst>
          </p:cNvPr>
          <p:cNvSpPr txBox="1"/>
          <p:nvPr/>
        </p:nvSpPr>
        <p:spPr>
          <a:xfrm>
            <a:off x="10067997" y="61513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894CC09-2D3D-7412-F06B-AECBF720FBF8}"/>
              </a:ext>
            </a:extLst>
          </p:cNvPr>
          <p:cNvSpPr txBox="1"/>
          <p:nvPr/>
        </p:nvSpPr>
        <p:spPr>
          <a:xfrm>
            <a:off x="0" y="0"/>
            <a:ext cx="55034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primeiro triangulo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esquerdo; índice 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direito;  índice 1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direito;  índice 2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segundo triangulo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esquerdo; índice 0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direito;  índice 2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esquerdo; índice 3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024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B5138-93C5-3532-EB86-011624392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4524554-00BA-F07E-B5DB-4CED2D6472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Retângulo 15">
            <a:extLst>
              <a:ext uri="{FF2B5EF4-FFF2-40B4-BE49-F238E27FC236}">
                <a16:creationId xmlns:a16="http://schemas.microsoft.com/office/drawing/2014/main" id="{3DC6DA8B-E39C-DF19-BD74-FC9B6A09A077}"/>
              </a:ext>
            </a:extLst>
          </p:cNvPr>
          <p:cNvSpPr>
            <a:spLocks noChangeAspect="1"/>
          </p:cNvSpPr>
          <p:nvPr/>
        </p:nvSpPr>
        <p:spPr>
          <a:xfrm flipH="1">
            <a:off x="7042030" y="2940794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Retângulo 16">
            <a:extLst>
              <a:ext uri="{FF2B5EF4-FFF2-40B4-BE49-F238E27FC236}">
                <a16:creationId xmlns:a16="http://schemas.microsoft.com/office/drawing/2014/main" id="{ADBD4DBF-5320-6216-95EC-111AD2177048}"/>
              </a:ext>
            </a:extLst>
          </p:cNvPr>
          <p:cNvSpPr>
            <a:spLocks noChangeAspect="1"/>
          </p:cNvSpPr>
          <p:nvPr/>
        </p:nvSpPr>
        <p:spPr>
          <a:xfrm flipV="1">
            <a:off x="7042030" y="2941161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923D98D-7DFD-0E33-EB05-D3C9BB63B8C4}"/>
              </a:ext>
            </a:extLst>
          </p:cNvPr>
          <p:cNvSpPr>
            <a:spLocks noChangeAspect="1"/>
          </p:cNvSpPr>
          <p:nvPr/>
        </p:nvSpPr>
        <p:spPr>
          <a:xfrm>
            <a:off x="6950490" y="284549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CCB50BF-4F8C-08BC-2CFB-C02163A6C51A}"/>
              </a:ext>
            </a:extLst>
          </p:cNvPr>
          <p:cNvSpPr>
            <a:spLocks noChangeAspect="1"/>
          </p:cNvSpPr>
          <p:nvPr/>
        </p:nvSpPr>
        <p:spPr>
          <a:xfrm>
            <a:off x="9389232" y="284549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02BDB7-6828-B33C-DA60-FB74AE0B3524}"/>
              </a:ext>
            </a:extLst>
          </p:cNvPr>
          <p:cNvSpPr txBox="1"/>
          <p:nvPr/>
        </p:nvSpPr>
        <p:spPr>
          <a:xfrm>
            <a:off x="6096000" y="2566162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B327D3-8C31-8EBF-7437-A93B438CB423}"/>
              </a:ext>
            </a:extLst>
          </p:cNvPr>
          <p:cNvSpPr txBox="1"/>
          <p:nvPr/>
        </p:nvSpPr>
        <p:spPr>
          <a:xfrm>
            <a:off x="9479230" y="2562402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DA1BEC2-F67F-3EBA-A555-76F6EC90D50C}"/>
              </a:ext>
            </a:extLst>
          </p:cNvPr>
          <p:cNvSpPr>
            <a:spLocks noChangeAspect="1"/>
          </p:cNvSpPr>
          <p:nvPr/>
        </p:nvSpPr>
        <p:spPr>
          <a:xfrm>
            <a:off x="6950490" y="52842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41A058C-2179-93D4-1F42-12C73DF8977D}"/>
              </a:ext>
            </a:extLst>
          </p:cNvPr>
          <p:cNvSpPr>
            <a:spLocks noChangeAspect="1"/>
          </p:cNvSpPr>
          <p:nvPr/>
        </p:nvSpPr>
        <p:spPr>
          <a:xfrm>
            <a:off x="9389232" y="52842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3AFCE0-543A-183B-DBBB-2D3AA27065EA}"/>
              </a:ext>
            </a:extLst>
          </p:cNvPr>
          <p:cNvSpPr txBox="1"/>
          <p:nvPr/>
        </p:nvSpPr>
        <p:spPr>
          <a:xfrm>
            <a:off x="6096000" y="5374234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2DE28A-7686-0F64-4967-1D9B3DF7F717}"/>
              </a:ext>
            </a:extLst>
          </p:cNvPr>
          <p:cNvSpPr txBox="1"/>
          <p:nvPr/>
        </p:nvSpPr>
        <p:spPr>
          <a:xfrm>
            <a:off x="9479230" y="537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CA52157-9B44-EB69-60D9-89940FB9665E}"/>
              </a:ext>
            </a:extLst>
          </p:cNvPr>
          <p:cNvSpPr txBox="1"/>
          <p:nvPr/>
        </p:nvSpPr>
        <p:spPr>
          <a:xfrm>
            <a:off x="0" y="0"/>
            <a:ext cx="55034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esquerdo; índice 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direito;  índice 1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direito;  índice 2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esquerdo; índice 3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indices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primeiro triangulo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0, 1, 2,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segundo triangulo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0, 2, 3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43171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F03B4-8C5E-4726-B9E9-7CD36B406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264CF1-4FDC-56AA-6C59-4F113C3C69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8524F-21D1-3D22-AA46-D8CD603AD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BF5EEA4-21CA-FC9A-C905-E176AD03E3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9AFF929-1835-C70D-3A5E-74517AC0791C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91BC7403-CA59-BBE3-954D-D99703710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1B8E787-0977-1D4C-8FFB-D3F91ED19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59AFE966-C763-378C-0E47-E2E189788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401A8F18-858F-25D0-4669-E3FB98C31338}"/>
              </a:ext>
            </a:extLst>
          </p:cNvPr>
          <p:cNvSpPr>
            <a:spLocks noChangeAspect="1"/>
          </p:cNvSpPr>
          <p:nvPr/>
        </p:nvSpPr>
        <p:spPr>
          <a:xfrm>
            <a:off x="4324381" y="452388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55FE64F-BF2A-CAAA-98CF-26783D5BCA51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A79A0D2-641D-9E89-731F-645D95DB917A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69D45F8-2D88-B8CA-68BF-B7B270BFFD9D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49582DA-5837-C733-C6E6-4131BADF3056}"/>
              </a:ext>
            </a:extLst>
          </p:cNvPr>
          <p:cNvSpPr>
            <a:spLocks noChangeAspect="1"/>
          </p:cNvSpPr>
          <p:nvPr/>
        </p:nvSpPr>
        <p:spPr>
          <a:xfrm>
            <a:off x="5393091" y="151486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5D3BA02-B553-9479-9B8A-0FF872BD3A16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C4AA287-9575-6C73-A09B-F3E406AC93B8}"/>
              </a:ext>
            </a:extLst>
          </p:cNvPr>
          <p:cNvSpPr>
            <a:spLocks noChangeAspect="1"/>
          </p:cNvSpPr>
          <p:nvPr/>
        </p:nvSpPr>
        <p:spPr>
          <a:xfrm>
            <a:off x="7647568" y="419664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8B2583E-1C31-4159-C72D-06C7DA9D4E5B}"/>
              </a:ext>
            </a:extLst>
          </p:cNvPr>
          <p:cNvSpPr txBox="1"/>
          <p:nvPr/>
        </p:nvSpPr>
        <p:spPr>
          <a:xfrm>
            <a:off x="2965090" y="462565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377BFF3-6A70-A396-0FB8-F46941B388EC}"/>
              </a:ext>
            </a:extLst>
          </p:cNvPr>
          <p:cNvSpPr txBox="1"/>
          <p:nvPr/>
        </p:nvSpPr>
        <p:spPr>
          <a:xfrm>
            <a:off x="2933801" y="192755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68C6B8-9992-989D-EAAA-59A3EF275203}"/>
              </a:ext>
            </a:extLst>
          </p:cNvPr>
          <p:cNvSpPr txBox="1"/>
          <p:nvPr/>
        </p:nvSpPr>
        <p:spPr>
          <a:xfrm>
            <a:off x="6667315" y="496835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33AC2D8-ED0A-75F8-940E-A5AF95DAD9EA}"/>
              </a:ext>
            </a:extLst>
          </p:cNvPr>
          <p:cNvSpPr txBox="1"/>
          <p:nvPr/>
        </p:nvSpPr>
        <p:spPr>
          <a:xfrm>
            <a:off x="6663694" y="2252209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6A6282A-9F3E-1B25-CF1A-D2D84197ACC7}"/>
              </a:ext>
            </a:extLst>
          </p:cNvPr>
          <p:cNvSpPr txBox="1"/>
          <p:nvPr/>
        </p:nvSpPr>
        <p:spPr>
          <a:xfrm>
            <a:off x="4020708" y="1227525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E24A0D-532E-AC12-3B55-0DE34B7C3636}"/>
              </a:ext>
            </a:extLst>
          </p:cNvPr>
          <p:cNvSpPr txBox="1"/>
          <p:nvPr/>
        </p:nvSpPr>
        <p:spPr>
          <a:xfrm>
            <a:off x="7754222" y="426833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A67BCA-997B-6CE3-63A5-6115359573C7}"/>
              </a:ext>
            </a:extLst>
          </p:cNvPr>
          <p:cNvSpPr txBox="1"/>
          <p:nvPr/>
        </p:nvSpPr>
        <p:spPr>
          <a:xfrm>
            <a:off x="7750601" y="1552184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</p:spTree>
    <p:extLst>
      <p:ext uri="{BB962C8B-B14F-4D97-AF65-F5344CB8AC3E}">
        <p14:creationId xmlns:p14="http://schemas.microsoft.com/office/powerpoint/2010/main" val="4281992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75376-FB59-E3BB-2E28-06D45A3AE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B12A2F-BC40-6AE7-032B-7B2AC57449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A4C703ED-AF00-B207-44E6-2BF65422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57" y="1914944"/>
            <a:ext cx="2438740" cy="243874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96F795DF-730D-6D3F-BF1C-4610CB7BB367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6140511-708E-BE8C-2581-230F04A00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3F35972-EF18-E066-BBB1-B9B2092E1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BF208202-6165-329C-D693-294C82E6A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BF62F7B0-157E-19E7-E3A5-30DAC27B1ADA}"/>
              </a:ext>
            </a:extLst>
          </p:cNvPr>
          <p:cNvSpPr>
            <a:spLocks noChangeAspect="1"/>
          </p:cNvSpPr>
          <p:nvPr/>
        </p:nvSpPr>
        <p:spPr>
          <a:xfrm>
            <a:off x="4338641" y="453144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2EEFAB2-1D12-3ECD-327D-77693FF3167E}"/>
              </a:ext>
            </a:extLst>
          </p:cNvPr>
          <p:cNvSpPr>
            <a:spLocks noChangeAspect="1"/>
          </p:cNvSpPr>
          <p:nvPr/>
        </p:nvSpPr>
        <p:spPr>
          <a:xfrm>
            <a:off x="4329214" y="222144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E176AD-8BCB-F903-ACCF-F42087C0995A}"/>
              </a:ext>
            </a:extLst>
          </p:cNvPr>
          <p:cNvSpPr>
            <a:spLocks noChangeAspect="1"/>
          </p:cNvSpPr>
          <p:nvPr/>
        </p:nvSpPr>
        <p:spPr>
          <a:xfrm>
            <a:off x="5407351" y="152242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0CB41FD-7259-CFDD-D3CE-2F2B1CA1DFAB}"/>
              </a:ext>
            </a:extLst>
          </p:cNvPr>
          <p:cNvSpPr>
            <a:spLocks noChangeAspect="1"/>
          </p:cNvSpPr>
          <p:nvPr/>
        </p:nvSpPr>
        <p:spPr>
          <a:xfrm>
            <a:off x="5412515" y="387313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B392910-FAA3-DDC8-4C7B-7DFE72480212}"/>
              </a:ext>
            </a:extLst>
          </p:cNvPr>
          <p:cNvSpPr txBox="1"/>
          <p:nvPr/>
        </p:nvSpPr>
        <p:spPr>
          <a:xfrm>
            <a:off x="5519169" y="39448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992E85E-A442-5646-0AFB-82A84CDA9EE6}"/>
              </a:ext>
            </a:extLst>
          </p:cNvPr>
          <p:cNvSpPr txBox="1"/>
          <p:nvPr/>
        </p:nvSpPr>
        <p:spPr>
          <a:xfrm>
            <a:off x="5515548" y="1228678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C1B4F0-56C3-70D8-0270-681A329AB2CD}"/>
              </a:ext>
            </a:extLst>
          </p:cNvPr>
          <p:cNvSpPr txBox="1"/>
          <p:nvPr/>
        </p:nvSpPr>
        <p:spPr>
          <a:xfrm>
            <a:off x="2965090" y="462565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5E5913-9C13-7BEF-1F9E-45C25883069F}"/>
              </a:ext>
            </a:extLst>
          </p:cNvPr>
          <p:cNvSpPr txBox="1"/>
          <p:nvPr/>
        </p:nvSpPr>
        <p:spPr>
          <a:xfrm>
            <a:off x="2933801" y="192755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546BF9E-36F3-367D-EF0F-52B206F38BA1}"/>
              </a:ext>
            </a:extLst>
          </p:cNvPr>
          <p:cNvSpPr txBox="1"/>
          <p:nvPr/>
        </p:nvSpPr>
        <p:spPr>
          <a:xfrm>
            <a:off x="0" y="0"/>
            <a:ext cx="27174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x0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z0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20575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07E03-885B-95AA-6C9D-FA364E649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48C241-15BD-2EB8-372C-76D313D1E7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D96E2AC-14A1-770F-F996-A7AF1815E76A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C77A9B51-1756-53C2-8D5D-1F59BD56D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1BE48CEE-B3CA-68B8-2088-E9287755D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880D1FEA-D532-8CE9-48C7-65C7FE98B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AEB818C9-5CDB-44C9-7333-BCE77FF49965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7F33EEF-F46F-DFAD-014F-A849C93DC99A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01888DF-294A-5B34-E098-D5568F58DB46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3D3F565-A541-1F8F-889D-6D046A40BAB4}"/>
              </a:ext>
            </a:extLst>
          </p:cNvPr>
          <p:cNvSpPr>
            <a:spLocks noChangeAspect="1"/>
          </p:cNvSpPr>
          <p:nvPr/>
        </p:nvSpPr>
        <p:spPr>
          <a:xfrm>
            <a:off x="7647568" y="419664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F6C74E-D690-5296-F8B8-B430667E3BD6}"/>
              </a:ext>
            </a:extLst>
          </p:cNvPr>
          <p:cNvSpPr txBox="1"/>
          <p:nvPr/>
        </p:nvSpPr>
        <p:spPr>
          <a:xfrm>
            <a:off x="5202638" y="496523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BD1C458-D4A5-C37C-C179-17596790DD13}"/>
              </a:ext>
            </a:extLst>
          </p:cNvPr>
          <p:cNvSpPr txBox="1"/>
          <p:nvPr/>
        </p:nvSpPr>
        <p:spPr>
          <a:xfrm>
            <a:off x="5199017" y="2249086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588A5DE-BF76-5D51-69DD-7EC41CA59633}"/>
              </a:ext>
            </a:extLst>
          </p:cNvPr>
          <p:cNvSpPr txBox="1"/>
          <p:nvPr/>
        </p:nvSpPr>
        <p:spPr>
          <a:xfrm>
            <a:off x="7754222" y="426833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C4B7E78-EAC9-6A5E-5AE8-74AE06C672E9}"/>
              </a:ext>
            </a:extLst>
          </p:cNvPr>
          <p:cNvSpPr txBox="1"/>
          <p:nvPr/>
        </p:nvSpPr>
        <p:spPr>
          <a:xfrm>
            <a:off x="7750601" y="1552184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586F3B-F337-5910-DB7D-EE1046ED5548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x1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z1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3F174-9C98-9804-BF71-BE8A6E314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49D1F0-1714-6942-4C86-04BF46AF15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600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88F10-1820-C430-24C9-D2D89462A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E8161B5-574C-B720-8B00-BE3C713FE7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C720CE-FED9-0C38-D2BC-9E9B9BF5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9309" y="3208827"/>
            <a:ext cx="2438740" cy="243874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27E540D1-E364-3213-610C-C3FB6336A4EB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6BD8551F-0185-6D3B-4454-D8D05B22E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E7253C29-99F8-525B-807B-3AE0CF093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D5EEF92E-8317-9A4F-C6AA-FE0EB366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1CF393A-537F-750A-1744-E82CF988E3BC}"/>
              </a:ext>
            </a:extLst>
          </p:cNvPr>
          <p:cNvSpPr>
            <a:spLocks noChangeAspect="1"/>
          </p:cNvSpPr>
          <p:nvPr/>
        </p:nvSpPr>
        <p:spPr>
          <a:xfrm>
            <a:off x="4324381" y="451761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BFC7302-1688-A8AE-9C49-10DA7ADDC8EA}"/>
              </a:ext>
            </a:extLst>
          </p:cNvPr>
          <p:cNvSpPr>
            <a:spLocks noChangeAspect="1"/>
          </p:cNvSpPr>
          <p:nvPr/>
        </p:nvSpPr>
        <p:spPr>
          <a:xfrm>
            <a:off x="6573694" y="484867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5070459-5090-4CFB-42AE-6665EF3AF796}"/>
              </a:ext>
            </a:extLst>
          </p:cNvPr>
          <p:cNvSpPr>
            <a:spLocks noChangeAspect="1"/>
          </p:cNvSpPr>
          <p:nvPr/>
        </p:nvSpPr>
        <p:spPr>
          <a:xfrm>
            <a:off x="5402518" y="381859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C9108C4-8DC9-70D6-CF66-F7B201625664}"/>
              </a:ext>
            </a:extLst>
          </p:cNvPr>
          <p:cNvSpPr>
            <a:spLocks noChangeAspect="1"/>
          </p:cNvSpPr>
          <p:nvPr/>
        </p:nvSpPr>
        <p:spPr>
          <a:xfrm>
            <a:off x="7651831" y="414965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8D9E289-C17A-C4CF-9C78-25B043CC4926}"/>
              </a:ext>
            </a:extLst>
          </p:cNvPr>
          <p:cNvSpPr txBox="1"/>
          <p:nvPr/>
        </p:nvSpPr>
        <p:spPr>
          <a:xfrm>
            <a:off x="2939329" y="4624494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1213A1-D728-49B8-D05B-CB6DBE76A5A9}"/>
              </a:ext>
            </a:extLst>
          </p:cNvPr>
          <p:cNvSpPr txBox="1"/>
          <p:nvPr/>
        </p:nvSpPr>
        <p:spPr>
          <a:xfrm>
            <a:off x="6669222" y="4949153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3A6B79E-6FB0-C2D3-ED19-B37DEA58F46E}"/>
              </a:ext>
            </a:extLst>
          </p:cNvPr>
          <p:cNvSpPr txBox="1"/>
          <p:nvPr/>
        </p:nvSpPr>
        <p:spPr>
          <a:xfrm>
            <a:off x="4030135" y="3531249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EDAB80C-23B1-A637-8A57-F5EBD56B69BF}"/>
              </a:ext>
            </a:extLst>
          </p:cNvPr>
          <p:cNvSpPr txBox="1"/>
          <p:nvPr/>
        </p:nvSpPr>
        <p:spPr>
          <a:xfrm>
            <a:off x="7760028" y="3855908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8ABBC7-E9A4-B405-247B-7275F6069671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y0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z1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9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58D07-878E-9E88-FEFB-5DE57003D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F350AF-54BF-3E4D-D244-01B9EB011C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321AB89-07E6-E227-6BC9-019F02C3EC9F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838875E5-0162-8AD6-E650-50AFCE122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7F9DB6EF-6C15-AC59-803F-B3FD9D887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C13C9234-0B8D-AE11-E23D-8C9FF607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D6987BFB-0766-DA1E-FA70-460635A844DB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A5E5D29-250D-D006-F8F6-783E3638FA5B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300649E-03FB-95D3-8A5A-D3D645F3C145}"/>
              </a:ext>
            </a:extLst>
          </p:cNvPr>
          <p:cNvSpPr>
            <a:spLocks noChangeAspect="1"/>
          </p:cNvSpPr>
          <p:nvPr/>
        </p:nvSpPr>
        <p:spPr>
          <a:xfrm>
            <a:off x="5393091" y="151486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1098E27-B3AC-63CF-19D2-4C18A9C0E9BC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A58C2A3-3650-7FFF-E4FC-CF3C0211ED6C}"/>
              </a:ext>
            </a:extLst>
          </p:cNvPr>
          <p:cNvSpPr txBox="1"/>
          <p:nvPr/>
        </p:nvSpPr>
        <p:spPr>
          <a:xfrm>
            <a:off x="2929902" y="232077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7725F41-6B55-49EB-EE0D-B112A73F3D67}"/>
              </a:ext>
            </a:extLst>
          </p:cNvPr>
          <p:cNvSpPr txBox="1"/>
          <p:nvPr/>
        </p:nvSpPr>
        <p:spPr>
          <a:xfrm>
            <a:off x="6659795" y="2645429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465ABD-C7D8-ADA6-6101-DB968512C82C}"/>
              </a:ext>
            </a:extLst>
          </p:cNvPr>
          <p:cNvSpPr txBox="1"/>
          <p:nvPr/>
        </p:nvSpPr>
        <p:spPr>
          <a:xfrm>
            <a:off x="4020708" y="1227525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E6ADB6A-13A2-FA89-B256-F568D376D779}"/>
              </a:ext>
            </a:extLst>
          </p:cNvPr>
          <p:cNvSpPr txBox="1"/>
          <p:nvPr/>
        </p:nvSpPr>
        <p:spPr>
          <a:xfrm>
            <a:off x="7750601" y="1552184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CA67D2-BE78-EA75-C09F-29CBFDE5A3D1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y1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z0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11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E3E23-0AFB-F150-2975-4B44D4A03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8C1157D-58A6-BD22-017A-BFF0350B79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B042D8C8-E022-9E6A-2042-937B98E31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64" y="1730235"/>
            <a:ext cx="2438740" cy="243874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7A7949DE-E41C-6ECE-DCD0-CA34A9B90A97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C3B85A07-2BEB-B68B-E5CD-9BE3DB65F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BC579C33-6F1B-3C62-4084-74065FED0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A20F263E-7F7A-289E-552E-73C655096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7EDFB77-FA7F-B6CF-591F-0B4B419D768A}"/>
              </a:ext>
            </a:extLst>
          </p:cNvPr>
          <p:cNvSpPr>
            <a:spLocks noChangeAspect="1"/>
          </p:cNvSpPr>
          <p:nvPr/>
        </p:nvSpPr>
        <p:spPr>
          <a:xfrm>
            <a:off x="5383664" y="385189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7D66953-073C-669C-653C-613776F34C09}"/>
              </a:ext>
            </a:extLst>
          </p:cNvPr>
          <p:cNvSpPr>
            <a:spLocks noChangeAspect="1"/>
          </p:cNvSpPr>
          <p:nvPr/>
        </p:nvSpPr>
        <p:spPr>
          <a:xfrm>
            <a:off x="7632977" y="41829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16DE6EB-24C8-588A-D4B2-74F0CFCBB09E}"/>
              </a:ext>
            </a:extLst>
          </p:cNvPr>
          <p:cNvSpPr>
            <a:spLocks noChangeAspect="1"/>
          </p:cNvSpPr>
          <p:nvPr/>
        </p:nvSpPr>
        <p:spPr>
          <a:xfrm>
            <a:off x="5374237" y="154189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220C31A-486E-D8F1-0F61-4E616F513C08}"/>
              </a:ext>
            </a:extLst>
          </p:cNvPr>
          <p:cNvSpPr>
            <a:spLocks noChangeAspect="1"/>
          </p:cNvSpPr>
          <p:nvPr/>
        </p:nvSpPr>
        <p:spPr>
          <a:xfrm>
            <a:off x="7623550" y="187296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B53983D-65A7-143A-ABFA-A52C2D328D4C}"/>
              </a:ext>
            </a:extLst>
          </p:cNvPr>
          <p:cNvSpPr txBox="1"/>
          <p:nvPr/>
        </p:nvSpPr>
        <p:spPr>
          <a:xfrm>
            <a:off x="4024373" y="395366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D441074-E2CD-6E41-59D5-BE9E688BD480}"/>
              </a:ext>
            </a:extLst>
          </p:cNvPr>
          <p:cNvSpPr txBox="1"/>
          <p:nvPr/>
        </p:nvSpPr>
        <p:spPr>
          <a:xfrm>
            <a:off x="3993084" y="1255556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4492DE-E805-8602-2B92-D76B9B9A1374}"/>
              </a:ext>
            </a:extLst>
          </p:cNvPr>
          <p:cNvSpPr txBox="1"/>
          <p:nvPr/>
        </p:nvSpPr>
        <p:spPr>
          <a:xfrm>
            <a:off x="7726598" y="42963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9845D7C-8958-A183-1435-9FFAF113CC65}"/>
              </a:ext>
            </a:extLst>
          </p:cNvPr>
          <p:cNvSpPr txBox="1"/>
          <p:nvPr/>
        </p:nvSpPr>
        <p:spPr>
          <a:xfrm>
            <a:off x="7722977" y="1580215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0A1A26-9B3A-BF42-F864-63217382943C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z0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z0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8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BFF68-5A6B-DD2E-E5FC-5DC31C13A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39DE497-58E1-C33E-BD2A-1010D6B740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6EACB91-C26E-E36B-3684-D37BCFD72883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57C17C30-9A5D-721F-C8A2-18E4C4075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5BAC45F3-BBD8-47EF-513A-9A0D2F375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AD5914C4-1A83-D773-D944-8B0A1DE0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0FFFAAF0-3A10-BA0A-59AA-FBFFDA460BAF}"/>
              </a:ext>
            </a:extLst>
          </p:cNvPr>
          <p:cNvSpPr>
            <a:spLocks noChangeAspect="1"/>
          </p:cNvSpPr>
          <p:nvPr/>
        </p:nvSpPr>
        <p:spPr>
          <a:xfrm>
            <a:off x="4324381" y="452388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9196338-102B-67CD-1587-FA23559C2792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BD979DF-7EBE-23A4-5609-7793B3EEA254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664140D-6233-5AA9-887F-A13BF2A88B09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F7EE98-D1C4-CD3C-1F97-08E91E66223F}"/>
              </a:ext>
            </a:extLst>
          </p:cNvPr>
          <p:cNvSpPr txBox="1"/>
          <p:nvPr/>
        </p:nvSpPr>
        <p:spPr>
          <a:xfrm>
            <a:off x="2965090" y="462565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96E441F-5B71-E51B-1F99-0C83CC2AF882}"/>
              </a:ext>
            </a:extLst>
          </p:cNvPr>
          <p:cNvSpPr txBox="1"/>
          <p:nvPr/>
        </p:nvSpPr>
        <p:spPr>
          <a:xfrm>
            <a:off x="2933801" y="192755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604AD3-1153-A45E-7CF0-3A8246CAFEED}"/>
              </a:ext>
            </a:extLst>
          </p:cNvPr>
          <p:cNvSpPr txBox="1"/>
          <p:nvPr/>
        </p:nvSpPr>
        <p:spPr>
          <a:xfrm>
            <a:off x="6667315" y="496835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915333-E9B0-E4A0-C463-A35EE73F86FB}"/>
              </a:ext>
            </a:extLst>
          </p:cNvPr>
          <p:cNvSpPr txBox="1"/>
          <p:nvPr/>
        </p:nvSpPr>
        <p:spPr>
          <a:xfrm>
            <a:off x="6663694" y="2252209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D4D8FB-B8A0-BCC5-31B0-9082C223C0A1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z1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z1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20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3ABC3-EB7A-BB6C-C786-8C57A7C01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85E8AAD-2648-153E-2AFF-F43A82B8B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524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1C9B7-9544-3BA9-EE55-D6CDF5976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C49C744-9EF5-9F2D-2C1A-5C0FC465BC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972ED4-E209-8B9A-0A77-93F0EA759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630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71AB4EED-C29D-1CA1-341F-98166C2A4C14}"/>
              </a:ext>
            </a:extLst>
          </p:cNvPr>
          <p:cNvSpPr>
            <a:spLocks noChangeAspect="1"/>
          </p:cNvSpPr>
          <p:nvPr/>
        </p:nvSpPr>
        <p:spPr>
          <a:xfrm>
            <a:off x="4786630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72D0210-B96B-15B5-A751-75BAB7A661B9}"/>
              </a:ext>
            </a:extLst>
          </p:cNvPr>
          <p:cNvSpPr>
            <a:spLocks noChangeAspect="1"/>
          </p:cNvSpPr>
          <p:nvPr/>
        </p:nvSpPr>
        <p:spPr>
          <a:xfrm>
            <a:off x="7225372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F897EF0-4E93-7849-44F5-FCD96F28A3B6}"/>
              </a:ext>
            </a:extLst>
          </p:cNvPr>
          <p:cNvSpPr>
            <a:spLocks noChangeAspect="1"/>
          </p:cNvSpPr>
          <p:nvPr/>
        </p:nvSpPr>
        <p:spPr>
          <a:xfrm>
            <a:off x="4786630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F61C563-71D9-F685-4248-0E5AF5CE3173}"/>
              </a:ext>
            </a:extLst>
          </p:cNvPr>
          <p:cNvSpPr>
            <a:spLocks noChangeAspect="1"/>
          </p:cNvSpPr>
          <p:nvPr/>
        </p:nvSpPr>
        <p:spPr>
          <a:xfrm>
            <a:off x="7225372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64A07F-960E-3BC4-273B-577C8DA6093E}"/>
              </a:ext>
            </a:extLst>
          </p:cNvPr>
          <p:cNvSpPr txBox="1"/>
          <p:nvPr/>
        </p:nvSpPr>
        <p:spPr>
          <a:xfrm>
            <a:off x="3932140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A1264D-9142-703D-7BF5-6BF6EF71B39B}"/>
              </a:ext>
            </a:extLst>
          </p:cNvPr>
          <p:cNvSpPr txBox="1"/>
          <p:nvPr/>
        </p:nvSpPr>
        <p:spPr>
          <a:xfrm>
            <a:off x="3932140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77F6CB-2B49-54A5-D4AA-542856A90BA0}"/>
              </a:ext>
            </a:extLst>
          </p:cNvPr>
          <p:cNvSpPr txBox="1"/>
          <p:nvPr/>
        </p:nvSpPr>
        <p:spPr>
          <a:xfrm>
            <a:off x="7315370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9EB336-B857-6921-4514-444AC71A86F2}"/>
              </a:ext>
            </a:extLst>
          </p:cNvPr>
          <p:cNvSpPr txBox="1"/>
          <p:nvPr/>
        </p:nvSpPr>
        <p:spPr>
          <a:xfrm>
            <a:off x="7315370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FF732F-A42F-896A-3808-42B9ADF08D61}"/>
              </a:ext>
            </a:extLst>
          </p:cNvPr>
          <p:cNvSpPr txBox="1"/>
          <p:nvPr/>
        </p:nvSpPr>
        <p:spPr>
          <a:xfrm>
            <a:off x="0" y="0"/>
            <a:ext cx="27174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u0, v0,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u1, v0,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u1, v1,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u0, v1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05165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2162-7F62-341C-BB74-9B11F2C4F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211219-6E4C-2DE9-1AB0-CFEEF27F8D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10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20BA2-9F54-9CE6-D017-C91570BF3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24763A1-F65C-91B2-C1B2-EBF6A849C9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8E16F86A-E9CC-79C5-F7AA-01A4FAB0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F7ACA08-D789-8623-0BAF-D9642569E1A1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830CD32-16A5-7A17-6434-73BD272CF14A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19C516-4EBE-5FD3-FE8C-9F9B3EECBA13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F8F439-7866-C96E-C4C9-2FEB30668D71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3007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29DEC-6CDE-AA04-E325-9A644B73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E55D885-BC7E-8E40-F70B-2E24C5DF8F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52A142F6-941F-A08C-E28E-7CB5B1281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B7A8442-512A-11E6-4FBF-856CC77A9C06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C5F796-926A-9EB0-553B-9A21D578E9D2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A88989-9712-39A8-8116-76CD3765E660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C7BD5D-DB39-E56A-71FD-AE7DE565A891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22F593-40A1-35AB-30D5-92F16F928975}"/>
              </a:ext>
            </a:extLst>
          </p:cNvPr>
          <p:cNvCxnSpPr/>
          <p:nvPr/>
        </p:nvCxnSpPr>
        <p:spPr>
          <a:xfrm>
            <a:off x="6014301" y="386499"/>
            <a:ext cx="81699" cy="619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46F22B9-4305-9E6F-FB8C-45A7CEFE07D8}"/>
              </a:ext>
            </a:extLst>
          </p:cNvPr>
          <p:cNvCxnSpPr>
            <a:cxnSpLocks/>
          </p:cNvCxnSpPr>
          <p:nvPr/>
        </p:nvCxnSpPr>
        <p:spPr>
          <a:xfrm>
            <a:off x="1800520" y="3429000"/>
            <a:ext cx="8776354" cy="96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779846-5379-B146-25FB-0338E611A24E}"/>
              </a:ext>
            </a:extLst>
          </p:cNvPr>
          <p:cNvSpPr txBox="1"/>
          <p:nvPr/>
        </p:nvSpPr>
        <p:spPr>
          <a:xfrm>
            <a:off x="6055150" y="34494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750C1-764E-B4F0-28E4-BA0BB3AFCDEE}"/>
              </a:ext>
            </a:extLst>
          </p:cNvPr>
          <p:cNvSpPr txBox="1"/>
          <p:nvPr/>
        </p:nvSpPr>
        <p:spPr>
          <a:xfrm>
            <a:off x="2471676" y="58651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-y1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CF8EF8E-7715-B7E8-F450-0FEB1C9266D0}"/>
              </a:ext>
            </a:extLst>
          </p:cNvPr>
          <p:cNvSpPr txBox="1"/>
          <p:nvPr/>
        </p:nvSpPr>
        <p:spPr>
          <a:xfrm>
            <a:off x="8740354" y="8336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204CBB0-F4DB-DEC2-83E4-27CF52E0D921}"/>
              </a:ext>
            </a:extLst>
          </p:cNvPr>
          <p:cNvSpPr txBox="1"/>
          <p:nvPr/>
        </p:nvSpPr>
        <p:spPr>
          <a:xfrm>
            <a:off x="8589271" y="58176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-y1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87DAD8-2CED-99F4-C03B-2ADFBA3FA6B7}"/>
              </a:ext>
            </a:extLst>
          </p:cNvPr>
          <p:cNvSpPr txBox="1"/>
          <p:nvPr/>
        </p:nvSpPr>
        <p:spPr>
          <a:xfrm>
            <a:off x="2486785" y="8430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y1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19CFFFE-4D18-8440-91A1-60B259E8EBD9}"/>
              </a:ext>
            </a:extLst>
          </p:cNvPr>
          <p:cNvSpPr txBox="1"/>
          <p:nvPr/>
        </p:nvSpPr>
        <p:spPr>
          <a:xfrm>
            <a:off x="3660870" y="466760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3C7A05A-10BA-072A-DB67-A355B98FC12B}"/>
              </a:ext>
            </a:extLst>
          </p:cNvPr>
          <p:cNvSpPr txBox="1"/>
          <p:nvPr/>
        </p:nvSpPr>
        <p:spPr>
          <a:xfrm>
            <a:off x="6884958" y="46378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0.5f, -0.5f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18730F-E598-155A-7070-3ACF1D7CEB32}"/>
              </a:ext>
            </a:extLst>
          </p:cNvPr>
          <p:cNvSpPr txBox="1"/>
          <p:nvPr/>
        </p:nvSpPr>
        <p:spPr>
          <a:xfrm>
            <a:off x="5307162" y="1595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0.0f, 0.5f</a:t>
            </a:r>
          </a:p>
        </p:txBody>
      </p:sp>
    </p:spTree>
    <p:extLst>
      <p:ext uri="{BB962C8B-B14F-4D97-AF65-F5344CB8AC3E}">
        <p14:creationId xmlns:p14="http://schemas.microsoft.com/office/powerpoint/2010/main" val="143343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89436-97EB-178C-F1A8-4BCCD150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4441DCB-2EC3-FC4E-B815-8BFA63FCCA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B7CBB1-80C1-967F-DE25-89136F9C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F570567-6014-A13E-9CB8-CE7F393F074D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C739C0B-271B-717B-BB76-3F8CB0D6D72B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C552A0-72A8-061C-88C5-B921EC496653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1B5E5F-30F6-282C-EB38-69DA7D6B17C9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D5D4883-6A1B-10CD-8128-96F84ED6F6E4}"/>
              </a:ext>
            </a:extLst>
          </p:cNvPr>
          <p:cNvCxnSpPr/>
          <p:nvPr/>
        </p:nvCxnSpPr>
        <p:spPr>
          <a:xfrm>
            <a:off x="6014301" y="386499"/>
            <a:ext cx="81699" cy="619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91286A5-0992-E8CD-4D6B-C8FF814C4479}"/>
              </a:ext>
            </a:extLst>
          </p:cNvPr>
          <p:cNvCxnSpPr>
            <a:cxnSpLocks/>
          </p:cNvCxnSpPr>
          <p:nvPr/>
        </p:nvCxnSpPr>
        <p:spPr>
          <a:xfrm>
            <a:off x="1800520" y="3429000"/>
            <a:ext cx="8776354" cy="96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42E11A-872E-A54A-5E69-24F35C21CAED}"/>
              </a:ext>
            </a:extLst>
          </p:cNvPr>
          <p:cNvSpPr txBox="1"/>
          <p:nvPr/>
        </p:nvSpPr>
        <p:spPr>
          <a:xfrm>
            <a:off x="6055150" y="34494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5A4666-D31F-78FF-55E9-6FEBD5DA863C}"/>
              </a:ext>
            </a:extLst>
          </p:cNvPr>
          <p:cNvSpPr txBox="1"/>
          <p:nvPr/>
        </p:nvSpPr>
        <p:spPr>
          <a:xfrm>
            <a:off x="2471676" y="58651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-y1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2D530C-EEBE-7E61-20FA-F61BEEA18574}"/>
              </a:ext>
            </a:extLst>
          </p:cNvPr>
          <p:cNvSpPr txBox="1"/>
          <p:nvPr/>
        </p:nvSpPr>
        <p:spPr>
          <a:xfrm>
            <a:off x="8740354" y="8336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05807E-DE1E-D5F1-E256-4857639E4F43}"/>
              </a:ext>
            </a:extLst>
          </p:cNvPr>
          <p:cNvSpPr txBox="1"/>
          <p:nvPr/>
        </p:nvSpPr>
        <p:spPr>
          <a:xfrm>
            <a:off x="8589271" y="58176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-y1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86B331-B9EB-BDF2-F0E4-FC20E9ED1844}"/>
              </a:ext>
            </a:extLst>
          </p:cNvPr>
          <p:cNvSpPr txBox="1"/>
          <p:nvPr/>
        </p:nvSpPr>
        <p:spPr>
          <a:xfrm>
            <a:off x="2486785" y="8430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y1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B94FE09-569F-054A-A949-D0D3EB2E2AF6}"/>
              </a:ext>
            </a:extLst>
          </p:cNvPr>
          <p:cNvSpPr txBox="1"/>
          <p:nvPr/>
        </p:nvSpPr>
        <p:spPr>
          <a:xfrm>
            <a:off x="3660870" y="466760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4756FB3-70D5-28F8-B2C1-81151BEF2305}"/>
              </a:ext>
            </a:extLst>
          </p:cNvPr>
          <p:cNvSpPr txBox="1"/>
          <p:nvPr/>
        </p:nvSpPr>
        <p:spPr>
          <a:xfrm>
            <a:off x="6884958" y="46378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0.5f, -0.5f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D5ED7DD-1DCC-17BA-CD60-28996FEE4DEB}"/>
              </a:ext>
            </a:extLst>
          </p:cNvPr>
          <p:cNvSpPr txBox="1"/>
          <p:nvPr/>
        </p:nvSpPr>
        <p:spPr>
          <a:xfrm>
            <a:off x="5307162" y="1595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0.0f, 0.5f</a:t>
            </a:r>
          </a:p>
        </p:txBody>
      </p:sp>
    </p:spTree>
    <p:extLst>
      <p:ext uri="{BB962C8B-B14F-4D97-AF65-F5344CB8AC3E}">
        <p14:creationId xmlns:p14="http://schemas.microsoft.com/office/powerpoint/2010/main" val="71650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9C430-42F6-AA75-665F-A61871505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3778F92-4684-2730-CFB2-6902A7259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E91A3AC3-D25C-4667-B644-0E16A8922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0F936B4-2371-FDC4-701C-3FD56CB924BA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EE67BB0-BBE0-31BB-95B8-AA446C9B3ACB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7DC283-9AB5-A2B3-75C2-00AAC38CE924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A58B65-8924-56DE-9AB7-CBC556704F62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470F0D7-8BE0-CD3D-2D5E-5E84D7E95944}"/>
              </a:ext>
            </a:extLst>
          </p:cNvPr>
          <p:cNvCxnSpPr/>
          <p:nvPr/>
        </p:nvCxnSpPr>
        <p:spPr>
          <a:xfrm>
            <a:off x="6014301" y="386499"/>
            <a:ext cx="81699" cy="619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27ECCA8-4859-E263-4D3B-BB5E9B739D3D}"/>
              </a:ext>
            </a:extLst>
          </p:cNvPr>
          <p:cNvCxnSpPr>
            <a:cxnSpLocks/>
          </p:cNvCxnSpPr>
          <p:nvPr/>
        </p:nvCxnSpPr>
        <p:spPr>
          <a:xfrm>
            <a:off x="1800520" y="3429000"/>
            <a:ext cx="8776354" cy="96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B9063A-2F97-F190-6F30-414AA8835892}"/>
              </a:ext>
            </a:extLst>
          </p:cNvPr>
          <p:cNvSpPr txBox="1"/>
          <p:nvPr/>
        </p:nvSpPr>
        <p:spPr>
          <a:xfrm>
            <a:off x="6055150" y="34494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9A918A-C7E8-2071-150B-D487C8EFEC9E}"/>
              </a:ext>
            </a:extLst>
          </p:cNvPr>
          <p:cNvSpPr txBox="1"/>
          <p:nvPr/>
        </p:nvSpPr>
        <p:spPr>
          <a:xfrm>
            <a:off x="2471676" y="58651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-y1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827B3DD-0D13-376D-AE14-7C0321F1D4EC}"/>
              </a:ext>
            </a:extLst>
          </p:cNvPr>
          <p:cNvSpPr txBox="1"/>
          <p:nvPr/>
        </p:nvSpPr>
        <p:spPr>
          <a:xfrm>
            <a:off x="8740354" y="8336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810BF47-3724-89B6-258D-D49F6D6FC154}"/>
              </a:ext>
            </a:extLst>
          </p:cNvPr>
          <p:cNvSpPr txBox="1"/>
          <p:nvPr/>
        </p:nvSpPr>
        <p:spPr>
          <a:xfrm>
            <a:off x="8589271" y="58176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-y1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0ADFF0B-AB69-DBBA-6E9C-5E80E365E0C1}"/>
              </a:ext>
            </a:extLst>
          </p:cNvPr>
          <p:cNvSpPr txBox="1"/>
          <p:nvPr/>
        </p:nvSpPr>
        <p:spPr>
          <a:xfrm>
            <a:off x="2486785" y="8430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y1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663D69-4F85-4BF8-B43B-45C5278D2D79}"/>
              </a:ext>
            </a:extLst>
          </p:cNvPr>
          <p:cNvSpPr txBox="1"/>
          <p:nvPr/>
        </p:nvSpPr>
        <p:spPr>
          <a:xfrm>
            <a:off x="3660870" y="466760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72B0ED1-4A19-01AD-481A-6C5FED0C8D15}"/>
              </a:ext>
            </a:extLst>
          </p:cNvPr>
          <p:cNvSpPr txBox="1"/>
          <p:nvPr/>
        </p:nvSpPr>
        <p:spPr>
          <a:xfrm>
            <a:off x="6884958" y="46378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0.5f, -0.5f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4D81DF0-6087-141E-48E3-35D517DDFA56}"/>
              </a:ext>
            </a:extLst>
          </p:cNvPr>
          <p:cNvSpPr txBox="1"/>
          <p:nvPr/>
        </p:nvSpPr>
        <p:spPr>
          <a:xfrm>
            <a:off x="6948277" y="15515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0.5f, 0.5f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113635-0615-2C3A-49E5-0D2A575BCE0A}"/>
              </a:ext>
            </a:extLst>
          </p:cNvPr>
          <p:cNvSpPr txBox="1"/>
          <p:nvPr/>
        </p:nvSpPr>
        <p:spPr>
          <a:xfrm>
            <a:off x="3622359" y="165693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-0.5f, 0.5f</a:t>
            </a:r>
          </a:p>
        </p:txBody>
      </p:sp>
    </p:spTree>
    <p:extLst>
      <p:ext uri="{BB962C8B-B14F-4D97-AF65-F5344CB8AC3E}">
        <p14:creationId xmlns:p14="http://schemas.microsoft.com/office/powerpoint/2010/main" val="334609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C1D6F-7A51-AA4E-0974-04D5C4D78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F68A91-149F-F241-326C-8740E97E0D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45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FEA56-3AE9-1647-1556-BCC4D656B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B6823F3-7593-42F7-C6D6-FC0911076A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FFCF7368-3153-70A1-4795-1CF1A56BF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D2A6E7A-F0E1-0751-2738-A27CC52AD722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C7313E4-5147-6A8C-201B-13E0A550A66C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BC45BC-FB7C-2F8E-7FCE-0B5406446829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22A143-D56C-0312-1445-F1EB3B941C35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4EFC329-9469-55A9-0F30-819A1293834E}"/>
              </a:ext>
            </a:extLst>
          </p:cNvPr>
          <p:cNvCxnSpPr/>
          <p:nvPr/>
        </p:nvCxnSpPr>
        <p:spPr>
          <a:xfrm>
            <a:off x="6014301" y="386499"/>
            <a:ext cx="81699" cy="619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A3C5D96-F3C8-2A70-EF0E-D37F884468C3}"/>
              </a:ext>
            </a:extLst>
          </p:cNvPr>
          <p:cNvCxnSpPr>
            <a:cxnSpLocks/>
          </p:cNvCxnSpPr>
          <p:nvPr/>
        </p:nvCxnSpPr>
        <p:spPr>
          <a:xfrm>
            <a:off x="1800520" y="3429000"/>
            <a:ext cx="8776354" cy="96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FD1925C-BE2F-FC65-3B1E-5F113A4C0B2B}"/>
              </a:ext>
            </a:extLst>
          </p:cNvPr>
          <p:cNvSpPr txBox="1"/>
          <p:nvPr/>
        </p:nvSpPr>
        <p:spPr>
          <a:xfrm>
            <a:off x="6055150" y="34494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1F1517-2E62-BA98-B5A6-158E1782C017}"/>
              </a:ext>
            </a:extLst>
          </p:cNvPr>
          <p:cNvSpPr txBox="1"/>
          <p:nvPr/>
        </p:nvSpPr>
        <p:spPr>
          <a:xfrm>
            <a:off x="2471676" y="58651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-y1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530B57-BFAD-05D7-ADE1-3ADE20292137}"/>
              </a:ext>
            </a:extLst>
          </p:cNvPr>
          <p:cNvSpPr txBox="1"/>
          <p:nvPr/>
        </p:nvSpPr>
        <p:spPr>
          <a:xfrm>
            <a:off x="8740354" y="8336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D0AE8B7-255F-AD93-3B95-DE77D8FFBDAE}"/>
              </a:ext>
            </a:extLst>
          </p:cNvPr>
          <p:cNvSpPr txBox="1"/>
          <p:nvPr/>
        </p:nvSpPr>
        <p:spPr>
          <a:xfrm>
            <a:off x="8589271" y="58176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-y1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586942-7B76-BD14-11B9-0A313EA407FF}"/>
              </a:ext>
            </a:extLst>
          </p:cNvPr>
          <p:cNvSpPr txBox="1"/>
          <p:nvPr/>
        </p:nvSpPr>
        <p:spPr>
          <a:xfrm>
            <a:off x="2486785" y="8430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y1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684BAEE-D626-E534-2FEA-93208EA33415}"/>
              </a:ext>
            </a:extLst>
          </p:cNvPr>
          <p:cNvSpPr txBox="1"/>
          <p:nvPr/>
        </p:nvSpPr>
        <p:spPr>
          <a:xfrm>
            <a:off x="8902471" y="465306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1, -8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5C5BC6-6932-1C1B-C681-659784BACD47}"/>
              </a:ext>
            </a:extLst>
          </p:cNvPr>
          <p:cNvSpPr txBox="1"/>
          <p:nvPr/>
        </p:nvSpPr>
        <p:spPr>
          <a:xfrm>
            <a:off x="5383651" y="460781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0, -8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6429D0E-D996-ECE6-75BC-613B478B011C}"/>
              </a:ext>
            </a:extLst>
          </p:cNvPr>
          <p:cNvSpPr txBox="1"/>
          <p:nvPr/>
        </p:nvSpPr>
        <p:spPr>
          <a:xfrm>
            <a:off x="5404784" y="20487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0, 9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14D89CF-AAEA-048A-525C-179C7ECC33A7}"/>
              </a:ext>
            </a:extLst>
          </p:cNvPr>
          <p:cNvSpPr txBox="1"/>
          <p:nvPr/>
        </p:nvSpPr>
        <p:spPr>
          <a:xfrm>
            <a:off x="8965790" y="20487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1, 9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08F1A1B-E3D3-A049-9661-B218665EE72F}"/>
              </a:ext>
            </a:extLst>
          </p:cNvPr>
          <p:cNvSpPr txBox="1"/>
          <p:nvPr/>
        </p:nvSpPr>
        <p:spPr>
          <a:xfrm>
            <a:off x="0" y="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Crosshair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3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D3574-AE79-74D9-E45F-5E4C83010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8B13B3A-9A20-B83C-8FD4-A5560C2321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C759B68E-37AF-14D6-F2B1-237073F0C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1DBB11C-C192-65C8-E885-F063CAC3C4BB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919E996-F12E-3FB5-4992-9029F7629017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E85638-BC47-0680-A03C-4C668D73803F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807ABC-127C-7C7A-E5B9-8BF21D251543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3EF0D48-18D5-577A-C524-6E49B8908855}"/>
              </a:ext>
            </a:extLst>
          </p:cNvPr>
          <p:cNvCxnSpPr/>
          <p:nvPr/>
        </p:nvCxnSpPr>
        <p:spPr>
          <a:xfrm>
            <a:off x="6014301" y="386499"/>
            <a:ext cx="81699" cy="619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8415649-3771-F5C0-7273-A271FC165B4E}"/>
              </a:ext>
            </a:extLst>
          </p:cNvPr>
          <p:cNvCxnSpPr>
            <a:cxnSpLocks/>
          </p:cNvCxnSpPr>
          <p:nvPr/>
        </p:nvCxnSpPr>
        <p:spPr>
          <a:xfrm>
            <a:off x="1800520" y="3429000"/>
            <a:ext cx="8776354" cy="96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F89DE6-ADF6-70D3-2582-C315F4465602}"/>
              </a:ext>
            </a:extLst>
          </p:cNvPr>
          <p:cNvSpPr txBox="1"/>
          <p:nvPr/>
        </p:nvSpPr>
        <p:spPr>
          <a:xfrm>
            <a:off x="6055150" y="34494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A6C6786-7131-DC04-7E8E-571ABB65559F}"/>
              </a:ext>
            </a:extLst>
          </p:cNvPr>
          <p:cNvSpPr txBox="1"/>
          <p:nvPr/>
        </p:nvSpPr>
        <p:spPr>
          <a:xfrm>
            <a:off x="2471676" y="58651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-y1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C48533-120F-82F2-6C9A-258FD64BA34A}"/>
              </a:ext>
            </a:extLst>
          </p:cNvPr>
          <p:cNvSpPr txBox="1"/>
          <p:nvPr/>
        </p:nvSpPr>
        <p:spPr>
          <a:xfrm>
            <a:off x="8740354" y="8336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90FEC0-1E60-D945-3C42-EADC0803B4B5}"/>
              </a:ext>
            </a:extLst>
          </p:cNvPr>
          <p:cNvSpPr txBox="1"/>
          <p:nvPr/>
        </p:nvSpPr>
        <p:spPr>
          <a:xfrm>
            <a:off x="8589271" y="58176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-y1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95FD0C0-9819-917B-08FC-7EDF0DEB9804}"/>
              </a:ext>
            </a:extLst>
          </p:cNvPr>
          <p:cNvSpPr txBox="1"/>
          <p:nvPr/>
        </p:nvSpPr>
        <p:spPr>
          <a:xfrm>
            <a:off x="2486785" y="8430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y1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DA2BEA-5A58-C026-AEEB-A3D4EE0946E6}"/>
              </a:ext>
            </a:extLst>
          </p:cNvPr>
          <p:cNvSpPr txBox="1"/>
          <p:nvPr/>
        </p:nvSpPr>
        <p:spPr>
          <a:xfrm>
            <a:off x="7749646" y="34773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9, 0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C3DEF5-9155-6EA8-AA09-1DF5569ADD0E}"/>
              </a:ext>
            </a:extLst>
          </p:cNvPr>
          <p:cNvSpPr txBox="1"/>
          <p:nvPr/>
        </p:nvSpPr>
        <p:spPr>
          <a:xfrm>
            <a:off x="3941309" y="345942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-8, 0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76242D-7903-1C04-76EF-680B9ECABEB9}"/>
              </a:ext>
            </a:extLst>
          </p:cNvPr>
          <p:cNvSpPr txBox="1"/>
          <p:nvPr/>
        </p:nvSpPr>
        <p:spPr>
          <a:xfrm>
            <a:off x="3846224" y="8336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-8, 1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6482F2E-9027-FAEF-07F7-CC79D5196AD4}"/>
              </a:ext>
            </a:extLst>
          </p:cNvPr>
          <p:cNvSpPr txBox="1"/>
          <p:nvPr/>
        </p:nvSpPr>
        <p:spPr>
          <a:xfrm>
            <a:off x="7508967" y="7676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9, 1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679ABB8-C564-B963-6EB6-CC19446A18BE}"/>
              </a:ext>
            </a:extLst>
          </p:cNvPr>
          <p:cNvSpPr txBox="1"/>
          <p:nvPr/>
        </p:nvSpPr>
        <p:spPr>
          <a:xfrm>
            <a:off x="0" y="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Crosshair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92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779</Words>
  <Application>Microsoft Office PowerPoint</Application>
  <PresentationFormat>Widescreen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8</cp:revision>
  <dcterms:created xsi:type="dcterms:W3CDTF">2025-02-22T12:18:35Z</dcterms:created>
  <dcterms:modified xsi:type="dcterms:W3CDTF">2025-03-04T17:48:13Z</dcterms:modified>
</cp:coreProperties>
</file>