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41F94-BE72-89EB-D7FE-A98ACCB1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1FEE0-F736-EABF-CDFC-02B4192D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4A4C1-804D-605E-860C-657A349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D21E5-A1B0-3782-A236-B34DA75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EA0A8-3259-D793-0930-3323CB7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1F22-0944-C762-3A1E-9580716E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B861FE-ACB0-2323-0F4F-BB35773A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C2EC0-D867-DBAF-35CE-170E0FD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0F492-D552-8405-FDCD-53D8F222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8972B-14F1-A968-65A9-B273EA9E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0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44F43-1848-BAA5-007B-D5995558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7392A-FA82-222E-1DDD-11B22D97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6A7F4-5FA7-7223-9D1D-E51FA2BA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ED90B-BB7C-A29F-F4DC-582396A9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0B4C6-7F5C-9112-AAA7-01C9C0CC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BDE5-F29E-52BD-F89F-F573690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0E376-81BF-F5EE-BC4D-85D0F16B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23308-4955-7626-0DCD-01F8C882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8BC00-35FB-9B1A-6B26-08DD139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31CBA-32BA-24EC-3AAD-A1C2D565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93548-87AF-B5B9-343C-04428357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D8878-1C98-F5F9-1B0B-EB177F4B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0D4B1-5066-60E7-99C7-90CCF5BE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6EA35-32A1-36CA-D3B7-87B877F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0A81-3153-5DCA-82BE-5FAC9308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C15B-B6D1-CCA2-B5BF-D200813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FAF8D-79E9-9304-3CD2-DAE7DDA4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4BFB56-412E-DA6F-2CF7-6D9C2AAF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0E4C74-FE07-10FB-C165-E1BF7BE0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6932B-3FE2-840B-3637-EE2ECA01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29F7C-46AD-6BA3-9328-D607B97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8CD10-B83E-7420-23F8-F0CE838C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C56EDB-5EFC-4F4E-1B2E-6F9156CD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6CDEF8-8B06-5E2F-D985-83F5D7B2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A642F9-7A26-0D17-ABD5-DE1AB0203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283D8-B15E-F7D1-C70D-71A69F489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7CB859-1FEA-D016-9D6A-6B97FAFE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F445A4-9ED1-6D8C-F038-48FAB83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FFF278-2526-C124-D40E-5A38481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21A10-44FE-40E5-2ABA-4235559F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F6B7BC-31E3-BE4D-0727-415FE8A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154874-514C-0528-CBBD-CCFD049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F4FFC1-B3E5-3295-0D97-D4A6F25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4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A2EA15-67D0-ACF2-1EB5-1B1D25F7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410B42-4497-5708-201A-FC6210B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516B5E-0FA1-E45D-6B6B-34D634B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9C48C-212E-889C-BC4A-51B261EF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AF4FF-DAFC-3179-788D-366168E9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DCA425-9A6B-501F-C45A-171B403C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30ADE-9C3F-C5DC-2C44-F8AEE1E5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002259-3FE7-63B3-32F0-B44794AE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78D2F-AB82-A21C-6648-1C8FA338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CE10-D92C-2DD1-5222-5402D698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593E6A-07F0-3A8A-142D-B8136098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D6A3E9-4EE2-25A8-8056-05236F5D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FB4631-CFBE-BB38-71EA-D2CE8A32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2ECA7-EFED-8A1A-F053-F0FAF77E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99A85A-E314-B50B-BFB8-3EF95BE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7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013B2F-4468-1641-61A4-12800681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3893D-1272-63F3-8F05-118B61F1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6C86D-1601-0DE8-00EE-B7C592EAD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7E8A8-90E3-4A67-A068-63B2F13060B5}" type="datetimeFigureOut">
              <a:rPr lang="pt-BR" smtClean="0"/>
              <a:t>22/02/2025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DE66B-6B65-F825-D54B-BD8449C53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1D79F-9B43-0464-2D08-5BC30E327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7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CF08E-784F-8871-AB3F-614DA6E7C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1DDC6D97-6F0E-4E44-0A1D-BEFF1831F8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DC7A1DD8-2C4C-9089-652D-FC040784FD6B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07E2977E-E10F-E0EB-9870-AB03464FB675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6624C526-45DF-CE97-B8AF-16893C9B1E01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8F72777-B5A2-AC57-F38C-FEE6B58F5089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515103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DE6995-3630-A5CA-3912-0EDA7F81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Agrupar 7">
            <a:extLst>
              <a:ext uri="{FF2B5EF4-FFF2-40B4-BE49-F238E27FC236}">
                <a16:creationId xmlns:a16="http://schemas.microsoft.com/office/drawing/2014/main" id="{0AD1764F-8C9E-DED2-65DB-A58D8A6E2AE4}"/>
              </a:ext>
            </a:extLst>
          </p:cNvPr>
          <p:cNvGrpSpPr>
            <a:grpSpLocks noChangeAspect="1"/>
          </p:cNvGrpSpPr>
          <p:nvPr/>
        </p:nvGrpSpPr>
        <p:grpSpPr>
          <a:xfrm>
            <a:off x="3875448" y="1629000"/>
            <a:ext cx="4441104" cy="3600000"/>
            <a:chOff x="2013315" y="131975"/>
            <a:chExt cx="8185859" cy="6635533"/>
          </a:xfrm>
          <a:scene3d>
            <a:camera prst="isometricLeftDown"/>
            <a:lightRig rig="threePt" dir="t"/>
          </a:scene3d>
        </p:grpSpPr>
        <p:pic>
          <p:nvPicPr>
            <p:cNvPr id="3" name="Imagem 2" descr="Forma, Retângulo&#10;&#10;O conteúdo gerado por IA pode estar incorreto.">
              <a:extLst>
                <a:ext uri="{FF2B5EF4-FFF2-40B4-BE49-F238E27FC236}">
                  <a16:creationId xmlns:a16="http://schemas.microsoft.com/office/drawing/2014/main" id="{633EF853-8BA9-B624-718F-CFFAE491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000" y="623531"/>
              <a:ext cx="7200000" cy="5610938"/>
            </a:xfrm>
            <a:prstGeom prst="rect">
              <a:avLst/>
            </a:prstGeom>
          </p:spPr>
        </p:pic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31B0BCB6-A019-4B24-3C7B-F951E6DEE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65" y="623531"/>
              <a:ext cx="0" cy="595931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A196DC6-AC24-7E24-1A43-6E566A95B4AD}"/>
                </a:ext>
              </a:extLst>
            </p:cNvPr>
            <p:cNvCxnSpPr>
              <a:cxnSpLocks/>
            </p:cNvCxnSpPr>
            <p:nvPr/>
          </p:nvCxnSpPr>
          <p:spPr>
            <a:xfrm>
              <a:off x="2168165" y="6582842"/>
              <a:ext cx="752783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B993017-DA39-E140-D3F1-5612E7843C0B}"/>
                </a:ext>
              </a:extLst>
            </p:cNvPr>
            <p:cNvSpPr txBox="1"/>
            <p:nvPr/>
          </p:nvSpPr>
          <p:spPr>
            <a:xfrm>
              <a:off x="2013315" y="1319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50FEC6D-3BA6-63BC-141C-C7A3823EA8EF}"/>
                </a:ext>
              </a:extLst>
            </p:cNvPr>
            <p:cNvSpPr txBox="1"/>
            <p:nvPr/>
          </p:nvSpPr>
          <p:spPr>
            <a:xfrm>
              <a:off x="9886268" y="63981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0888C2F-B43F-CAE3-F5FC-76DE6F9A9D49}"/>
              </a:ext>
            </a:extLst>
          </p:cNvPr>
          <p:cNvCxnSpPr>
            <a:cxnSpLocks/>
          </p:cNvCxnSpPr>
          <p:nvPr/>
        </p:nvCxnSpPr>
        <p:spPr>
          <a:xfrm flipH="1">
            <a:off x="3059459" y="4390645"/>
            <a:ext cx="18000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  <a:scene3d>
            <a:camera prst="isometricRightUp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F35178-B583-D66B-0871-93A869B46089}"/>
              </a:ext>
            </a:extLst>
          </p:cNvPr>
          <p:cNvSpPr txBox="1"/>
          <p:nvPr/>
        </p:nvSpPr>
        <p:spPr>
          <a:xfrm>
            <a:off x="3026246" y="4593917"/>
            <a:ext cx="303288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4475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F09E2-FD91-4735-CB53-820C40BB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D9C25E01-F7B5-35ED-E390-218BFA6F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FA3C01E-CFFE-7A6E-433D-DD0521A04F1A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094F93C-EEC4-66F4-1A95-5F38DDC91493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60DBAB-7E7A-EA72-AFAB-0D4092EF1625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83D148-810C-97C2-195C-CA9C741CFF9E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C93BC1-552E-5270-8965-1F5A88350CD5}"/>
              </a:ext>
            </a:extLst>
          </p:cNvPr>
          <p:cNvSpPr txBox="1"/>
          <p:nvPr/>
        </p:nvSpPr>
        <p:spPr>
          <a:xfrm>
            <a:off x="4126104" y="464837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x0,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873F97-F9CF-1BE7-1309-3A1BB2BD6798}"/>
              </a:ext>
            </a:extLst>
          </p:cNvPr>
          <p:cNvSpPr txBox="1"/>
          <p:nvPr/>
        </p:nvSpPr>
        <p:spPr>
          <a:xfrm>
            <a:off x="4126104" y="1840298"/>
            <a:ext cx="75052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x0,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84DDC5-4703-62C4-BD09-2A22A4D53059}"/>
              </a:ext>
            </a:extLst>
          </p:cNvPr>
          <p:cNvSpPr txBox="1"/>
          <p:nvPr/>
        </p:nvSpPr>
        <p:spPr>
          <a:xfrm>
            <a:off x="7315370" y="4648370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AE6E12-DA56-6F2D-174B-540C9AD06DBF}"/>
              </a:ext>
            </a:extLst>
          </p:cNvPr>
          <p:cNvSpPr txBox="1"/>
          <p:nvPr/>
        </p:nvSpPr>
        <p:spPr>
          <a:xfrm>
            <a:off x="7315370" y="1836538"/>
            <a:ext cx="750526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y1</a:t>
            </a:r>
          </a:p>
        </p:txBody>
      </p:sp>
    </p:spTree>
    <p:extLst>
      <p:ext uri="{BB962C8B-B14F-4D97-AF65-F5344CB8AC3E}">
        <p14:creationId xmlns:p14="http://schemas.microsoft.com/office/powerpoint/2010/main" val="2733591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28524F-21D1-3D22-AA46-D8CD603A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Agrupar 8">
            <a:extLst>
              <a:ext uri="{FF2B5EF4-FFF2-40B4-BE49-F238E27FC236}">
                <a16:creationId xmlns:a16="http://schemas.microsoft.com/office/drawing/2014/main" id="{99AFF929-1835-C70D-3A5E-74517AC0791C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91BC7403-CA59-BBE3-954D-D99703710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1B8E787-0977-1D4C-8FFB-D3F91ED19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59AFE966-C763-378C-0E47-E2E18978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401A8F18-858F-25D0-4669-E3FB98C31338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5FE64F-BF2A-CAAA-98CF-26783D5BCA51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9A0D2-641D-9E89-731F-645D95DB917A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69D45F8-2D88-B8CA-68BF-B7B270BFFD9D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49582DA-5837-C733-C6E6-4131BADF3056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5D3BA02-B553-9479-9B8A-0FF872BD3A1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4AA287-9575-6C73-A09B-F3E406AC93B8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B2583E-1C31-4159-C72D-06C7DA9D4E5B}"/>
              </a:ext>
            </a:extLst>
          </p:cNvPr>
          <p:cNvSpPr txBox="1"/>
          <p:nvPr/>
        </p:nvSpPr>
        <p:spPr>
          <a:xfrm>
            <a:off x="3328972" y="4625654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377BFF3-6A70-A396-0FB8-F46941B388EC}"/>
              </a:ext>
            </a:extLst>
          </p:cNvPr>
          <p:cNvSpPr txBox="1"/>
          <p:nvPr/>
        </p:nvSpPr>
        <p:spPr>
          <a:xfrm>
            <a:off x="3297683" y="1927550"/>
            <a:ext cx="108715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68C6B8-9992-989D-EAAA-59A3EF275203}"/>
              </a:ext>
            </a:extLst>
          </p:cNvPr>
          <p:cNvSpPr txBox="1"/>
          <p:nvPr/>
        </p:nvSpPr>
        <p:spPr>
          <a:xfrm>
            <a:off x="6667315" y="4968356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3AC2D8-ED0A-75F8-940E-A5AF95DAD9EA}"/>
              </a:ext>
            </a:extLst>
          </p:cNvPr>
          <p:cNvSpPr txBox="1"/>
          <p:nvPr/>
        </p:nvSpPr>
        <p:spPr>
          <a:xfrm>
            <a:off x="6663694" y="2252209"/>
            <a:ext cx="1087157" cy="369332"/>
          </a:xfrm>
          <a:prstGeom prst="rect">
            <a:avLst/>
          </a:prstGeom>
          <a:solidFill>
            <a:schemeClr val="tx1">
              <a:lumMod val="95000"/>
              <a:lumOff val="5000"/>
              <a:alpha val="50000"/>
            </a:schemeClr>
          </a:solidFill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6A6282A-9F3E-1B25-CF1A-D2D84197ACC7}"/>
              </a:ext>
            </a:extLst>
          </p:cNvPr>
          <p:cNvSpPr txBox="1"/>
          <p:nvPr/>
        </p:nvSpPr>
        <p:spPr>
          <a:xfrm>
            <a:off x="4384590" y="1227525"/>
            <a:ext cx="108715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</a:rPr>
              <a:t>x0, y1, z0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E24A0D-532E-AC12-3B55-0DE34B7C3636}"/>
              </a:ext>
            </a:extLst>
          </p:cNvPr>
          <p:cNvSpPr txBox="1"/>
          <p:nvPr/>
        </p:nvSpPr>
        <p:spPr>
          <a:xfrm>
            <a:off x="7754222" y="4268331"/>
            <a:ext cx="1087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A67BCA-997B-6CE3-63A5-6115359573C7}"/>
              </a:ext>
            </a:extLst>
          </p:cNvPr>
          <p:cNvSpPr txBox="1"/>
          <p:nvPr/>
        </p:nvSpPr>
        <p:spPr>
          <a:xfrm>
            <a:off x="7750601" y="1552184"/>
            <a:ext cx="1087157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x1, y1, z0</a:t>
            </a:r>
          </a:p>
        </p:txBody>
      </p:sp>
    </p:spTree>
    <p:extLst>
      <p:ext uri="{BB962C8B-B14F-4D97-AF65-F5344CB8AC3E}">
        <p14:creationId xmlns:p14="http://schemas.microsoft.com/office/powerpoint/2010/main" val="4281992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B3F174-9C98-9804-BF71-BE8A6E31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6006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52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2</cp:revision>
  <dcterms:created xsi:type="dcterms:W3CDTF">2025-02-22T12:18:35Z</dcterms:created>
  <dcterms:modified xsi:type="dcterms:W3CDTF">2025-02-22T12:42:36Z</dcterms:modified>
</cp:coreProperties>
</file>