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59" r:id="rId4"/>
    <p:sldId id="262" r:id="rId5"/>
    <p:sldId id="263" r:id="rId6"/>
    <p:sldId id="281" r:id="rId7"/>
    <p:sldId id="280" r:id="rId8"/>
    <p:sldId id="282" r:id="rId9"/>
    <p:sldId id="283" r:id="rId10"/>
    <p:sldId id="258" r:id="rId11"/>
    <p:sldId id="257" r:id="rId12"/>
    <p:sldId id="267" r:id="rId13"/>
    <p:sldId id="275" r:id="rId14"/>
    <p:sldId id="276" r:id="rId15"/>
    <p:sldId id="277" r:id="rId16"/>
    <p:sldId id="278" r:id="rId17"/>
    <p:sldId id="27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6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FE1ED-ABBF-469E-9228-4D77820482D8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38FE6-8122-428D-A105-0AA1C4AFD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60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8D9B1-FDC7-12BF-5531-7967D2523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9C4530-AC40-5F78-BF22-7E038D86A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873521-CCED-DFDC-829A-D3407204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95FECA-2C5F-90B6-02BE-77209890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88A22B-BA28-548C-3E70-634E052A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9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C8E0E-FD50-A76D-3169-2676566C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CD9BC6-2064-3735-5F3E-9CC371626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B0CFFA-A677-35E8-7136-AE7DE5B3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2EEA4-4A3B-134D-D75B-6ABDE30F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A8CF65-48EC-6A21-D770-3D438271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7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0303B6-7E56-4B33-AF74-766D52FA9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FC64EF-FF8A-C6CF-BB0E-CB2751E10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961254-5685-ADB9-6EC3-1EA3D70C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7C93E3-C085-BFDA-3C1F-80A0B4EC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5FC940-145A-60D4-A9E6-1BED4DB9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35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AB4E7-FD54-9805-F69F-7F3535DA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D4623-89D1-51C5-C8ED-7AA1EB75B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119B97-1994-A771-A367-F73497B3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3BDCB1-7729-C383-3D45-9F5D2883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3D43B-1B0C-7F4B-C368-AC96B1B1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45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27DAC-1A2D-F510-731B-EB54E67C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CDC901-1AB3-44AB-D7CB-F5121803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4D1939-50EE-55F8-A24F-0991F95A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2F5DAA-CFED-46D5-A2C9-6A793727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A3BC38-CEF5-D2CE-8ADB-1A2F24E1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01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26502-EF49-941E-983C-369A1A15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48777-BCD4-EA39-1659-511782FC7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CD3B4F-66D4-293E-EEE7-7772682E7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3AF85D-BD63-BE80-2F58-611A5BA3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D407D2-12B1-4DDF-12F2-0F04E564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B5CC1F-8D57-04C6-6AC8-C0C52583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70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D3DE4-993B-4294-0FFA-75A288F0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3A9CF4-DB6E-7302-38DE-4EB205D92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792480-A40A-BFC7-A4B4-7BA03F4E7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389228-FD8E-3668-3A03-B8737921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164C0C-2B52-B30B-A211-1CD40BC36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804DBA-EA4B-A292-FC50-28C7B5C3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6DB18B-AA24-FED7-FEE5-E1CF2EEB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0ABEB7-73F1-1496-A889-66A685DF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62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18E6F-AC8C-D33F-B8BF-86F43DEA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DBB86B-5DA2-45D3-FEAD-37CE5236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B9777A-7E12-8474-D087-6EFFEEEF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520094-267B-8D3B-6A89-AC36CC0F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5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38DE78-7FCA-E90F-9CF8-E079497A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163324-C476-BA3C-02F8-209EDF98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9132E4-CFBE-F2ED-AE61-BF6A701B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88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B5AD8-07B3-3E39-0D04-40BD744A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2ECEF-B4CF-5C81-28D2-027C204FE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FA2087-56B4-58C3-D70F-E57D7BCBF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BEB900-A5BD-D51A-84F5-507F2405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C9C5F0-6FAF-FA46-F0BD-87DD374D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65E2F7-1D09-3FC2-5B67-E56A1D12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2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E5DA3-1810-B9C0-CF29-87F1D499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0F6B40-DC27-C6C5-48AE-3C9D818C8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200FC3-3B5C-82C8-7395-C90B2DE95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C1219E-D4EF-531C-7A62-BCE680D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5C3B84-6179-2848-B1ED-51B0C168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95DD1-7481-1E0C-8E8D-0173CA7A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49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7C088C-578C-1D8C-5CA2-D4F26284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9B1024-71FA-0C91-2D97-DC3C965C0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EC9BF6-494A-7B1C-9923-976F72FE7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1BF4C-4A99-4CB4-8161-D7A712F8062E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6C9C5-1C23-8E39-5947-514E61598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E59D00-5FA6-B6A9-30DC-0BAEC2582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6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7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C0E2A-6069-AB98-4BAD-CAB639EE9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64EFC30-9E5F-78A0-F8B8-2BAD0D780A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06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CACFE-7611-968A-AD30-B87110BB3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BB8B842-615F-4BE0-B722-30EB28F5C0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03C6089-D1D6-8637-A22E-90AE1C98106B}"/>
              </a:ext>
            </a:extLst>
          </p:cNvPr>
          <p:cNvGrpSpPr>
            <a:grpSpLocks noChangeAspect="1"/>
          </p:cNvGrpSpPr>
          <p:nvPr/>
        </p:nvGrpSpPr>
        <p:grpSpPr>
          <a:xfrm>
            <a:off x="6789579" y="1143848"/>
            <a:ext cx="4080574" cy="3933844"/>
            <a:chOff x="3625838" y="1138732"/>
            <a:chExt cx="4080574" cy="3933844"/>
          </a:xfrm>
        </p:grpSpPr>
        <p:pic>
          <p:nvPicPr>
            <p:cNvPr id="3" name="Imagem 2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549ED0D5-F789-52B2-6C12-A3D46311B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4" name="Imagem 3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CA647968-3D5B-C07B-82A4-62BE19B6F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5" name="Imagem 4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FAA073CE-9B62-3684-B117-D19B784E8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70A348B-CFB9-99AD-9292-8F1ED26C9063}"/>
              </a:ext>
            </a:extLst>
          </p:cNvPr>
          <p:cNvGrpSpPr>
            <a:grpSpLocks noChangeAspect="1"/>
          </p:cNvGrpSpPr>
          <p:nvPr/>
        </p:nvGrpSpPr>
        <p:grpSpPr>
          <a:xfrm>
            <a:off x="1506086" y="-190415"/>
            <a:ext cx="4069607" cy="6334372"/>
            <a:chOff x="105415" y="592010"/>
            <a:chExt cx="4069607" cy="633437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BDB6761-D322-0981-4110-F72189585DF6}"/>
                </a:ext>
              </a:extLst>
            </p:cNvPr>
            <p:cNvSpPr/>
            <p:nvPr/>
          </p:nvSpPr>
          <p:spPr>
            <a:xfrm>
              <a:off x="670412" y="592010"/>
              <a:ext cx="2437200" cy="24372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36ACFFE-360A-E8E6-E2B1-4E941379052B}"/>
                </a:ext>
              </a:extLst>
            </p:cNvPr>
            <p:cNvSpPr/>
            <p:nvPr/>
          </p:nvSpPr>
          <p:spPr>
            <a:xfrm>
              <a:off x="105415" y="2051982"/>
              <a:ext cx="2437200" cy="487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D14C91B-B3F0-4F66-C048-2F73EAB3EDC4}"/>
                </a:ext>
              </a:extLst>
            </p:cNvPr>
            <p:cNvSpPr/>
            <p:nvPr/>
          </p:nvSpPr>
          <p:spPr>
            <a:xfrm>
              <a:off x="1737822" y="1879139"/>
              <a:ext cx="2437200" cy="487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2323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3F6FE-C1EC-9926-D6D8-6044C6115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7D16D02-B717-94AF-272B-5E23E03B44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90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F1DC6-3235-7A13-AB23-282FF4B07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03A902D-28EA-7BBB-BDC1-7F86FB0570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87C5592-E1F4-B03D-BFEA-E84DB2969F34}"/>
              </a:ext>
            </a:extLst>
          </p:cNvPr>
          <p:cNvGrpSpPr>
            <a:grpSpLocks noChangeAspect="1"/>
          </p:cNvGrpSpPr>
          <p:nvPr/>
        </p:nvGrpSpPr>
        <p:grpSpPr>
          <a:xfrm>
            <a:off x="6789579" y="1143848"/>
            <a:ext cx="4080574" cy="3933844"/>
            <a:chOff x="3625838" y="1138732"/>
            <a:chExt cx="4080574" cy="3933844"/>
          </a:xfrm>
        </p:grpSpPr>
        <p:pic>
          <p:nvPicPr>
            <p:cNvPr id="3" name="Imagem 2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ED51E3D6-09FA-7894-BBC0-41395ED87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4" name="Imagem 3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1B858F76-BC7F-1250-E991-A5E807940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5" name="Imagem 4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A7F9C7D6-6367-3282-0295-BC192A87A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8747E5F-6A0B-377C-A70E-07AD2691F996}"/>
              </a:ext>
            </a:extLst>
          </p:cNvPr>
          <p:cNvGrpSpPr>
            <a:grpSpLocks noChangeAspect="1"/>
          </p:cNvGrpSpPr>
          <p:nvPr/>
        </p:nvGrpSpPr>
        <p:grpSpPr>
          <a:xfrm>
            <a:off x="1506086" y="-190415"/>
            <a:ext cx="4069607" cy="6334372"/>
            <a:chOff x="105415" y="592010"/>
            <a:chExt cx="4069607" cy="633437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327B6F0-8D1B-942B-3F37-0EFBCCE5B031}"/>
                </a:ext>
              </a:extLst>
            </p:cNvPr>
            <p:cNvSpPr/>
            <p:nvPr/>
          </p:nvSpPr>
          <p:spPr>
            <a:xfrm>
              <a:off x="670412" y="592010"/>
              <a:ext cx="2437200" cy="24372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ADD80B-EC3E-2550-3A26-AEA688FFA934}"/>
                </a:ext>
              </a:extLst>
            </p:cNvPr>
            <p:cNvSpPr/>
            <p:nvPr/>
          </p:nvSpPr>
          <p:spPr>
            <a:xfrm>
              <a:off x="105415" y="2051982"/>
              <a:ext cx="2437200" cy="487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302200E-869D-97DB-734D-22F8B292F96C}"/>
                </a:ext>
              </a:extLst>
            </p:cNvPr>
            <p:cNvSpPr/>
            <p:nvPr/>
          </p:nvSpPr>
          <p:spPr>
            <a:xfrm>
              <a:off x="1737822" y="1879139"/>
              <a:ext cx="2437200" cy="487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3F188ED-16ED-307F-47D1-2BB8C1CAA6B4}"/>
              </a:ext>
            </a:extLst>
          </p:cNvPr>
          <p:cNvCxnSpPr>
            <a:cxnSpLocks/>
          </p:cNvCxnSpPr>
          <p:nvPr/>
        </p:nvCxnSpPr>
        <p:spPr>
          <a:xfrm>
            <a:off x="1293566" y="1230065"/>
            <a:ext cx="0" cy="4546781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4EA8028-277A-08AA-1EDB-CB5EF0C636A9}"/>
              </a:ext>
            </a:extLst>
          </p:cNvPr>
          <p:cNvCxnSpPr>
            <a:cxnSpLocks/>
          </p:cNvCxnSpPr>
          <p:nvPr/>
        </p:nvCxnSpPr>
        <p:spPr>
          <a:xfrm flipH="1" flipV="1">
            <a:off x="1593130" y="6143957"/>
            <a:ext cx="2196445" cy="2945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015A152-6340-C722-2908-A3510737AED4}"/>
              </a:ext>
            </a:extLst>
          </p:cNvPr>
          <p:cNvCxnSpPr>
            <a:cxnSpLocks/>
          </p:cNvCxnSpPr>
          <p:nvPr/>
        </p:nvCxnSpPr>
        <p:spPr>
          <a:xfrm flipH="1" flipV="1">
            <a:off x="6789579" y="5117382"/>
            <a:ext cx="2196445" cy="2945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B547D6E-7297-A42B-62BD-BF2AB2959A2B}"/>
              </a:ext>
            </a:extLst>
          </p:cNvPr>
          <p:cNvCxnSpPr>
            <a:cxnSpLocks/>
          </p:cNvCxnSpPr>
          <p:nvPr/>
        </p:nvCxnSpPr>
        <p:spPr>
          <a:xfrm>
            <a:off x="6512274" y="2451987"/>
            <a:ext cx="0" cy="2317976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10397D5-9313-77B0-E550-575B699F0F04}"/>
              </a:ext>
            </a:extLst>
          </p:cNvPr>
          <p:cNvSpPr txBox="1"/>
          <p:nvPr/>
        </p:nvSpPr>
        <p:spPr>
          <a:xfrm>
            <a:off x="2205873" y="63343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  <a:latin typeface="Consolas" panose="020B0609020204030204" pitchFamily="49" charset="0"/>
              </a:rPr>
              <a:t>0.6f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A04FE15-4827-27D2-6A7B-1B418DA1EE30}"/>
              </a:ext>
            </a:extLst>
          </p:cNvPr>
          <p:cNvSpPr txBox="1"/>
          <p:nvPr/>
        </p:nvSpPr>
        <p:spPr>
          <a:xfrm>
            <a:off x="487769" y="316929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  <a:latin typeface="Consolas" panose="020B0609020204030204" pitchFamily="49" charset="0"/>
              </a:rPr>
              <a:t>1.8f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6F14497-DF95-448A-43D1-41AB490E6F79}"/>
              </a:ext>
            </a:extLst>
          </p:cNvPr>
          <p:cNvSpPr txBox="1"/>
          <p:nvPr/>
        </p:nvSpPr>
        <p:spPr>
          <a:xfrm>
            <a:off x="7470605" y="53448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  <a:latin typeface="Consolas" panose="020B0609020204030204" pitchFamily="49" charset="0"/>
              </a:rPr>
              <a:t>1.0f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548D70F-97DA-9637-D38D-203BE7F4D3D5}"/>
              </a:ext>
            </a:extLst>
          </p:cNvPr>
          <p:cNvSpPr txBox="1"/>
          <p:nvPr/>
        </p:nvSpPr>
        <p:spPr>
          <a:xfrm>
            <a:off x="5742630" y="33979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  <a:latin typeface="Consolas" panose="020B0609020204030204" pitchFamily="49" charset="0"/>
              </a:rPr>
              <a:t>1.0f</a:t>
            </a:r>
          </a:p>
        </p:txBody>
      </p:sp>
    </p:spTree>
    <p:extLst>
      <p:ext uri="{BB962C8B-B14F-4D97-AF65-F5344CB8AC3E}">
        <p14:creationId xmlns:p14="http://schemas.microsoft.com/office/powerpoint/2010/main" val="410386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024D4-09C7-4EFA-52AF-7F7A02968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4C6C2327-E9E3-9CC4-380C-47C5D6F2FF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862CB15-423C-07EB-EB95-94F664CB9C8B}"/>
              </a:ext>
            </a:extLst>
          </p:cNvPr>
          <p:cNvGrpSpPr>
            <a:grpSpLocks noChangeAspect="1"/>
          </p:cNvGrpSpPr>
          <p:nvPr/>
        </p:nvGrpSpPr>
        <p:grpSpPr>
          <a:xfrm>
            <a:off x="6789579" y="1143848"/>
            <a:ext cx="4080574" cy="3933844"/>
            <a:chOff x="3625838" y="1138732"/>
            <a:chExt cx="4080574" cy="3933844"/>
          </a:xfrm>
        </p:grpSpPr>
        <p:pic>
          <p:nvPicPr>
            <p:cNvPr id="3" name="Imagem 2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CC76F9AA-1C7E-6E0C-306F-DF3EA508E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4" name="Imagem 3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62A21E89-6A85-A3EB-3B73-1C4C4F547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5" name="Imagem 4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484F7361-6D51-B677-67A1-E8AA6E162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610D263-DC74-7481-9C05-1C37D76AAAC2}"/>
              </a:ext>
            </a:extLst>
          </p:cNvPr>
          <p:cNvGrpSpPr>
            <a:grpSpLocks noChangeAspect="1"/>
          </p:cNvGrpSpPr>
          <p:nvPr/>
        </p:nvGrpSpPr>
        <p:grpSpPr>
          <a:xfrm>
            <a:off x="1506086" y="-190415"/>
            <a:ext cx="4069607" cy="6334372"/>
            <a:chOff x="105415" y="592010"/>
            <a:chExt cx="4069607" cy="633437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C5BD77A-A700-5FAF-4180-D3B6D7FD0AF5}"/>
                </a:ext>
              </a:extLst>
            </p:cNvPr>
            <p:cNvSpPr/>
            <p:nvPr/>
          </p:nvSpPr>
          <p:spPr>
            <a:xfrm>
              <a:off x="670412" y="592010"/>
              <a:ext cx="2437200" cy="24372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4A1FEB6-44B3-B066-63E8-0C572C0CF94C}"/>
                </a:ext>
              </a:extLst>
            </p:cNvPr>
            <p:cNvSpPr/>
            <p:nvPr/>
          </p:nvSpPr>
          <p:spPr>
            <a:xfrm>
              <a:off x="105415" y="2051982"/>
              <a:ext cx="2437200" cy="487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A67C35F-CD1D-9F47-3320-B089350090FD}"/>
                </a:ext>
              </a:extLst>
            </p:cNvPr>
            <p:cNvSpPr/>
            <p:nvPr/>
          </p:nvSpPr>
          <p:spPr>
            <a:xfrm>
              <a:off x="1737822" y="1879139"/>
              <a:ext cx="2437200" cy="487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F8FBB7B-8462-9FB6-15D7-F2B3FBC4A3E7}"/>
              </a:ext>
            </a:extLst>
          </p:cNvPr>
          <p:cNvCxnSpPr>
            <a:cxnSpLocks/>
          </p:cNvCxnSpPr>
          <p:nvPr/>
        </p:nvCxnSpPr>
        <p:spPr>
          <a:xfrm flipV="1">
            <a:off x="3138493" y="2375555"/>
            <a:ext cx="0" cy="309199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13EE3B4-79B8-1AE4-0460-6B1D2071380C}"/>
              </a:ext>
            </a:extLst>
          </p:cNvPr>
          <p:cNvSpPr txBox="1"/>
          <p:nvPr/>
        </p:nvSpPr>
        <p:spPr>
          <a:xfrm>
            <a:off x="2745749" y="19539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  <a:latin typeface="Consolas" panose="020B0609020204030204" pitchFamily="49" charset="0"/>
              </a:rPr>
              <a:t>1.62f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545BDE-7496-07FC-BC74-A291E52BD7A2}"/>
              </a:ext>
            </a:extLst>
          </p:cNvPr>
          <p:cNvSpPr txBox="1"/>
          <p:nvPr/>
        </p:nvSpPr>
        <p:spPr>
          <a:xfrm>
            <a:off x="0" y="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  <a:latin typeface="Consolas" panose="020B0609020204030204" pitchFamily="49" charset="0"/>
              </a:rPr>
              <a:t>Altura da camera</a:t>
            </a:r>
          </a:p>
        </p:txBody>
      </p:sp>
    </p:spTree>
    <p:extLst>
      <p:ext uri="{BB962C8B-B14F-4D97-AF65-F5344CB8AC3E}">
        <p14:creationId xmlns:p14="http://schemas.microsoft.com/office/powerpoint/2010/main" val="411197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8D7B6-E1BC-8A86-10F0-659C95FA0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0B57DDD-C8A8-47DA-552D-D1C5A5B1D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2DEEAD9-4AEE-3FC3-E46F-440B30950997}"/>
              </a:ext>
            </a:extLst>
          </p:cNvPr>
          <p:cNvCxnSpPr>
            <a:cxnSpLocks/>
          </p:cNvCxnSpPr>
          <p:nvPr/>
        </p:nvCxnSpPr>
        <p:spPr>
          <a:xfrm flipH="1" flipV="1">
            <a:off x="-163060" y="1851598"/>
            <a:ext cx="12568734" cy="184171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B12BBA3-9154-AB64-B8C8-EAC91C7450DF}"/>
              </a:ext>
            </a:extLst>
          </p:cNvPr>
          <p:cNvGrpSpPr>
            <a:grpSpLocks noChangeAspect="1"/>
          </p:cNvGrpSpPr>
          <p:nvPr/>
        </p:nvGrpSpPr>
        <p:grpSpPr>
          <a:xfrm>
            <a:off x="6789579" y="1143848"/>
            <a:ext cx="4080574" cy="3933844"/>
            <a:chOff x="3625838" y="1138732"/>
            <a:chExt cx="4080574" cy="3933844"/>
          </a:xfrm>
        </p:grpSpPr>
        <p:pic>
          <p:nvPicPr>
            <p:cNvPr id="3" name="Imagem 2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ACF8740B-4055-2F3B-8081-46046D2CE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4" name="Imagem 3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093E7527-DA71-EC2C-9FF9-AB6B7C466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5" name="Imagem 4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C453D687-B977-092C-9E38-9A1BD35D4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07430C1-FEDC-F5BD-D7F5-C37B562111DE}"/>
              </a:ext>
            </a:extLst>
          </p:cNvPr>
          <p:cNvGrpSpPr>
            <a:grpSpLocks noChangeAspect="1"/>
          </p:cNvGrpSpPr>
          <p:nvPr/>
        </p:nvGrpSpPr>
        <p:grpSpPr>
          <a:xfrm>
            <a:off x="1506086" y="-190415"/>
            <a:ext cx="4069607" cy="6334372"/>
            <a:chOff x="105415" y="592010"/>
            <a:chExt cx="4069607" cy="6334372"/>
          </a:xfrm>
          <a:solidFill>
            <a:schemeClr val="bg2">
              <a:lumMod val="10000"/>
            </a:schemeClr>
          </a:solidFill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0B6CFB4-1E93-8F1C-38DA-2F90BBE1DCE5}"/>
                </a:ext>
              </a:extLst>
            </p:cNvPr>
            <p:cNvSpPr/>
            <p:nvPr/>
          </p:nvSpPr>
          <p:spPr>
            <a:xfrm>
              <a:off x="670412" y="592010"/>
              <a:ext cx="2437200" cy="2437200"/>
            </a:xfrm>
            <a:prstGeom prst="rect">
              <a:avLst/>
            </a:prstGeom>
            <a:grpFill/>
            <a:ln w="38100">
              <a:solidFill>
                <a:schemeClr val="bg1"/>
              </a:solidFill>
              <a:prstDash val="dash"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7E98A42-D1FF-14D6-08C9-BB147E2C232A}"/>
                </a:ext>
              </a:extLst>
            </p:cNvPr>
            <p:cNvSpPr/>
            <p:nvPr/>
          </p:nvSpPr>
          <p:spPr>
            <a:xfrm>
              <a:off x="105415" y="2051982"/>
              <a:ext cx="2437200" cy="4874400"/>
            </a:xfrm>
            <a:prstGeom prst="rect">
              <a:avLst/>
            </a:prstGeom>
            <a:grpFill/>
            <a:ln w="38100">
              <a:solidFill>
                <a:schemeClr val="bg1"/>
              </a:solidFill>
              <a:prstDash val="dash"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6FDA4F1-8F55-BA5C-7E7A-790B1D4D2290}"/>
                </a:ext>
              </a:extLst>
            </p:cNvPr>
            <p:cNvSpPr/>
            <p:nvPr/>
          </p:nvSpPr>
          <p:spPr>
            <a:xfrm>
              <a:off x="1737822" y="1879139"/>
              <a:ext cx="2437200" cy="4874400"/>
            </a:xfrm>
            <a:prstGeom prst="rect">
              <a:avLst/>
            </a:prstGeom>
            <a:grpFill/>
            <a:ln w="38100">
              <a:solidFill>
                <a:schemeClr val="bg1"/>
              </a:solidFill>
              <a:prstDash val="dash"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DDBA0FE-1EDD-EBF8-71EC-F9F427C4AF4A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PlayerPosZ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PlayerSizeZ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&lt;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BlockPosZ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BlockSizeZ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9CDC72F-DD6F-6262-AB56-2AA98C8B0148}"/>
              </a:ext>
            </a:extLst>
          </p:cNvPr>
          <p:cNvCxnSpPr>
            <a:cxnSpLocks/>
          </p:cNvCxnSpPr>
          <p:nvPr/>
        </p:nvCxnSpPr>
        <p:spPr>
          <a:xfrm flipH="1" flipV="1">
            <a:off x="-163060" y="3250912"/>
            <a:ext cx="12568734" cy="184171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B12CF40-F856-C05F-89FC-B56389A488AD}"/>
              </a:ext>
            </a:extLst>
          </p:cNvPr>
          <p:cNvCxnSpPr>
            <a:cxnSpLocks/>
          </p:cNvCxnSpPr>
          <p:nvPr/>
        </p:nvCxnSpPr>
        <p:spPr>
          <a:xfrm flipV="1">
            <a:off x="2702260" y="3713758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7F0079B-9B27-EBD5-04DE-274E1E68AB12}"/>
              </a:ext>
            </a:extLst>
          </p:cNvPr>
          <p:cNvCxnSpPr>
            <a:cxnSpLocks/>
          </p:cNvCxnSpPr>
          <p:nvPr/>
        </p:nvCxnSpPr>
        <p:spPr>
          <a:xfrm flipV="1">
            <a:off x="8607214" y="3193815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879E1DD-EEB4-7A5C-471C-410187969C16}"/>
              </a:ext>
            </a:extLst>
          </p:cNvPr>
          <p:cNvSpPr txBox="1"/>
          <p:nvPr/>
        </p:nvSpPr>
        <p:spPr>
          <a:xfrm>
            <a:off x="1059564" y="4328103"/>
            <a:ext cx="373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PlayerPosZ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PlayerSizeZ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D0BC9B5-2F7D-5CD4-07EE-122D72E1FAD5}"/>
              </a:ext>
            </a:extLst>
          </p:cNvPr>
          <p:cNvSpPr txBox="1"/>
          <p:nvPr/>
        </p:nvSpPr>
        <p:spPr>
          <a:xfrm>
            <a:off x="6948415" y="3695607"/>
            <a:ext cx="347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BlockPosZ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BlockSizeZ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</p:spTree>
    <p:extLst>
      <p:ext uri="{BB962C8B-B14F-4D97-AF65-F5344CB8AC3E}">
        <p14:creationId xmlns:p14="http://schemas.microsoft.com/office/powerpoint/2010/main" val="1898833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3B06E-EBC6-1B25-C6E6-CC48FA899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011DA2E-D729-E853-F4BB-8C4C0CF438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2947603-98F9-F549-B250-A16EAF50D8EA}"/>
              </a:ext>
            </a:extLst>
          </p:cNvPr>
          <p:cNvGrpSpPr>
            <a:grpSpLocks noChangeAspect="1"/>
          </p:cNvGrpSpPr>
          <p:nvPr/>
        </p:nvGrpSpPr>
        <p:grpSpPr>
          <a:xfrm>
            <a:off x="6789579" y="1143848"/>
            <a:ext cx="4080574" cy="3933844"/>
            <a:chOff x="3625838" y="1138732"/>
            <a:chExt cx="4080574" cy="3933844"/>
          </a:xfrm>
        </p:grpSpPr>
        <p:pic>
          <p:nvPicPr>
            <p:cNvPr id="3" name="Imagem 2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8DA2335B-A6BD-7A5E-B36C-1A5546442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4" name="Imagem 3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90C180C3-9E6F-B938-840B-4606EEC60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5" name="Imagem 4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7123A905-4DB0-BCDE-56D5-34ECBE1A1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8CF174A-A39A-F3E2-2C73-C74F0A149C25}"/>
              </a:ext>
            </a:extLst>
          </p:cNvPr>
          <p:cNvCxnSpPr>
            <a:cxnSpLocks/>
          </p:cNvCxnSpPr>
          <p:nvPr/>
        </p:nvCxnSpPr>
        <p:spPr>
          <a:xfrm flipH="1" flipV="1">
            <a:off x="-125353" y="2685302"/>
            <a:ext cx="12568734" cy="184171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53A80C3-3602-A957-0AA9-1B7331DDEA9E}"/>
              </a:ext>
            </a:extLst>
          </p:cNvPr>
          <p:cNvGrpSpPr>
            <a:grpSpLocks noChangeAspect="1"/>
          </p:cNvGrpSpPr>
          <p:nvPr/>
        </p:nvGrpSpPr>
        <p:grpSpPr>
          <a:xfrm>
            <a:off x="1506086" y="-190415"/>
            <a:ext cx="4069607" cy="6334372"/>
            <a:chOff x="105415" y="592010"/>
            <a:chExt cx="4069607" cy="6334372"/>
          </a:xfrm>
          <a:solidFill>
            <a:schemeClr val="bg2">
              <a:lumMod val="10000"/>
            </a:schemeClr>
          </a:solidFill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0F20E37-EF4D-C5C9-7AF1-5D03FA21F680}"/>
                </a:ext>
              </a:extLst>
            </p:cNvPr>
            <p:cNvSpPr/>
            <p:nvPr/>
          </p:nvSpPr>
          <p:spPr>
            <a:xfrm>
              <a:off x="670412" y="592010"/>
              <a:ext cx="2437200" cy="2437200"/>
            </a:xfrm>
            <a:prstGeom prst="rect">
              <a:avLst/>
            </a:prstGeom>
            <a:grpFill/>
            <a:ln w="38100">
              <a:solidFill>
                <a:schemeClr val="bg1"/>
              </a:solidFill>
              <a:prstDash val="dash"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F7E4318-16AF-113B-764B-9AA19144E973}"/>
                </a:ext>
              </a:extLst>
            </p:cNvPr>
            <p:cNvSpPr/>
            <p:nvPr/>
          </p:nvSpPr>
          <p:spPr>
            <a:xfrm>
              <a:off x="105415" y="2051982"/>
              <a:ext cx="2437200" cy="4874400"/>
            </a:xfrm>
            <a:prstGeom prst="rect">
              <a:avLst/>
            </a:prstGeom>
            <a:grpFill/>
            <a:ln w="38100">
              <a:solidFill>
                <a:schemeClr val="bg1"/>
              </a:solidFill>
              <a:prstDash val="dash"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BEC3DF1-31E1-871D-8BB5-28B52E44B6F4}"/>
                </a:ext>
              </a:extLst>
            </p:cNvPr>
            <p:cNvSpPr/>
            <p:nvPr/>
          </p:nvSpPr>
          <p:spPr>
            <a:xfrm>
              <a:off x="1737822" y="1879139"/>
              <a:ext cx="2437200" cy="4874400"/>
            </a:xfrm>
            <a:prstGeom prst="rect">
              <a:avLst/>
            </a:prstGeom>
            <a:grpFill/>
            <a:ln w="38100">
              <a:solidFill>
                <a:schemeClr val="bg1"/>
              </a:solidFill>
              <a:prstDash val="dash"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0328804-EC13-58FC-DEA1-05EDC7500195}"/>
              </a:ext>
            </a:extLst>
          </p:cNvPr>
          <p:cNvCxnSpPr>
            <a:cxnSpLocks/>
          </p:cNvCxnSpPr>
          <p:nvPr/>
        </p:nvCxnSpPr>
        <p:spPr>
          <a:xfrm flipV="1">
            <a:off x="3428734" y="3057012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C6D3AD6-18B6-F219-CF9E-80E681F2C840}"/>
              </a:ext>
            </a:extLst>
          </p:cNvPr>
          <p:cNvCxnSpPr>
            <a:cxnSpLocks/>
          </p:cNvCxnSpPr>
          <p:nvPr/>
        </p:nvCxnSpPr>
        <p:spPr>
          <a:xfrm flipV="1">
            <a:off x="7974024" y="3879766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0D29E4B-0758-D8C7-0C22-1EDD66166AA1}"/>
              </a:ext>
            </a:extLst>
          </p:cNvPr>
          <p:cNvSpPr txBox="1"/>
          <p:nvPr/>
        </p:nvSpPr>
        <p:spPr>
          <a:xfrm>
            <a:off x="1786038" y="3671357"/>
            <a:ext cx="373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PlayerPosZ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PlayerSizeZ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3DFDDA-0ED5-A925-4594-AC7E550B36AF}"/>
              </a:ext>
            </a:extLst>
          </p:cNvPr>
          <p:cNvSpPr txBox="1"/>
          <p:nvPr/>
        </p:nvSpPr>
        <p:spPr>
          <a:xfrm>
            <a:off x="6251906" y="4381558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BlockPosZ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BlockSizeZ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8022B80-F822-D712-2FCC-D7E57B3EB0C1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PlayerPosZ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PlayerSizeZ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&gt;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BlockPosZ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BlockSizeZ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1414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AB0D7-0E67-D308-25AF-D0454B0E3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0289F75-B476-67A5-601F-AAB2240BFE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50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1BA27-AB44-83CD-E16A-9DF8160DB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6BFB2CC-4972-F1BC-FFC0-2248FC6CB3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74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63790-F0B2-E28A-6388-D2E58B8AB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C08403A-7FAC-2D6B-8FA3-55F7816155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2326F86-C32D-3954-F98D-0B50ACD77786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4933E1F7-5D5F-0DCD-D776-235DCE7CC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2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E4555-7764-3C71-6D4C-6D82324B9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691D18BB-E5A7-6233-76F8-29CF359FB6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C884405-0456-A483-8520-1B3AA43390E0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2B37A7FF-67C8-74D9-8497-84AF09455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1CF9F00B-1593-074E-7B4E-7F2BC412C1EA}"/>
              </a:ext>
            </a:extLst>
          </p:cNvPr>
          <p:cNvSpPr>
            <a:spLocks noChangeAspect="1"/>
          </p:cNvSpPr>
          <p:nvPr/>
        </p:nvSpPr>
        <p:spPr>
          <a:xfrm>
            <a:off x="7137836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58C72A2-9C0C-E5CE-1F6D-75B6D713A977}"/>
              </a:ext>
            </a:extLst>
          </p:cNvPr>
          <p:cNvSpPr>
            <a:spLocks noChangeAspect="1"/>
          </p:cNvSpPr>
          <p:nvPr/>
        </p:nvSpPr>
        <p:spPr>
          <a:xfrm>
            <a:off x="9576578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3CAF7B0-AD3B-B732-5C47-A8E8EAFCCD95}"/>
              </a:ext>
            </a:extLst>
          </p:cNvPr>
          <p:cNvSpPr>
            <a:spLocks noChangeAspect="1"/>
          </p:cNvSpPr>
          <p:nvPr/>
        </p:nvSpPr>
        <p:spPr>
          <a:xfrm>
            <a:off x="7137836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FF0DC68-9C44-771D-F1A0-17BB65C20A7D}"/>
              </a:ext>
            </a:extLst>
          </p:cNvPr>
          <p:cNvSpPr>
            <a:spLocks noChangeAspect="1"/>
          </p:cNvSpPr>
          <p:nvPr/>
        </p:nvSpPr>
        <p:spPr>
          <a:xfrm>
            <a:off x="9576578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0CE7DB-D655-09EA-03C0-E6C322FE5DB7}"/>
              </a:ext>
            </a:extLst>
          </p:cNvPr>
          <p:cNvSpPr txBox="1"/>
          <p:nvPr/>
        </p:nvSpPr>
        <p:spPr>
          <a:xfrm>
            <a:off x="6283346" y="46483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EE5D7C1-3E42-0B14-3B6F-26D8C61CAF6E}"/>
              </a:ext>
            </a:extLst>
          </p:cNvPr>
          <p:cNvSpPr txBox="1"/>
          <p:nvPr/>
        </p:nvSpPr>
        <p:spPr>
          <a:xfrm>
            <a:off x="6283346" y="184029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09E86CC-FB82-79F5-ADA5-08D6AE0F0645}"/>
              </a:ext>
            </a:extLst>
          </p:cNvPr>
          <p:cNvSpPr txBox="1"/>
          <p:nvPr/>
        </p:nvSpPr>
        <p:spPr>
          <a:xfrm>
            <a:off x="9666576" y="46483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0B47A4-BCD4-513E-A8A9-57A973C53255}"/>
              </a:ext>
            </a:extLst>
          </p:cNvPr>
          <p:cNvSpPr txBox="1"/>
          <p:nvPr/>
        </p:nvSpPr>
        <p:spPr>
          <a:xfrm>
            <a:off x="9666576" y="183653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474A051-382F-EAC5-0D71-D6442B1C29C4}"/>
              </a:ext>
            </a:extLst>
          </p:cNvPr>
          <p:cNvSpPr>
            <a:spLocks noChangeAspect="1"/>
          </p:cNvSpPr>
          <p:nvPr/>
        </p:nvSpPr>
        <p:spPr>
          <a:xfrm>
            <a:off x="2276308" y="90556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5BC2874-7029-150B-8105-63B5C20E4389}"/>
              </a:ext>
            </a:extLst>
          </p:cNvPr>
          <p:cNvSpPr>
            <a:spLocks noChangeAspect="1"/>
          </p:cNvSpPr>
          <p:nvPr/>
        </p:nvSpPr>
        <p:spPr>
          <a:xfrm>
            <a:off x="4715050" y="90556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82008BB-E69F-D93E-85BD-C3315A23BD5C}"/>
              </a:ext>
            </a:extLst>
          </p:cNvPr>
          <p:cNvSpPr txBox="1"/>
          <p:nvPr/>
        </p:nvSpPr>
        <p:spPr>
          <a:xfrm>
            <a:off x="1421818" y="62622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8864546-9DA6-2116-3610-76FCD4377FD0}"/>
              </a:ext>
            </a:extLst>
          </p:cNvPr>
          <p:cNvSpPr txBox="1"/>
          <p:nvPr/>
        </p:nvSpPr>
        <p:spPr>
          <a:xfrm>
            <a:off x="4805048" y="62246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1216BE9-F80C-F6EF-A5EC-2BF804BFE401}"/>
              </a:ext>
            </a:extLst>
          </p:cNvPr>
          <p:cNvSpPr>
            <a:spLocks noChangeAspect="1"/>
          </p:cNvSpPr>
          <p:nvPr/>
        </p:nvSpPr>
        <p:spPr>
          <a:xfrm>
            <a:off x="2276308" y="577244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5E47592-243E-8879-C412-D161371EC93A}"/>
              </a:ext>
            </a:extLst>
          </p:cNvPr>
          <p:cNvSpPr>
            <a:spLocks noChangeAspect="1"/>
          </p:cNvSpPr>
          <p:nvPr/>
        </p:nvSpPr>
        <p:spPr>
          <a:xfrm>
            <a:off x="4715050" y="577244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AC9382-7446-980D-77C0-DBD1F6305B66}"/>
              </a:ext>
            </a:extLst>
          </p:cNvPr>
          <p:cNvSpPr txBox="1"/>
          <p:nvPr/>
        </p:nvSpPr>
        <p:spPr>
          <a:xfrm>
            <a:off x="1421818" y="586244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F9AAEC5-4596-ADAC-EBD4-6C9E41C3798E}"/>
              </a:ext>
            </a:extLst>
          </p:cNvPr>
          <p:cNvSpPr txBox="1"/>
          <p:nvPr/>
        </p:nvSpPr>
        <p:spPr>
          <a:xfrm>
            <a:off x="4805048" y="58624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</p:spTree>
    <p:extLst>
      <p:ext uri="{BB962C8B-B14F-4D97-AF65-F5344CB8AC3E}">
        <p14:creationId xmlns:p14="http://schemas.microsoft.com/office/powerpoint/2010/main" val="220574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2032B-1A27-23C7-F3B7-01398CC11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0ECBB42D-8E31-F08F-9A3C-5E9A53A635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7000DC1-1EEE-4AC4-251C-301BB8C0DC9A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AE18D974-6356-A39F-2575-EB4FC996C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AFBBAEB6-FAEC-7EE6-BA78-65FDDAC38143}"/>
              </a:ext>
            </a:extLst>
          </p:cNvPr>
          <p:cNvSpPr>
            <a:spLocks noChangeAspect="1"/>
          </p:cNvSpPr>
          <p:nvPr/>
        </p:nvSpPr>
        <p:spPr>
          <a:xfrm>
            <a:off x="7137836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C9C7A0D-CFCA-73A7-8FF0-6BCCB22F6D3C}"/>
              </a:ext>
            </a:extLst>
          </p:cNvPr>
          <p:cNvSpPr>
            <a:spLocks noChangeAspect="1"/>
          </p:cNvSpPr>
          <p:nvPr/>
        </p:nvSpPr>
        <p:spPr>
          <a:xfrm>
            <a:off x="9576578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3207B93-A926-E28E-EF03-91BB5F9D20B0}"/>
              </a:ext>
            </a:extLst>
          </p:cNvPr>
          <p:cNvSpPr>
            <a:spLocks noChangeAspect="1"/>
          </p:cNvSpPr>
          <p:nvPr/>
        </p:nvSpPr>
        <p:spPr>
          <a:xfrm>
            <a:off x="7137836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F5758A8-1CD6-5AE3-8D92-635DBF13A327}"/>
              </a:ext>
            </a:extLst>
          </p:cNvPr>
          <p:cNvSpPr>
            <a:spLocks noChangeAspect="1"/>
          </p:cNvSpPr>
          <p:nvPr/>
        </p:nvSpPr>
        <p:spPr>
          <a:xfrm>
            <a:off x="9576578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5B8DA7-ABA6-CD84-DFDB-8C59F4C4C97A}"/>
              </a:ext>
            </a:extLst>
          </p:cNvPr>
          <p:cNvSpPr txBox="1"/>
          <p:nvPr/>
        </p:nvSpPr>
        <p:spPr>
          <a:xfrm>
            <a:off x="6283346" y="46483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0E9DDA-BBBE-EA43-70A6-433251F744D2}"/>
              </a:ext>
            </a:extLst>
          </p:cNvPr>
          <p:cNvSpPr txBox="1"/>
          <p:nvPr/>
        </p:nvSpPr>
        <p:spPr>
          <a:xfrm>
            <a:off x="6283346" y="184029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9072CF-1CB6-45BB-2974-4A32CEBD6530}"/>
              </a:ext>
            </a:extLst>
          </p:cNvPr>
          <p:cNvSpPr txBox="1"/>
          <p:nvPr/>
        </p:nvSpPr>
        <p:spPr>
          <a:xfrm>
            <a:off x="9666576" y="46483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F46F53-10B1-DC9F-DCDF-453A9579BD73}"/>
              </a:ext>
            </a:extLst>
          </p:cNvPr>
          <p:cNvSpPr txBox="1"/>
          <p:nvPr/>
        </p:nvSpPr>
        <p:spPr>
          <a:xfrm>
            <a:off x="9666576" y="183653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7BB5E7D-1889-AC8C-8DF4-2547ABFFD506}"/>
              </a:ext>
            </a:extLst>
          </p:cNvPr>
          <p:cNvSpPr>
            <a:spLocks noChangeAspect="1"/>
          </p:cNvSpPr>
          <p:nvPr/>
        </p:nvSpPr>
        <p:spPr>
          <a:xfrm>
            <a:off x="2276308" y="90556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8A169B0-E1E6-CB2B-6DD9-85AD0EA61B0E}"/>
              </a:ext>
            </a:extLst>
          </p:cNvPr>
          <p:cNvSpPr>
            <a:spLocks noChangeAspect="1"/>
          </p:cNvSpPr>
          <p:nvPr/>
        </p:nvSpPr>
        <p:spPr>
          <a:xfrm>
            <a:off x="4715050" y="90556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474F9E7-E75A-C831-ECA1-35402816DB75}"/>
              </a:ext>
            </a:extLst>
          </p:cNvPr>
          <p:cNvSpPr txBox="1"/>
          <p:nvPr/>
        </p:nvSpPr>
        <p:spPr>
          <a:xfrm>
            <a:off x="1421818" y="62622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5ED5F5-66F6-729B-6507-1227E0000616}"/>
              </a:ext>
            </a:extLst>
          </p:cNvPr>
          <p:cNvSpPr txBox="1"/>
          <p:nvPr/>
        </p:nvSpPr>
        <p:spPr>
          <a:xfrm>
            <a:off x="4805048" y="62246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628918B-660B-C5AF-3272-782215CF83A2}"/>
              </a:ext>
            </a:extLst>
          </p:cNvPr>
          <p:cNvSpPr>
            <a:spLocks noChangeAspect="1"/>
          </p:cNvSpPr>
          <p:nvPr/>
        </p:nvSpPr>
        <p:spPr>
          <a:xfrm>
            <a:off x="2276308" y="577244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59310DC-414C-2EAE-3F8D-47886B796B34}"/>
              </a:ext>
            </a:extLst>
          </p:cNvPr>
          <p:cNvSpPr>
            <a:spLocks noChangeAspect="1"/>
          </p:cNvSpPr>
          <p:nvPr/>
        </p:nvSpPr>
        <p:spPr>
          <a:xfrm>
            <a:off x="4715050" y="577244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76A5C8-5040-192A-9C59-345230EB74DC}"/>
              </a:ext>
            </a:extLst>
          </p:cNvPr>
          <p:cNvSpPr txBox="1"/>
          <p:nvPr/>
        </p:nvSpPr>
        <p:spPr>
          <a:xfrm>
            <a:off x="1421818" y="586244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7556927-5807-F317-16B8-42AD72707A76}"/>
              </a:ext>
            </a:extLst>
          </p:cNvPr>
          <p:cNvSpPr txBox="1"/>
          <p:nvPr/>
        </p:nvSpPr>
        <p:spPr>
          <a:xfrm>
            <a:off x="4805048" y="58624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8DE24FD-5F47-D3D7-6736-04984FC951FB}"/>
              </a:ext>
            </a:extLst>
          </p:cNvPr>
          <p:cNvSpPr txBox="1"/>
          <p:nvPr/>
        </p:nvSpPr>
        <p:spPr>
          <a:xfrm>
            <a:off x="10614259" y="2690336"/>
            <a:ext cx="157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 = x + 0;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y0 = y + 0;</a:t>
            </a:r>
          </a:p>
          <a:p>
            <a:pPr algn="r"/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 = x + 1;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y1 = y + 1;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09DD39-69A3-80ED-C98A-527864A3D81A}"/>
              </a:ext>
            </a:extLst>
          </p:cNvPr>
          <p:cNvSpPr txBox="1"/>
          <p:nvPr/>
        </p:nvSpPr>
        <p:spPr>
          <a:xfrm>
            <a:off x="0" y="2690336"/>
            <a:ext cx="1957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 = x - 0.3f;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y0 = y - 0.9f;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 = x + 0.3f;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y1 = y + 0.9f;</a:t>
            </a:r>
          </a:p>
        </p:txBody>
      </p:sp>
    </p:spTree>
    <p:extLst>
      <p:ext uri="{BB962C8B-B14F-4D97-AF65-F5344CB8AC3E}">
        <p14:creationId xmlns:p14="http://schemas.microsoft.com/office/powerpoint/2010/main" val="34197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53EFD-17F8-5CE2-FD4A-8926D68F4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36D0409-9169-E6B4-9825-FB5C92C5BD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4FDEA8A-A739-F2E5-0D66-9C7DD23C28F0}"/>
              </a:ext>
            </a:extLst>
          </p:cNvPr>
          <p:cNvSpPr/>
          <p:nvPr/>
        </p:nvSpPr>
        <p:spPr>
          <a:xfrm>
            <a:off x="6432123" y="1281548"/>
            <a:ext cx="5106972" cy="50249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011432E-174E-F930-572E-346001B9E29A}"/>
              </a:ext>
            </a:extLst>
          </p:cNvPr>
          <p:cNvSpPr/>
          <p:nvPr/>
        </p:nvSpPr>
        <p:spPr>
          <a:xfrm>
            <a:off x="518474" y="1281548"/>
            <a:ext cx="4986568" cy="50249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516BAAD-81E0-CDA7-CE68-BAD46C0B89C9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PlayerPosX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PlayerSizeX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&lt;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BlockPosX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BlockSizeX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2A49E81-6288-D8B0-F0C2-B8DF2506BD1B}"/>
              </a:ext>
            </a:extLst>
          </p:cNvPr>
          <p:cNvGrpSpPr>
            <a:grpSpLocks noChangeAspect="1"/>
          </p:cNvGrpSpPr>
          <p:nvPr/>
        </p:nvGrpSpPr>
        <p:grpSpPr>
          <a:xfrm>
            <a:off x="1299560" y="2320979"/>
            <a:ext cx="3649364" cy="2437200"/>
            <a:chOff x="2367848" y="991800"/>
            <a:chExt cx="7298728" cy="48744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5AD6BAA-6D3F-5852-8C3C-133B189A13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7848" y="991800"/>
              <a:ext cx="2437200" cy="487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1A2F6C9F-7F0A-A742-CD74-89495C976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836" y="2209630"/>
              <a:ext cx="2438740" cy="2438740"/>
            </a:xfrm>
            <a:prstGeom prst="rect">
              <a:avLst/>
            </a:prstGeom>
          </p:spPr>
        </p:pic>
      </p:grp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5274B72-16C4-095B-8AD1-921782DE0AD1}"/>
              </a:ext>
            </a:extLst>
          </p:cNvPr>
          <p:cNvCxnSpPr>
            <a:cxnSpLocks/>
          </p:cNvCxnSpPr>
          <p:nvPr/>
        </p:nvCxnSpPr>
        <p:spPr>
          <a:xfrm>
            <a:off x="1294314" y="1743957"/>
            <a:ext cx="7017" cy="4440028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D9BB930-A1CE-6B3F-F63D-542A010F1B7F}"/>
              </a:ext>
            </a:extLst>
          </p:cNvPr>
          <p:cNvGrpSpPr>
            <a:grpSpLocks noChangeAspect="1"/>
          </p:cNvGrpSpPr>
          <p:nvPr/>
        </p:nvGrpSpPr>
        <p:grpSpPr>
          <a:xfrm>
            <a:off x="7243078" y="2348678"/>
            <a:ext cx="3649364" cy="2437200"/>
            <a:chOff x="2367848" y="991800"/>
            <a:chExt cx="7298728" cy="48744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5E7BFE7-3E78-9F5C-5592-FD0E92433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7848" y="991800"/>
              <a:ext cx="2437200" cy="487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Imagem 14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6327B159-5102-76BA-93C5-09666898D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836" y="2209630"/>
              <a:ext cx="2438740" cy="2438740"/>
            </a:xfrm>
            <a:prstGeom prst="rect">
              <a:avLst/>
            </a:prstGeom>
          </p:spPr>
        </p:pic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F2C26E6-A1BC-B294-7191-CCCF5F86EDE9}"/>
              </a:ext>
            </a:extLst>
          </p:cNvPr>
          <p:cNvCxnSpPr>
            <a:cxnSpLocks/>
          </p:cNvCxnSpPr>
          <p:nvPr/>
        </p:nvCxnSpPr>
        <p:spPr>
          <a:xfrm>
            <a:off x="10888549" y="1667959"/>
            <a:ext cx="581" cy="4440028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2C57C19-0409-F883-647C-F033A3331715}"/>
              </a:ext>
            </a:extLst>
          </p:cNvPr>
          <p:cNvCxnSpPr>
            <a:cxnSpLocks/>
          </p:cNvCxnSpPr>
          <p:nvPr/>
        </p:nvCxnSpPr>
        <p:spPr>
          <a:xfrm flipV="1">
            <a:off x="1302092" y="4889575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2A7681-8B34-65D9-26AE-C82B36A9BF7C}"/>
              </a:ext>
            </a:extLst>
          </p:cNvPr>
          <p:cNvSpPr txBox="1"/>
          <p:nvPr/>
        </p:nvSpPr>
        <p:spPr>
          <a:xfrm>
            <a:off x="21308" y="5397409"/>
            <a:ext cx="373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PlayerPosX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PlayerSizeX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6ABE5F7-F478-C9AD-5450-FC46A53B9542}"/>
              </a:ext>
            </a:extLst>
          </p:cNvPr>
          <p:cNvCxnSpPr>
            <a:cxnSpLocks/>
          </p:cNvCxnSpPr>
          <p:nvPr/>
        </p:nvCxnSpPr>
        <p:spPr>
          <a:xfrm flipV="1">
            <a:off x="10888541" y="4183675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41ED139-044D-83C2-2DBC-E97FD2D8C8C7}"/>
              </a:ext>
            </a:extLst>
          </p:cNvPr>
          <p:cNvSpPr txBox="1"/>
          <p:nvPr/>
        </p:nvSpPr>
        <p:spPr>
          <a:xfrm>
            <a:off x="8640885" y="4823004"/>
            <a:ext cx="347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BlockPosX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BlockSizeX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6999CB7-BFB8-DAD4-999E-BE1BE1F362F3}"/>
              </a:ext>
            </a:extLst>
          </p:cNvPr>
          <p:cNvSpPr txBox="1"/>
          <p:nvPr/>
        </p:nvSpPr>
        <p:spPr>
          <a:xfrm>
            <a:off x="5811302" y="35767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55295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AAAC4-580B-09CF-AAF0-ABEDF9240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BD61F37-7D98-E6B3-CB60-0A61E1F24E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6544FF9-B42C-3924-591B-F18723EAB8EB}"/>
              </a:ext>
            </a:extLst>
          </p:cNvPr>
          <p:cNvSpPr/>
          <p:nvPr/>
        </p:nvSpPr>
        <p:spPr>
          <a:xfrm>
            <a:off x="6432123" y="1281548"/>
            <a:ext cx="5106972" cy="50249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0BCC62B-865B-7A99-885B-0A3D774F238D}"/>
              </a:ext>
            </a:extLst>
          </p:cNvPr>
          <p:cNvSpPr/>
          <p:nvPr/>
        </p:nvSpPr>
        <p:spPr>
          <a:xfrm>
            <a:off x="518474" y="1281548"/>
            <a:ext cx="4986568" cy="50249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6537BC-54D3-901F-FE09-16C89EA575E3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PlayerPosX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PlayerSizeX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&gt;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BlockPosX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BlockSizeX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566554B-175F-2B9F-4E0A-7F73D0519F1B}"/>
              </a:ext>
            </a:extLst>
          </p:cNvPr>
          <p:cNvGrpSpPr>
            <a:grpSpLocks noChangeAspect="1"/>
          </p:cNvGrpSpPr>
          <p:nvPr/>
        </p:nvGrpSpPr>
        <p:grpSpPr>
          <a:xfrm>
            <a:off x="1299560" y="2320979"/>
            <a:ext cx="3649364" cy="2437200"/>
            <a:chOff x="2367848" y="991800"/>
            <a:chExt cx="7298728" cy="48744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EB36976-2D2B-9425-87F4-DB981F2105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7848" y="991800"/>
              <a:ext cx="2437200" cy="487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BC3C43D9-F930-4E55-2368-97EAD983F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836" y="2209630"/>
              <a:ext cx="2438740" cy="2438740"/>
            </a:xfrm>
            <a:prstGeom prst="rect">
              <a:avLst/>
            </a:prstGeom>
          </p:spPr>
        </p:pic>
      </p:grp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25DA590-9DC3-CE85-738F-67B91CCAA7DB}"/>
              </a:ext>
            </a:extLst>
          </p:cNvPr>
          <p:cNvCxnSpPr>
            <a:cxnSpLocks/>
          </p:cNvCxnSpPr>
          <p:nvPr/>
        </p:nvCxnSpPr>
        <p:spPr>
          <a:xfrm>
            <a:off x="2510373" y="1640260"/>
            <a:ext cx="7017" cy="4440028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BE01241-D513-C026-641C-75142B42780A}"/>
              </a:ext>
            </a:extLst>
          </p:cNvPr>
          <p:cNvGrpSpPr>
            <a:grpSpLocks noChangeAspect="1"/>
          </p:cNvGrpSpPr>
          <p:nvPr/>
        </p:nvGrpSpPr>
        <p:grpSpPr>
          <a:xfrm>
            <a:off x="7243078" y="2348678"/>
            <a:ext cx="3649364" cy="2437200"/>
            <a:chOff x="2367848" y="991800"/>
            <a:chExt cx="7298728" cy="48744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CB3030EE-593A-CB92-97FC-EF0F3AAE9C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7848" y="991800"/>
              <a:ext cx="2437200" cy="487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Imagem 14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27245CEB-780F-D16D-04F7-BC823F6B4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836" y="2209630"/>
              <a:ext cx="2438740" cy="2438740"/>
            </a:xfrm>
            <a:prstGeom prst="rect">
              <a:avLst/>
            </a:prstGeom>
          </p:spPr>
        </p:pic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1BE3254-DA71-9FD1-7A15-9F75FE65D273}"/>
              </a:ext>
            </a:extLst>
          </p:cNvPr>
          <p:cNvCxnSpPr>
            <a:cxnSpLocks/>
          </p:cNvCxnSpPr>
          <p:nvPr/>
        </p:nvCxnSpPr>
        <p:spPr>
          <a:xfrm>
            <a:off x="9672491" y="1667959"/>
            <a:ext cx="581" cy="4440028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51DFCA1-5AB5-8B5A-879C-0A4F21B3D4EF}"/>
              </a:ext>
            </a:extLst>
          </p:cNvPr>
          <p:cNvCxnSpPr>
            <a:cxnSpLocks/>
          </p:cNvCxnSpPr>
          <p:nvPr/>
        </p:nvCxnSpPr>
        <p:spPr>
          <a:xfrm flipV="1">
            <a:off x="2518151" y="4785878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76CE5A-3A74-D307-2393-558C04840239}"/>
              </a:ext>
            </a:extLst>
          </p:cNvPr>
          <p:cNvSpPr txBox="1"/>
          <p:nvPr/>
        </p:nvSpPr>
        <p:spPr>
          <a:xfrm>
            <a:off x="652905" y="5293712"/>
            <a:ext cx="373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PlayerPosX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PlayerSizeX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073FC12A-DBCC-862A-A6BB-ADD33AC3E149}"/>
              </a:ext>
            </a:extLst>
          </p:cNvPr>
          <p:cNvCxnSpPr>
            <a:cxnSpLocks/>
          </p:cNvCxnSpPr>
          <p:nvPr/>
        </p:nvCxnSpPr>
        <p:spPr>
          <a:xfrm flipV="1">
            <a:off x="9672483" y="4183675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48A357-B2C8-7DB7-9760-61A4ED045AC1}"/>
              </a:ext>
            </a:extLst>
          </p:cNvPr>
          <p:cNvSpPr txBox="1"/>
          <p:nvPr/>
        </p:nvSpPr>
        <p:spPr>
          <a:xfrm>
            <a:off x="7933873" y="4823004"/>
            <a:ext cx="347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BlockPosX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BlockSizeX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13B29DE-BA04-9D97-AA2D-4AF4D35199B8}"/>
              </a:ext>
            </a:extLst>
          </p:cNvPr>
          <p:cNvSpPr txBox="1"/>
          <p:nvPr/>
        </p:nvSpPr>
        <p:spPr>
          <a:xfrm>
            <a:off x="5811302" y="3576705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1744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A4F2F-94AF-014B-3096-DEE79AFBC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98DD48-2BBA-9D5A-1284-CB9018C906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CD0058C-F376-3256-5665-F16F819AAC79}"/>
              </a:ext>
            </a:extLst>
          </p:cNvPr>
          <p:cNvSpPr/>
          <p:nvPr/>
        </p:nvSpPr>
        <p:spPr>
          <a:xfrm>
            <a:off x="6432123" y="1281548"/>
            <a:ext cx="5106972" cy="50249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DD1D76D-A4E6-BABB-493C-D75B58F31544}"/>
              </a:ext>
            </a:extLst>
          </p:cNvPr>
          <p:cNvSpPr/>
          <p:nvPr/>
        </p:nvSpPr>
        <p:spPr>
          <a:xfrm>
            <a:off x="518474" y="1281548"/>
            <a:ext cx="4986568" cy="50249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020D7B-4B2E-DF08-8539-CA051851675A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PlayerPosX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PlayerSizeX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&gt;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BlockPosX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BlockSizeX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6212F529-398D-2935-911F-E994D0280FAD}"/>
              </a:ext>
            </a:extLst>
          </p:cNvPr>
          <p:cNvGrpSpPr>
            <a:grpSpLocks noChangeAspect="1"/>
          </p:cNvGrpSpPr>
          <p:nvPr/>
        </p:nvGrpSpPr>
        <p:grpSpPr>
          <a:xfrm>
            <a:off x="1299560" y="2320979"/>
            <a:ext cx="3649364" cy="2437200"/>
            <a:chOff x="2367848" y="991800"/>
            <a:chExt cx="7298728" cy="48744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EA56DFA4-39A3-5428-5FF6-BCB34840B9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7848" y="991800"/>
              <a:ext cx="2437200" cy="487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C1942186-65F4-7640-3D0D-22CBC577A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836" y="2209630"/>
              <a:ext cx="2438740" cy="2438740"/>
            </a:xfrm>
            <a:prstGeom prst="rect">
              <a:avLst/>
            </a:prstGeom>
          </p:spPr>
        </p:pic>
      </p:grp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6244D9D-BB93-0A3D-3371-6B95447A5AC6}"/>
              </a:ext>
            </a:extLst>
          </p:cNvPr>
          <p:cNvCxnSpPr>
            <a:cxnSpLocks/>
          </p:cNvCxnSpPr>
          <p:nvPr/>
        </p:nvCxnSpPr>
        <p:spPr>
          <a:xfrm rot="5400000">
            <a:off x="2966047" y="97457"/>
            <a:ext cx="7017" cy="4440028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A9F92C1-F9F3-F422-E718-FC0C84385FFC}"/>
              </a:ext>
            </a:extLst>
          </p:cNvPr>
          <p:cNvGrpSpPr>
            <a:grpSpLocks noChangeAspect="1"/>
          </p:cNvGrpSpPr>
          <p:nvPr/>
        </p:nvGrpSpPr>
        <p:grpSpPr>
          <a:xfrm>
            <a:off x="7243078" y="2348678"/>
            <a:ext cx="3649364" cy="2437200"/>
            <a:chOff x="2367848" y="991800"/>
            <a:chExt cx="7298728" cy="48744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FEA720D-D3E0-8BA1-E3A2-83532700C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7848" y="991800"/>
              <a:ext cx="2437200" cy="487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Imagem 14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C1BB8F75-8271-E54C-4680-075FA3EFE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836" y="2209630"/>
              <a:ext cx="2438740" cy="2438740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7892576-85A0-C3B7-BF79-844BD86B2F5B}"/>
              </a:ext>
            </a:extLst>
          </p:cNvPr>
          <p:cNvSpPr txBox="1"/>
          <p:nvPr/>
        </p:nvSpPr>
        <p:spPr>
          <a:xfrm>
            <a:off x="5811302" y="3576705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54B5F56-0C09-F63D-00D4-AA024CEEE0EF}"/>
              </a:ext>
            </a:extLst>
          </p:cNvPr>
          <p:cNvCxnSpPr>
            <a:cxnSpLocks/>
          </p:cNvCxnSpPr>
          <p:nvPr/>
        </p:nvCxnSpPr>
        <p:spPr>
          <a:xfrm rot="5400000">
            <a:off x="8887653" y="1962440"/>
            <a:ext cx="7017" cy="4440028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05AABC8-A032-9549-8320-DFA864A6F3E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2742800" y="2089322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356A720-3638-65B4-CB48-C556A8E806F7}"/>
              </a:ext>
            </a:extLst>
          </p:cNvPr>
          <p:cNvSpPr txBox="1"/>
          <p:nvPr/>
        </p:nvSpPr>
        <p:spPr>
          <a:xfrm>
            <a:off x="984962" y="1622516"/>
            <a:ext cx="373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PlayerPosY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PlayerSizeY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D698CB-6559-F914-27F2-C41DDDC58E37}"/>
              </a:ext>
            </a:extLst>
          </p:cNvPr>
          <p:cNvSpPr txBox="1"/>
          <p:nvPr/>
        </p:nvSpPr>
        <p:spPr>
          <a:xfrm>
            <a:off x="7673267" y="4359515"/>
            <a:ext cx="347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BlockPosY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BlockSizeY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9018FEE-4955-9923-9804-03AC9EA274F3}"/>
              </a:ext>
            </a:extLst>
          </p:cNvPr>
          <p:cNvCxnSpPr>
            <a:cxnSpLocks/>
          </p:cNvCxnSpPr>
          <p:nvPr/>
        </p:nvCxnSpPr>
        <p:spPr>
          <a:xfrm rot="5400000" flipV="1">
            <a:off x="9448432" y="3952323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7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F4B5E-5129-AC6B-0A0C-FA86353D4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4977EA5-71F9-4474-C6D2-C0E8EF2D1F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DF8AA0B-CEA2-A735-784C-7E446EA881F0}"/>
              </a:ext>
            </a:extLst>
          </p:cNvPr>
          <p:cNvSpPr/>
          <p:nvPr/>
        </p:nvSpPr>
        <p:spPr>
          <a:xfrm>
            <a:off x="6432123" y="1281548"/>
            <a:ext cx="5106972" cy="50249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7D034D0-B4CC-655B-1172-04C61D7F2645}"/>
              </a:ext>
            </a:extLst>
          </p:cNvPr>
          <p:cNvSpPr/>
          <p:nvPr/>
        </p:nvSpPr>
        <p:spPr>
          <a:xfrm>
            <a:off x="518474" y="1281548"/>
            <a:ext cx="4986568" cy="50249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86CDF3-A020-F770-42A3-D48086C17106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PlayerPosX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PlayerSizeX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&lt;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BlockPosX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BlockSizeX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DD57DD1-1F9C-D663-9DAA-BE557CFEB3F1}"/>
              </a:ext>
            </a:extLst>
          </p:cNvPr>
          <p:cNvGrpSpPr>
            <a:grpSpLocks noChangeAspect="1"/>
          </p:cNvGrpSpPr>
          <p:nvPr/>
        </p:nvGrpSpPr>
        <p:grpSpPr>
          <a:xfrm>
            <a:off x="1299560" y="2320979"/>
            <a:ext cx="3649364" cy="2437200"/>
            <a:chOff x="2367848" y="991800"/>
            <a:chExt cx="7298728" cy="48744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20C4F93-1B73-2447-83F9-08402E249A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7848" y="991800"/>
              <a:ext cx="2437200" cy="487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1CA22B6A-102C-808B-36F5-BC47E13FA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836" y="2209630"/>
              <a:ext cx="2438740" cy="2438740"/>
            </a:xfrm>
            <a:prstGeom prst="rect">
              <a:avLst/>
            </a:prstGeom>
          </p:spPr>
        </p:pic>
      </p:grp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D7316D3-9E19-9FEF-4BD9-0FBCC126B27A}"/>
              </a:ext>
            </a:extLst>
          </p:cNvPr>
          <p:cNvCxnSpPr>
            <a:cxnSpLocks/>
          </p:cNvCxnSpPr>
          <p:nvPr/>
        </p:nvCxnSpPr>
        <p:spPr>
          <a:xfrm rot="5400000">
            <a:off x="2881204" y="2538999"/>
            <a:ext cx="7017" cy="4440028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716AFA4-512E-03F2-B9D4-B4574D7EE486}"/>
              </a:ext>
            </a:extLst>
          </p:cNvPr>
          <p:cNvGrpSpPr>
            <a:grpSpLocks noChangeAspect="1"/>
          </p:cNvGrpSpPr>
          <p:nvPr/>
        </p:nvGrpSpPr>
        <p:grpSpPr>
          <a:xfrm>
            <a:off x="7243078" y="2348678"/>
            <a:ext cx="3649364" cy="2437200"/>
            <a:chOff x="2367848" y="991800"/>
            <a:chExt cx="7298728" cy="48744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490B6EE-DE41-5DB3-E39F-94FECBB82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7848" y="991800"/>
              <a:ext cx="2437200" cy="487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Imagem 14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564809A7-0071-959B-4B22-292371478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836" y="2209630"/>
              <a:ext cx="2438740" cy="2438740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3F69FF1-AF2B-C286-5166-7613660F1FD6}"/>
              </a:ext>
            </a:extLst>
          </p:cNvPr>
          <p:cNvSpPr txBox="1"/>
          <p:nvPr/>
        </p:nvSpPr>
        <p:spPr>
          <a:xfrm>
            <a:off x="5811302" y="35767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&lt;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9A1364F-E048-07BF-227E-F5A13DC6C715}"/>
              </a:ext>
            </a:extLst>
          </p:cNvPr>
          <p:cNvCxnSpPr>
            <a:cxnSpLocks/>
          </p:cNvCxnSpPr>
          <p:nvPr/>
        </p:nvCxnSpPr>
        <p:spPr>
          <a:xfrm rot="5400000">
            <a:off x="8887653" y="736955"/>
            <a:ext cx="7017" cy="4440028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62DF81D-8971-E5A9-AEC7-32818C004D4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2657957" y="4530864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744140-24D7-8AA4-01F4-1B2E1D13A5FA}"/>
              </a:ext>
            </a:extLst>
          </p:cNvPr>
          <p:cNvSpPr txBox="1"/>
          <p:nvPr/>
        </p:nvSpPr>
        <p:spPr>
          <a:xfrm>
            <a:off x="984962" y="5063300"/>
            <a:ext cx="373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PlayerPosY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PlayerSizeY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551570-FC51-99CE-82D4-DBA22055C017}"/>
              </a:ext>
            </a:extLst>
          </p:cNvPr>
          <p:cNvSpPr txBox="1"/>
          <p:nvPr/>
        </p:nvSpPr>
        <p:spPr>
          <a:xfrm>
            <a:off x="7691673" y="2341338"/>
            <a:ext cx="347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BlockPosY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BlockSizeY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C2BDA9A-6A7C-A8DC-A8E0-42CF8C01169A}"/>
              </a:ext>
            </a:extLst>
          </p:cNvPr>
          <p:cNvCxnSpPr>
            <a:cxnSpLocks/>
          </p:cNvCxnSpPr>
          <p:nvPr/>
        </p:nvCxnSpPr>
        <p:spPr>
          <a:xfrm rot="5400000" flipV="1">
            <a:off x="9448432" y="2726838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56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270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4</cp:revision>
  <dcterms:created xsi:type="dcterms:W3CDTF">2025-02-22T12:38:11Z</dcterms:created>
  <dcterms:modified xsi:type="dcterms:W3CDTF">2025-03-02T12:32:07Z</dcterms:modified>
</cp:coreProperties>
</file>