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68864-19F4-FFD5-50C7-076DEE3CA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EA4056-5953-65C1-FE87-C707D7A73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92E70C-6563-501E-0AEC-E08C2BCA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258D-9E3B-4951-9209-6B94FCC8B4F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9EF29E-330F-6C2B-85CB-0AD5E2259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9F741D-08E9-DC78-6719-23D9A05E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5AF-FE69-4FCB-B8FE-898D7EC4C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4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571D82-93FA-273A-6F4F-FE5393F8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BECBE8C-9CDC-A1AD-D25E-4FC55514D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85A57F-88DE-D6C4-E284-F3E6673D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258D-9E3B-4951-9209-6B94FCC8B4F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B4D6B9-1E9E-9136-C1AE-309F8D7AF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3DD2FF-4210-1397-4961-5A139166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5AF-FE69-4FCB-B8FE-898D7EC4C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13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BB0552E-9FE9-32D6-F081-B8E5DC9950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584BD40-D605-840A-E1C1-E85CE151E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B846A7-1D78-16A0-B217-FC41A199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258D-9E3B-4951-9209-6B94FCC8B4F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449AA-17D7-D800-8096-651AA545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447E3E-E7F4-DF29-CF84-6CD0494B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5AF-FE69-4FCB-B8FE-898D7EC4C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0065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5CB6F1-42E4-B111-0AB2-6D9F0331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90A7DD-FB52-3AEF-46B4-4DB49983A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BC4A83-67B4-E05C-35FC-6E2F8C53D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258D-9E3B-4951-9209-6B94FCC8B4F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D7F64F-C41A-B31A-9A6B-8A6480FF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A10A18-3BDB-2FB7-654A-C6035E3E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5AF-FE69-4FCB-B8FE-898D7EC4C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220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AC2DA-D5B0-04E7-E913-3C104922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D4F5E2-7331-4B02-B68C-9374746C7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A0FBA4-1EE1-4DEC-5BF9-7333E82D5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258D-9E3B-4951-9209-6B94FCC8B4F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03788A-2DD5-A9A9-6587-BA9DA77AE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F50AA-1515-6559-8664-06EFCAF8D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5AF-FE69-4FCB-B8FE-898D7EC4C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9791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9B10FB-3EA9-DC30-F5BE-E3E5890D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FC35FF-B26A-CBF3-7FD8-6A8331DF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3E100B-700E-84A0-DB48-CE08845BB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ACBCC5-12AA-065A-4BE8-17FF6AB0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258D-9E3B-4951-9209-6B94FCC8B4F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501B3C9-B76F-1728-D603-7B276BE8E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8F2A80-10A0-BED9-75C7-6B712880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5AF-FE69-4FCB-B8FE-898D7EC4C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82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78508-8286-9AF9-ACA1-19ADACB8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5363D6-2AA3-1F6B-3294-7895B6E9B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F4D6EE-1C6B-073F-2981-6D4B4DB498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9242CC6-FBC5-99A4-64DC-A114BC541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53CCF46-F604-3CC5-09B8-A3510B180C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4CF33CE-01E9-D3B6-E849-60EA88891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258D-9E3B-4951-9209-6B94FCC8B4F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033297D-0949-CB80-D39C-E9F3B533E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E6AF08-AEDD-EF83-28DB-A78284B39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5AF-FE69-4FCB-B8FE-898D7EC4C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801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74FCB1-7C0D-9EDC-A2B7-5EF25589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81EE57-C7A3-0F00-46B1-944C475F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258D-9E3B-4951-9209-6B94FCC8B4F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0F9CD2-F504-7513-9391-E93C9A282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F04A171-A003-0501-5044-6D1995E6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5AF-FE69-4FCB-B8FE-898D7EC4C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3483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08033C0-627C-454E-A780-9691BCC8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258D-9E3B-4951-9209-6B94FCC8B4F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9B5530-8EC0-4309-0CDE-858CB1A8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C3E3CC-9869-39EB-A509-0ACCE53B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5AF-FE69-4FCB-B8FE-898D7EC4C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8991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ED72F-9CE9-D814-42E5-4FFC6496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2C7C91-02D4-01AD-E00A-39C1C03E0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174FFB-7702-231E-E7C5-622EF624C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30B4D6A-2060-D057-B7E2-A4F416014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258D-9E3B-4951-9209-6B94FCC8B4F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99ABED3-1D3B-CE87-4B95-7034B9F8D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E73DD2-66BD-63F8-23A7-EC3AE459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5AF-FE69-4FCB-B8FE-898D7EC4C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04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24325-93A1-BB7B-66A8-AD2474B76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9FAFCDD-796B-49D4-33D4-049008405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6E9BCC-C007-D0BB-6AAB-8C595DD23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1EFA1D-345D-8753-64CB-BF87416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7258D-9E3B-4951-9209-6B94FCC8B4F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5151229-A91B-1BDE-4424-D733B7DC6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94BEB6B-E83F-2ECE-50EB-EE733C0F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6F65AF-FE69-4FCB-B8FE-898D7EC4C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09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C12154-3165-70ED-0CD7-D9D99E410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9C2DB53-2971-2EB4-EAC3-F9B32BF73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5C2385-735E-C089-0053-C4016CB20E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27258D-9E3B-4951-9209-6B94FCC8B4F9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1E33FB-E4BC-97A0-2989-685027AF7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268E0C-4E1F-3B1F-99ED-8791AEA51C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6F65AF-FE69-4FCB-B8FE-898D7EC4CB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186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6511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72A14-6BF7-D2CE-6B68-6620B69AD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0FEE7C8-7734-0A78-A30A-F9F7C3E764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4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BF46-F9EB-666E-3770-1164DC02D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52CD24-2529-3175-EE68-3243C8DA8D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Coordinate Systems">
            <a:extLst>
              <a:ext uri="{FF2B5EF4-FFF2-40B4-BE49-F238E27FC236}">
                <a16:creationId xmlns:a16="http://schemas.microsoft.com/office/drawing/2014/main" id="{1D3C2F0B-1D43-DA03-3A52-13E6A0B79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52575"/>
            <a:ext cx="7620000" cy="375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96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861F1-D918-DF07-5FA1-11D5EBE55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78D3C96-E46C-813B-B67C-5142D4E249B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DC40AFC-29FD-6FD1-AFBA-2276324DD846}"/>
              </a:ext>
            </a:extLst>
          </p:cNvPr>
          <p:cNvSpPr/>
          <p:nvPr/>
        </p:nvSpPr>
        <p:spPr>
          <a:xfrm>
            <a:off x="4600575" y="3345584"/>
            <a:ext cx="2990850" cy="24669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Orthographic Frustum">
            <a:extLst>
              <a:ext uri="{FF2B5EF4-FFF2-40B4-BE49-F238E27FC236}">
                <a16:creationId xmlns:a16="http://schemas.microsoft.com/office/drawing/2014/main" id="{94E27E4C-6403-970A-DDC9-7794A8D6F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345584"/>
            <a:ext cx="2990850" cy="246697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91EDAB65-42D4-7886-0C27-49513A8D825E}"/>
              </a:ext>
            </a:extLst>
          </p:cNvPr>
          <p:cNvSpPr txBox="1"/>
          <p:nvPr/>
        </p:nvSpPr>
        <p:spPr>
          <a:xfrm>
            <a:off x="0" y="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0.0f;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top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0.1f;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100.0f;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Matrix4.CreateOrthographicOffCenter(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bottom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top,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692864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F7681-F573-FAAB-B496-485FDEB0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C969EBA-86F2-FA75-02DC-0EAB4297E9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A490DCF7-793D-5D8B-C115-E80B9E74779D}"/>
              </a:ext>
            </a:extLst>
          </p:cNvPr>
          <p:cNvSpPr/>
          <p:nvPr/>
        </p:nvSpPr>
        <p:spPr>
          <a:xfrm>
            <a:off x="4190999" y="2639307"/>
            <a:ext cx="3810000" cy="32384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0" name="Picture 2" descr="Perspective Frustum">
            <a:extLst>
              <a:ext uri="{FF2B5EF4-FFF2-40B4-BE49-F238E27FC236}">
                <a16:creationId xmlns:a16="http://schemas.microsoft.com/office/drawing/2014/main" id="{3EE3EE72-6982-CB30-2976-677578A8B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639308"/>
            <a:ext cx="3810000" cy="32385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F82DA65-6C62-0680-23ED-7D5CB73989E2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fovy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MathHelper.DegreesToRadians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(45.0f);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aspect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/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0.1f;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100.0f;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Matrix4.CreatePerspectiveFieldOfView(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fovy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aspect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depthNear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depthFar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252018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96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1</cp:revision>
  <dcterms:created xsi:type="dcterms:W3CDTF">2025-02-24T08:56:59Z</dcterms:created>
  <dcterms:modified xsi:type="dcterms:W3CDTF">2025-02-24T09:13:49Z</dcterms:modified>
</cp:coreProperties>
</file>