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76" r:id="rId5"/>
    <p:sldId id="277" r:id="rId6"/>
    <p:sldId id="278" r:id="rId7"/>
    <p:sldId id="258" r:id="rId8"/>
    <p:sldId id="275" r:id="rId9"/>
    <p:sldId id="259" r:id="rId10"/>
    <p:sldId id="270" r:id="rId11"/>
    <p:sldId id="269" r:id="rId12"/>
    <p:sldId id="274" r:id="rId13"/>
    <p:sldId id="261" r:id="rId14"/>
    <p:sldId id="266" r:id="rId15"/>
    <p:sldId id="265" r:id="rId16"/>
    <p:sldId id="267" r:id="rId17"/>
    <p:sldId id="268" r:id="rId18"/>
    <p:sldId id="264" r:id="rId19"/>
    <p:sldId id="263" r:id="rId20"/>
    <p:sldId id="273" r:id="rId21"/>
    <p:sldId id="272" r:id="rId22"/>
    <p:sldId id="26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1F94-BE72-89EB-D7FE-A98ACCB1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1FEE0-F736-EABF-CDFC-02B4192D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A4C1-804D-605E-860C-657A349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D21E5-A1B0-3782-A236-B34DA75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EA0A8-3259-D793-0930-3323CB7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1F22-0944-C762-3A1E-9580716E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B861FE-ACB0-2323-0F4F-BB35773A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C2EC0-D867-DBAF-35CE-170E0FD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0F492-D552-8405-FDCD-53D8F222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8972B-14F1-A968-65A9-B273EA9E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0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44F43-1848-BAA5-007B-D5995558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7392A-FA82-222E-1DDD-11B22D97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6A7F4-5FA7-7223-9D1D-E51FA2BA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ED90B-BB7C-A29F-F4DC-582396A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0B4C6-7F5C-9112-AAA7-01C9C0C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BDE5-F29E-52BD-F89F-F573690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0E376-81BF-F5EE-BC4D-85D0F16B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23308-4955-7626-0DCD-01F8C882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8BC00-35FB-9B1A-6B26-08DD139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1CBA-32BA-24EC-3AAD-A1C2D565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93548-87AF-B5B9-343C-0442835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D8878-1C98-F5F9-1B0B-EB177F4B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0D4B1-5066-60E7-99C7-90CCF5B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6EA35-32A1-36CA-D3B7-87B877F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0A81-3153-5DCA-82BE-5FAC9308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C15B-B6D1-CCA2-B5BF-D200813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FAF8D-79E9-9304-3CD2-DAE7DDA4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4BFB56-412E-DA6F-2CF7-6D9C2AAF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0E4C74-FE07-10FB-C165-E1BF7BE0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6932B-3FE2-840B-3637-EE2ECA01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29F7C-46AD-6BA3-9328-D607B9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CD10-B83E-7420-23F8-F0CE838C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56EDB-5EFC-4F4E-1B2E-6F9156CD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CDEF8-8B06-5E2F-D985-83F5D7B2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A642F9-7A26-0D17-ABD5-DE1AB0203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283D8-B15E-F7D1-C70D-71A69F48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7CB859-1FEA-D016-9D6A-6B97FAFE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F445A4-9ED1-6D8C-F038-48FAB83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FFF278-2526-C124-D40E-5A38481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21A10-44FE-40E5-2ABA-4235559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F6B7BC-31E3-BE4D-0727-415FE8A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154874-514C-0528-CBBD-CCFD049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F4FFC1-B3E5-3295-0D97-D4A6F25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4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A2EA15-67D0-ACF2-1EB5-1B1D25F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410B42-4497-5708-201A-FC6210B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516B5E-0FA1-E45D-6B6B-34D634B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C48C-212E-889C-BC4A-51B261E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AF4FF-DAFC-3179-788D-366168E9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DCA425-9A6B-501F-C45A-171B403C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30ADE-9C3F-C5DC-2C44-F8AEE1E5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002259-3FE7-63B3-32F0-B44794AE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78D2F-AB82-A21C-6648-1C8FA338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CE10-D92C-2DD1-5222-5402D698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593E6A-07F0-3A8A-142D-B8136098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D6A3E9-4EE2-25A8-8056-05236F5D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B4631-CFBE-BB38-71EA-D2CE8A32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2ECA7-EFED-8A1A-F053-F0FAF77E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99A85A-E314-B50B-BFB8-3EF95BE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013B2F-4468-1641-61A4-12800681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3893D-1272-63F3-8F05-118B61F1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6C86D-1601-0DE8-00EE-B7C592EAD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7E8A8-90E3-4A67-A068-63B2F13060B5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DE66B-6B65-F825-D54B-BD8449C5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1D79F-9B43-0464-2D08-5BC30E327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63866-6E94-B4E6-A812-BF407BFF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9F2CA1-041C-3F95-05CF-65CB3DB2D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595F7EF9-5EF2-6936-82DD-BFB456645B3F}"/>
              </a:ext>
            </a:extLst>
          </p:cNvPr>
          <p:cNvSpPr>
            <a:spLocks noChangeAspect="1"/>
          </p:cNvSpPr>
          <p:nvPr/>
        </p:nvSpPr>
        <p:spPr>
          <a:xfrm flipV="1">
            <a:off x="6688117" y="2964082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940BA8-BF71-9A1C-1818-7024E796708E}"/>
              </a:ext>
            </a:extLst>
          </p:cNvPr>
          <p:cNvSpPr>
            <a:spLocks noChangeAspect="1"/>
          </p:cNvSpPr>
          <p:nvPr/>
        </p:nvSpPr>
        <p:spPr>
          <a:xfrm>
            <a:off x="6596577" y="286841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601FD8-88D9-5C54-E56A-9364D3F9542D}"/>
              </a:ext>
            </a:extLst>
          </p:cNvPr>
          <p:cNvSpPr>
            <a:spLocks noChangeAspect="1"/>
          </p:cNvSpPr>
          <p:nvPr/>
        </p:nvSpPr>
        <p:spPr>
          <a:xfrm>
            <a:off x="9035319" y="286841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278FA8-485C-2381-8501-0038064934C3}"/>
              </a:ext>
            </a:extLst>
          </p:cNvPr>
          <p:cNvSpPr txBox="1"/>
          <p:nvPr/>
        </p:nvSpPr>
        <p:spPr>
          <a:xfrm>
            <a:off x="5742087" y="2589083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FE65D7-FC1C-A3CC-80D3-CF5729BB2B0B}"/>
              </a:ext>
            </a:extLst>
          </p:cNvPr>
          <p:cNvSpPr txBox="1"/>
          <p:nvPr/>
        </p:nvSpPr>
        <p:spPr>
          <a:xfrm>
            <a:off x="9125317" y="2585323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ADEA427-E4C0-FBCD-5A1F-B895DC4554D4}"/>
              </a:ext>
            </a:extLst>
          </p:cNvPr>
          <p:cNvSpPr>
            <a:spLocks noChangeAspect="1"/>
          </p:cNvSpPr>
          <p:nvPr/>
        </p:nvSpPr>
        <p:spPr>
          <a:xfrm>
            <a:off x="6596577" y="53071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BCFF84-5AC1-1CD3-F953-BFA4F1DFD25A}"/>
              </a:ext>
            </a:extLst>
          </p:cNvPr>
          <p:cNvSpPr txBox="1"/>
          <p:nvPr/>
        </p:nvSpPr>
        <p:spPr>
          <a:xfrm>
            <a:off x="5742087" y="5397155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D5264DEE-F6D3-41DE-AA8E-8F548A6ED53A}"/>
              </a:ext>
            </a:extLst>
          </p:cNvPr>
          <p:cNvSpPr>
            <a:spLocks noChangeAspect="1"/>
          </p:cNvSpPr>
          <p:nvPr/>
        </p:nvSpPr>
        <p:spPr>
          <a:xfrm flipH="1">
            <a:off x="7630797" y="3717860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6CCC7CB-F304-23DF-CC65-CB8911464F5B}"/>
              </a:ext>
            </a:extLst>
          </p:cNvPr>
          <p:cNvSpPr>
            <a:spLocks noChangeAspect="1"/>
          </p:cNvSpPr>
          <p:nvPr/>
        </p:nvSpPr>
        <p:spPr>
          <a:xfrm>
            <a:off x="9977999" y="3622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0B389-499E-5867-2F8C-68C7A4B75471}"/>
              </a:ext>
            </a:extLst>
          </p:cNvPr>
          <p:cNvSpPr txBox="1"/>
          <p:nvPr/>
        </p:nvSpPr>
        <p:spPr>
          <a:xfrm>
            <a:off x="10067997" y="3339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6AC6BC3-374B-066F-FAA8-EA05A2938369}"/>
              </a:ext>
            </a:extLst>
          </p:cNvPr>
          <p:cNvSpPr>
            <a:spLocks noChangeAspect="1"/>
          </p:cNvSpPr>
          <p:nvPr/>
        </p:nvSpPr>
        <p:spPr>
          <a:xfrm>
            <a:off x="7539257" y="606130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31151EB-A981-354A-1DD6-1B4BD9A27B32}"/>
              </a:ext>
            </a:extLst>
          </p:cNvPr>
          <p:cNvSpPr>
            <a:spLocks noChangeAspect="1"/>
          </p:cNvSpPr>
          <p:nvPr/>
        </p:nvSpPr>
        <p:spPr>
          <a:xfrm>
            <a:off x="9977999" y="606130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2806A8-CE74-6357-F278-2924B19768DC}"/>
              </a:ext>
            </a:extLst>
          </p:cNvPr>
          <p:cNvSpPr txBox="1"/>
          <p:nvPr/>
        </p:nvSpPr>
        <p:spPr>
          <a:xfrm>
            <a:off x="6684767" y="615130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078488-218D-BBFD-719E-D630359C33F1}"/>
              </a:ext>
            </a:extLst>
          </p:cNvPr>
          <p:cNvSpPr txBox="1"/>
          <p:nvPr/>
        </p:nvSpPr>
        <p:spPr>
          <a:xfrm>
            <a:off x="10067997" y="615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94CC09-2D3D-7412-F06B-AECBF720FBF8}"/>
              </a:ext>
            </a:extLst>
          </p:cNvPr>
          <p:cNvSpPr txBox="1"/>
          <p:nvPr/>
        </p:nvSpPr>
        <p:spPr>
          <a:xfrm>
            <a:off x="0" y="0"/>
            <a:ext cx="55034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primeiro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direito;  índice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segundo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esquerdo; índice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024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B5138-93C5-3532-EB86-011624392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524554-00BA-F07E-B5DB-4CED2D6472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3DC6DA8B-E39C-DF19-BD74-FC9B6A09A077}"/>
              </a:ext>
            </a:extLst>
          </p:cNvPr>
          <p:cNvSpPr>
            <a:spLocks noChangeAspect="1"/>
          </p:cNvSpPr>
          <p:nvPr/>
        </p:nvSpPr>
        <p:spPr>
          <a:xfrm flipH="1">
            <a:off x="7042030" y="2940794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ADBD4DBF-5320-6216-95EC-111AD2177048}"/>
              </a:ext>
            </a:extLst>
          </p:cNvPr>
          <p:cNvSpPr>
            <a:spLocks noChangeAspect="1"/>
          </p:cNvSpPr>
          <p:nvPr/>
        </p:nvSpPr>
        <p:spPr>
          <a:xfrm flipV="1">
            <a:off x="7042030" y="2941161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923D98D-7DFD-0E33-EB05-D3C9BB63B8C4}"/>
              </a:ext>
            </a:extLst>
          </p:cNvPr>
          <p:cNvSpPr>
            <a:spLocks noChangeAspect="1"/>
          </p:cNvSpPr>
          <p:nvPr/>
        </p:nvSpPr>
        <p:spPr>
          <a:xfrm>
            <a:off x="6950490" y="28454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CCB50BF-4F8C-08BC-2CFB-C02163A6C51A}"/>
              </a:ext>
            </a:extLst>
          </p:cNvPr>
          <p:cNvSpPr>
            <a:spLocks noChangeAspect="1"/>
          </p:cNvSpPr>
          <p:nvPr/>
        </p:nvSpPr>
        <p:spPr>
          <a:xfrm>
            <a:off x="9389232" y="28454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02BDB7-6828-B33C-DA60-FB74AE0B3524}"/>
              </a:ext>
            </a:extLst>
          </p:cNvPr>
          <p:cNvSpPr txBox="1"/>
          <p:nvPr/>
        </p:nvSpPr>
        <p:spPr>
          <a:xfrm>
            <a:off x="6096000" y="2566162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B327D3-8C31-8EBF-7437-A93B438CB423}"/>
              </a:ext>
            </a:extLst>
          </p:cNvPr>
          <p:cNvSpPr txBox="1"/>
          <p:nvPr/>
        </p:nvSpPr>
        <p:spPr>
          <a:xfrm>
            <a:off x="9479230" y="2562402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DA1BEC2-F67F-3EBA-A555-76F6EC90D50C}"/>
              </a:ext>
            </a:extLst>
          </p:cNvPr>
          <p:cNvSpPr>
            <a:spLocks noChangeAspect="1"/>
          </p:cNvSpPr>
          <p:nvPr/>
        </p:nvSpPr>
        <p:spPr>
          <a:xfrm>
            <a:off x="6950490" y="52842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41A058C-2179-93D4-1F42-12C73DF8977D}"/>
              </a:ext>
            </a:extLst>
          </p:cNvPr>
          <p:cNvSpPr>
            <a:spLocks noChangeAspect="1"/>
          </p:cNvSpPr>
          <p:nvPr/>
        </p:nvSpPr>
        <p:spPr>
          <a:xfrm>
            <a:off x="9389232" y="52842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3AFCE0-543A-183B-DBBB-2D3AA27065EA}"/>
              </a:ext>
            </a:extLst>
          </p:cNvPr>
          <p:cNvSpPr txBox="1"/>
          <p:nvPr/>
        </p:nvSpPr>
        <p:spPr>
          <a:xfrm>
            <a:off x="6096000" y="5374234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2DE28A-7686-0F64-4967-1D9B3DF7F717}"/>
              </a:ext>
            </a:extLst>
          </p:cNvPr>
          <p:cNvSpPr txBox="1"/>
          <p:nvPr/>
        </p:nvSpPr>
        <p:spPr>
          <a:xfrm>
            <a:off x="9479230" y="537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A52157-9B44-EB69-60D9-89940FB9665E}"/>
              </a:ext>
            </a:extLst>
          </p:cNvPr>
          <p:cNvSpPr txBox="1"/>
          <p:nvPr/>
        </p:nvSpPr>
        <p:spPr>
          <a:xfrm>
            <a:off x="0" y="0"/>
            <a:ext cx="55034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direito;  índice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esquerdo; índice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indices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primeiro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0, 1, 2,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segundo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0, 2, 3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317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F03B4-8C5E-4726-B9E9-7CD36B40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264CF1-4FDC-56AA-6C59-4F113C3C69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524F-21D1-3D22-AA46-D8CD603A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F5EEA4-21CA-FC9A-C905-E176AD03E3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9AFF929-1835-C70D-3A5E-74517AC0791C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91BC7403-CA59-BBE3-954D-D99703710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1B8E787-0977-1D4C-8FFB-D3F91ED19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59AFE966-C763-378C-0E47-E2E18978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401A8F18-858F-25D0-4669-E3FB98C31338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5FE64F-BF2A-CAAA-98CF-26783D5BCA51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9A0D2-641D-9E89-731F-645D95DB917A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69D45F8-2D88-B8CA-68BF-B7B270BFFD9D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49582DA-5837-C733-C6E6-4131BADF3056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5D3BA02-B553-9479-9B8A-0FF872BD3A1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4AA287-9575-6C73-A09B-F3E406AC93B8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B2583E-1C31-4159-C72D-06C7DA9D4E5B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377BFF3-6A70-A396-0FB8-F46941B388EC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68C6B8-9992-989D-EAAA-59A3EF275203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3AC2D8-ED0A-75F8-940E-A5AF95DAD9EA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6A6282A-9F3E-1B25-CF1A-D2D84197ACC7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E24A0D-532E-AC12-3B55-0DE34B7C3636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A67BCA-997B-6CE3-63A5-6115359573C7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</p:spTree>
    <p:extLst>
      <p:ext uri="{BB962C8B-B14F-4D97-AF65-F5344CB8AC3E}">
        <p14:creationId xmlns:p14="http://schemas.microsoft.com/office/powerpoint/2010/main" val="428199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75376-FB59-E3BB-2E28-06D45A3A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B12A2F-BC40-6AE7-032B-7B2AC57449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4C703ED-AF00-B207-44E6-2BF65422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57" y="1914944"/>
            <a:ext cx="2438740" cy="243874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6F795DF-730D-6D3F-BF1C-4610CB7BB36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6140511-708E-BE8C-2581-230F04A00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3F35972-EF18-E066-BBB1-B9B2092E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BF208202-6165-329C-D693-294C82E6A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BF62F7B0-157E-19E7-E3A5-30DAC27B1ADA}"/>
              </a:ext>
            </a:extLst>
          </p:cNvPr>
          <p:cNvSpPr>
            <a:spLocks noChangeAspect="1"/>
          </p:cNvSpPr>
          <p:nvPr/>
        </p:nvSpPr>
        <p:spPr>
          <a:xfrm>
            <a:off x="4338641" y="45314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EEFAB2-1D12-3ECD-327D-77693FF3167E}"/>
              </a:ext>
            </a:extLst>
          </p:cNvPr>
          <p:cNvSpPr>
            <a:spLocks noChangeAspect="1"/>
          </p:cNvSpPr>
          <p:nvPr/>
        </p:nvSpPr>
        <p:spPr>
          <a:xfrm>
            <a:off x="4329214" y="222144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E176AD-8BCB-F903-ACCF-F42087C0995A}"/>
              </a:ext>
            </a:extLst>
          </p:cNvPr>
          <p:cNvSpPr>
            <a:spLocks noChangeAspect="1"/>
          </p:cNvSpPr>
          <p:nvPr/>
        </p:nvSpPr>
        <p:spPr>
          <a:xfrm>
            <a:off x="5407351" y="15224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0CB41FD-7259-CFDD-D3CE-2F2B1CA1DFAB}"/>
              </a:ext>
            </a:extLst>
          </p:cNvPr>
          <p:cNvSpPr>
            <a:spLocks noChangeAspect="1"/>
          </p:cNvSpPr>
          <p:nvPr/>
        </p:nvSpPr>
        <p:spPr>
          <a:xfrm>
            <a:off x="5412515" y="387313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392910-FAA3-DDC8-4C7B-7DFE72480212}"/>
              </a:ext>
            </a:extLst>
          </p:cNvPr>
          <p:cNvSpPr txBox="1"/>
          <p:nvPr/>
        </p:nvSpPr>
        <p:spPr>
          <a:xfrm>
            <a:off x="5519169" y="39448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92E85E-A442-5646-0AFB-82A84CDA9EE6}"/>
              </a:ext>
            </a:extLst>
          </p:cNvPr>
          <p:cNvSpPr txBox="1"/>
          <p:nvPr/>
        </p:nvSpPr>
        <p:spPr>
          <a:xfrm>
            <a:off x="5515548" y="122867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C1B4F0-56C3-70D8-0270-681A329AB2CD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5E5913-9C13-7BEF-1F9E-45C25883069F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46BF9E-36F3-367D-EF0F-52B206F38BA1}"/>
              </a:ext>
            </a:extLst>
          </p:cNvPr>
          <p:cNvSpPr txBox="1"/>
          <p:nvPr/>
        </p:nvSpPr>
        <p:spPr>
          <a:xfrm>
            <a:off x="0" y="0"/>
            <a:ext cx="2717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057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7E03-885B-95AA-6C9D-FA364E649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48C241-15BD-2EB8-372C-76D313D1E7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96E2AC-14A1-770F-F996-A7AF1815E76A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77A9B51-1756-53C2-8D5D-1F59BD56D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1BE48CEE-B3CA-68B8-2088-E9287755D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880D1FEA-D532-8CE9-48C7-65C7FE98B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AEB818C9-5CDB-44C9-7333-BCE77FF49965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F33EEF-F46F-DFAD-014F-A849C93DC99A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1888DF-294A-5B34-E098-D5568F58DB4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3D3F565-A541-1F8F-889D-6D046A40BAB4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F6C74E-D690-5296-F8B8-B430667E3BD6}"/>
              </a:ext>
            </a:extLst>
          </p:cNvPr>
          <p:cNvSpPr txBox="1"/>
          <p:nvPr/>
        </p:nvSpPr>
        <p:spPr>
          <a:xfrm>
            <a:off x="5202638" y="496523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BD1C458-D4A5-C37C-C179-17596790DD13}"/>
              </a:ext>
            </a:extLst>
          </p:cNvPr>
          <p:cNvSpPr txBox="1"/>
          <p:nvPr/>
        </p:nvSpPr>
        <p:spPr>
          <a:xfrm>
            <a:off x="5199017" y="2249086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8A5DE-BF76-5D51-69DD-7EC41CA59633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C4B7E78-EAC9-6A5E-5AE8-74AE06C672E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586F3B-F337-5910-DB7D-EE1046ED5548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8F10-1820-C430-24C9-D2D89462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8161B5-574C-B720-8B00-BE3C713FE7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C720CE-FED9-0C38-D2BC-9E9B9BF5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9309" y="3208827"/>
            <a:ext cx="2438740" cy="243874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27E540D1-E364-3213-610C-C3FB6336A4EB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6BD8551F-0185-6D3B-4454-D8D05B22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E7253C29-99F8-525B-807B-3AE0CF093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D5EEF92E-8317-9A4F-C6AA-FE0EB366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1CF393A-537F-750A-1744-E82CF988E3BC}"/>
              </a:ext>
            </a:extLst>
          </p:cNvPr>
          <p:cNvSpPr>
            <a:spLocks noChangeAspect="1"/>
          </p:cNvSpPr>
          <p:nvPr/>
        </p:nvSpPr>
        <p:spPr>
          <a:xfrm>
            <a:off x="4324381" y="451761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BFC7302-1688-A8AE-9C49-10DA7ADDC8EA}"/>
              </a:ext>
            </a:extLst>
          </p:cNvPr>
          <p:cNvSpPr>
            <a:spLocks noChangeAspect="1"/>
          </p:cNvSpPr>
          <p:nvPr/>
        </p:nvSpPr>
        <p:spPr>
          <a:xfrm>
            <a:off x="6573694" y="48486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5070459-5090-4CFB-42AE-6665EF3AF796}"/>
              </a:ext>
            </a:extLst>
          </p:cNvPr>
          <p:cNvSpPr>
            <a:spLocks noChangeAspect="1"/>
          </p:cNvSpPr>
          <p:nvPr/>
        </p:nvSpPr>
        <p:spPr>
          <a:xfrm>
            <a:off x="5402518" y="3818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C9108C4-8DC9-70D6-CF66-F7B201625664}"/>
              </a:ext>
            </a:extLst>
          </p:cNvPr>
          <p:cNvSpPr>
            <a:spLocks noChangeAspect="1"/>
          </p:cNvSpPr>
          <p:nvPr/>
        </p:nvSpPr>
        <p:spPr>
          <a:xfrm>
            <a:off x="7651831" y="41496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8D9E289-C17A-C4CF-9C78-25B043CC4926}"/>
              </a:ext>
            </a:extLst>
          </p:cNvPr>
          <p:cNvSpPr txBox="1"/>
          <p:nvPr/>
        </p:nvSpPr>
        <p:spPr>
          <a:xfrm>
            <a:off x="2939329" y="4624494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1213A1-D728-49B8-D05B-CB6DBE76A5A9}"/>
              </a:ext>
            </a:extLst>
          </p:cNvPr>
          <p:cNvSpPr txBox="1"/>
          <p:nvPr/>
        </p:nvSpPr>
        <p:spPr>
          <a:xfrm>
            <a:off x="6669222" y="4949153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A6B79E-6FB0-C2D3-ED19-B37DEA58F46E}"/>
              </a:ext>
            </a:extLst>
          </p:cNvPr>
          <p:cNvSpPr txBox="1"/>
          <p:nvPr/>
        </p:nvSpPr>
        <p:spPr>
          <a:xfrm>
            <a:off x="4030135" y="3531249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DAB80C-23B1-A637-8A57-F5EBD56B69BF}"/>
              </a:ext>
            </a:extLst>
          </p:cNvPr>
          <p:cNvSpPr txBox="1"/>
          <p:nvPr/>
        </p:nvSpPr>
        <p:spPr>
          <a:xfrm>
            <a:off x="7760028" y="385590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8ABBC7-E9A4-B405-247B-7275F606967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8D07-878E-9E88-FEFB-5DE57003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F350AF-54BF-3E4D-D244-01B9EB011C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321AB89-07E6-E227-6BC9-019F02C3EC9F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838875E5-0162-8AD6-E650-50AFCE12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7F9DB6EF-6C15-AC59-803F-B3FD9D88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C13C9234-0B8D-AE11-E23D-8C9FF607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D6987BFB-0766-DA1E-FA70-460635A844DB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A5E5D29-250D-D006-F8F6-783E3638FA5B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300649E-03FB-95D3-8A5A-D3D645F3C145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098E27-B3AC-63CF-19D2-4C18A9C0E9BC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58C2A3-3650-7FFF-E4FC-CF3C0211ED6C}"/>
              </a:ext>
            </a:extLst>
          </p:cNvPr>
          <p:cNvSpPr txBox="1"/>
          <p:nvPr/>
        </p:nvSpPr>
        <p:spPr>
          <a:xfrm>
            <a:off x="2929902" y="232077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7725F41-6B55-49EB-EE0D-B112A73F3D67}"/>
              </a:ext>
            </a:extLst>
          </p:cNvPr>
          <p:cNvSpPr txBox="1"/>
          <p:nvPr/>
        </p:nvSpPr>
        <p:spPr>
          <a:xfrm>
            <a:off x="6659795" y="264542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465ABD-C7D8-ADA6-6101-DB968512C82C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E6ADB6A-13A2-FA89-B256-F568D376D77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CA67D2-BE78-EA75-C09F-29CBFDE5A3D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1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3E23-0AFB-F150-2975-4B44D4A0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C1157D-58A6-BD22-017A-BFF0350B79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B042D8C8-E022-9E6A-2042-937B98E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64" y="1730235"/>
            <a:ext cx="2438740" cy="243874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7A7949DE-E41C-6ECE-DCD0-CA34A9B90A9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3B85A07-2BEB-B68B-E5CD-9BE3DB65F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BC579C33-6F1B-3C62-4084-74065FED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20F263E-7F7A-289E-552E-73C655096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7EDFB77-FA7F-B6CF-591F-0B4B419D768A}"/>
              </a:ext>
            </a:extLst>
          </p:cNvPr>
          <p:cNvSpPr>
            <a:spLocks noChangeAspect="1"/>
          </p:cNvSpPr>
          <p:nvPr/>
        </p:nvSpPr>
        <p:spPr>
          <a:xfrm>
            <a:off x="5383664" y="38518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D66953-073C-669C-653C-613776F34C09}"/>
              </a:ext>
            </a:extLst>
          </p:cNvPr>
          <p:cNvSpPr>
            <a:spLocks noChangeAspect="1"/>
          </p:cNvSpPr>
          <p:nvPr/>
        </p:nvSpPr>
        <p:spPr>
          <a:xfrm>
            <a:off x="7632977" y="4182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16DE6EB-24C8-588A-D4B2-74F0CFCBB09E}"/>
              </a:ext>
            </a:extLst>
          </p:cNvPr>
          <p:cNvSpPr>
            <a:spLocks noChangeAspect="1"/>
          </p:cNvSpPr>
          <p:nvPr/>
        </p:nvSpPr>
        <p:spPr>
          <a:xfrm>
            <a:off x="5374237" y="15418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20C31A-486E-D8F1-0F61-4E616F513C08}"/>
              </a:ext>
            </a:extLst>
          </p:cNvPr>
          <p:cNvSpPr>
            <a:spLocks noChangeAspect="1"/>
          </p:cNvSpPr>
          <p:nvPr/>
        </p:nvSpPr>
        <p:spPr>
          <a:xfrm>
            <a:off x="7623550" y="187296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53983D-65A7-143A-ABFA-A52C2D328D4C}"/>
              </a:ext>
            </a:extLst>
          </p:cNvPr>
          <p:cNvSpPr txBox="1"/>
          <p:nvPr/>
        </p:nvSpPr>
        <p:spPr>
          <a:xfrm>
            <a:off x="4024373" y="395366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441074-E2CD-6E41-59D5-BE9E688BD480}"/>
              </a:ext>
            </a:extLst>
          </p:cNvPr>
          <p:cNvSpPr txBox="1"/>
          <p:nvPr/>
        </p:nvSpPr>
        <p:spPr>
          <a:xfrm>
            <a:off x="3993084" y="1255556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4492DE-E805-8602-2B92-D76B9B9A1374}"/>
              </a:ext>
            </a:extLst>
          </p:cNvPr>
          <p:cNvSpPr txBox="1"/>
          <p:nvPr/>
        </p:nvSpPr>
        <p:spPr>
          <a:xfrm>
            <a:off x="7726598" y="42963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845D7C-8958-A183-1435-9FFAF113CC65}"/>
              </a:ext>
            </a:extLst>
          </p:cNvPr>
          <p:cNvSpPr txBox="1"/>
          <p:nvPr/>
        </p:nvSpPr>
        <p:spPr>
          <a:xfrm>
            <a:off x="7722977" y="1580215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0A1A26-9B3A-BF42-F864-63217382943C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8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FF68-5A6B-DD2E-E5FC-5DC31C13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9DE497-58E1-C33E-BD2A-1010D6B74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6EACB91-C26E-E36B-3684-D37BCFD72883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7C17C30-9A5D-721F-C8A2-18E4C4075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BAC45F3-BBD8-47EF-513A-9A0D2F375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D5914C4-1A83-D773-D944-8B0A1DE0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0FFFAAF0-3A10-BA0A-59AA-FBFFDA460BAF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9196338-102B-67CD-1587-FA23559C2792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BD979DF-7EBE-23A4-5609-7793B3EEA254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664140D-6233-5AA9-887F-A13BF2A88B09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F7EE98-D1C4-CD3C-1F97-08E91E66223F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6E441F-5B71-E51B-1F99-0C83CC2AF882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604AD3-1153-A45E-7CF0-3A8246CAFEED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915333-E9B0-E4A0-C463-A35EE73F86FB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D4D8FB-B8A0-BCC5-31B0-9082C223C0A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2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F174-9C98-9804-BF71-BE8A6E31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9D1F0-1714-6942-4C86-04BF46AF1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0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ABC3-EB7A-BB6C-C786-8C57A7C0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85E8AAD-2648-153E-2AFF-F43A82B8B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2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1C9B7-9544-3BA9-EE55-D6CDF5976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C49C744-9EF5-9F2D-2C1A-5C0FC465BC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72ED4-E209-8B9A-0A77-93F0EA759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1AB4EED-C29D-1CA1-341F-98166C2A4C14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72D0210-B96B-15B5-A751-75BAB7A661B9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F897EF0-4E93-7849-44F5-FCD96F28A3B6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F61C563-71D9-F685-4248-0E5AF5CE3173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64A07F-960E-3BC4-273B-577C8DA6093E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A1264D-9142-703D-7BF5-6BF6EF71B39B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77F6CB-2B49-54A5-D4AA-542856A90BA0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9EB336-B857-6921-4514-444AC71A86F2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FF732F-A42F-896A-3808-42B9ADF08D61}"/>
              </a:ext>
            </a:extLst>
          </p:cNvPr>
          <p:cNvSpPr txBox="1"/>
          <p:nvPr/>
        </p:nvSpPr>
        <p:spPr>
          <a:xfrm>
            <a:off x="0" y="0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516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2162-7F62-341C-BB74-9B11F2C4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211219-6E4C-2DE9-1AB0-CFEEF27F8D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20BA2-9F54-9CE6-D017-C91570BF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4763A1-F65C-91B2-C1B2-EBF6A849C9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8E16F86A-E9CC-79C5-F7AA-01A4FAB0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7ACA08-D789-8623-0BAF-D9642569E1A1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30CD32-16A5-7A17-6434-73BD272CF14A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19C516-4EBE-5FD3-FE8C-9F9B3EECBA13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F8F439-7866-C96E-C4C9-2FEB30668D71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300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29DEC-6CDE-AA04-E325-9A644B73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55D885-BC7E-8E40-F70B-2E24C5DF8F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52A142F6-941F-A08C-E28E-7CB5B128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B7A8442-512A-11E6-4FBF-856CC77A9C06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C5F796-926A-9EB0-553B-9A21D578E9D2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A88989-9712-39A8-8116-76CD3765E660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C7BD5D-DB39-E56A-71FD-AE7DE565A891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22F593-40A1-35AB-30D5-92F16F928975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46F22B9-4305-9E6F-FB8C-45A7CEFE07D8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779846-5379-B146-25FB-0338E611A24E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750C1-764E-B4F0-28E4-BA0BB3AFCDEE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F8EF8E-7715-B7E8-F450-0FEB1C9266D0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04CBB0-F4DB-DEC2-83E4-27CF52E0D921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87DAD8-2CED-99F4-C03B-2ADFBA3FA6B7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9CFFFE-4D18-8440-91A1-60B259E8EBD9}"/>
              </a:ext>
            </a:extLst>
          </p:cNvPr>
          <p:cNvSpPr txBox="1"/>
          <p:nvPr/>
        </p:nvSpPr>
        <p:spPr>
          <a:xfrm>
            <a:off x="3660870" y="466760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C7A05A-10BA-072A-DB67-A355B98FC12B}"/>
              </a:ext>
            </a:extLst>
          </p:cNvPr>
          <p:cNvSpPr txBox="1"/>
          <p:nvPr/>
        </p:nvSpPr>
        <p:spPr>
          <a:xfrm>
            <a:off x="6884958" y="4637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18730F-E598-155A-7070-3ACF1D7CEB32}"/>
              </a:ext>
            </a:extLst>
          </p:cNvPr>
          <p:cNvSpPr txBox="1"/>
          <p:nvPr/>
        </p:nvSpPr>
        <p:spPr>
          <a:xfrm>
            <a:off x="5307162" y="1595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0.0f, 0.5f</a:t>
            </a:r>
          </a:p>
        </p:txBody>
      </p:sp>
    </p:spTree>
    <p:extLst>
      <p:ext uri="{BB962C8B-B14F-4D97-AF65-F5344CB8AC3E}">
        <p14:creationId xmlns:p14="http://schemas.microsoft.com/office/powerpoint/2010/main" val="143343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9436-97EB-178C-F1A8-4BCCD150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4441DCB-2EC3-FC4E-B815-8BFA63FCCA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B7CBB1-80C1-967F-DE25-89136F9C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F570567-6014-A13E-9CB8-CE7F393F074D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C739C0B-271B-717B-BB76-3F8CB0D6D72B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C552A0-72A8-061C-88C5-B921EC496653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1B5E5F-30F6-282C-EB38-69DA7D6B17C9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D5D4883-6A1B-10CD-8128-96F84ED6F6E4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91286A5-0992-E8CD-4D6B-C8FF814C4479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42E11A-872E-A54A-5E69-24F35C21CAED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5A4666-D31F-78FF-55E9-6FEBD5DA863C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2D530C-EEBE-7E61-20FA-F61BEEA18574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05807E-DE1E-D5F1-E256-4857639E4F43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86B331-B9EB-BDF2-F0E4-FC20E9ED1844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94FE09-569F-054A-A949-D0D3EB2E2AF6}"/>
              </a:ext>
            </a:extLst>
          </p:cNvPr>
          <p:cNvSpPr txBox="1"/>
          <p:nvPr/>
        </p:nvSpPr>
        <p:spPr>
          <a:xfrm>
            <a:off x="3660870" y="466760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56FB3-70D5-28F8-B2C1-81151BEF2305}"/>
              </a:ext>
            </a:extLst>
          </p:cNvPr>
          <p:cNvSpPr txBox="1"/>
          <p:nvPr/>
        </p:nvSpPr>
        <p:spPr>
          <a:xfrm>
            <a:off x="6884958" y="4637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5ED7DD-1DCC-17BA-CD60-28996FEE4DEB}"/>
              </a:ext>
            </a:extLst>
          </p:cNvPr>
          <p:cNvSpPr txBox="1"/>
          <p:nvPr/>
        </p:nvSpPr>
        <p:spPr>
          <a:xfrm>
            <a:off x="5307162" y="1595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0.0f, 0.5f</a:t>
            </a:r>
          </a:p>
        </p:txBody>
      </p:sp>
    </p:spTree>
    <p:extLst>
      <p:ext uri="{BB962C8B-B14F-4D97-AF65-F5344CB8AC3E}">
        <p14:creationId xmlns:p14="http://schemas.microsoft.com/office/powerpoint/2010/main" val="71650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9C430-42F6-AA75-665F-A61871505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778F92-4684-2730-CFB2-6902A7259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E91A3AC3-D25C-4667-B644-0E16A8922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0F936B4-2371-FDC4-701C-3FD56CB924BA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EE67BB0-BBE0-31BB-95B8-AA446C9B3ACB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7DC283-9AB5-A2B3-75C2-00AAC38CE924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A58B65-8924-56DE-9AB7-CBC556704F62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470F0D7-8BE0-CD3D-2D5E-5E84D7E95944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27ECCA8-4859-E263-4D3B-BB5E9B739D3D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B9063A-2F97-F190-6F30-414AA8835892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9A918A-C7E8-2071-150B-D487C8EFEC9E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827B3DD-0D13-376D-AE14-7C0321F1D4EC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10BF47-3724-89B6-258D-D49F6D6FC154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0ADFF0B-AB69-DBBA-6E9C-5E80E365E0C1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663D69-4F85-4BF8-B43B-45C5278D2D79}"/>
              </a:ext>
            </a:extLst>
          </p:cNvPr>
          <p:cNvSpPr txBox="1"/>
          <p:nvPr/>
        </p:nvSpPr>
        <p:spPr>
          <a:xfrm>
            <a:off x="3660870" y="466760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72B0ED1-4A19-01AD-481A-6C5FED0C8D15}"/>
              </a:ext>
            </a:extLst>
          </p:cNvPr>
          <p:cNvSpPr txBox="1"/>
          <p:nvPr/>
        </p:nvSpPr>
        <p:spPr>
          <a:xfrm>
            <a:off x="6884958" y="4637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4D81DF0-6087-141E-48E3-35D517DDFA56}"/>
              </a:ext>
            </a:extLst>
          </p:cNvPr>
          <p:cNvSpPr txBox="1"/>
          <p:nvPr/>
        </p:nvSpPr>
        <p:spPr>
          <a:xfrm>
            <a:off x="6948277" y="15515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0.5f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113635-0615-2C3A-49E5-0D2A575BCE0A}"/>
              </a:ext>
            </a:extLst>
          </p:cNvPr>
          <p:cNvSpPr txBox="1"/>
          <p:nvPr/>
        </p:nvSpPr>
        <p:spPr>
          <a:xfrm>
            <a:off x="3622359" y="16569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0.5f</a:t>
            </a:r>
          </a:p>
        </p:txBody>
      </p:sp>
    </p:spTree>
    <p:extLst>
      <p:ext uri="{BB962C8B-B14F-4D97-AF65-F5344CB8AC3E}">
        <p14:creationId xmlns:p14="http://schemas.microsoft.com/office/powerpoint/2010/main" val="334609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E6995-3630-A5CA-3912-0EDA7F81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803BB5-7D4A-10BA-C0F9-58DA2F820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AD1764F-8C9E-DED2-65DB-A58D8A6E2AE4}"/>
              </a:ext>
            </a:extLst>
          </p:cNvPr>
          <p:cNvGrpSpPr>
            <a:grpSpLocks noChangeAspect="1"/>
          </p:cNvGrpSpPr>
          <p:nvPr/>
        </p:nvGrpSpPr>
        <p:grpSpPr>
          <a:xfrm>
            <a:off x="3875448" y="1629000"/>
            <a:ext cx="4441104" cy="3600000"/>
            <a:chOff x="2013315" y="131975"/>
            <a:chExt cx="8185859" cy="6635533"/>
          </a:xfrm>
          <a:scene3d>
            <a:camera prst="isometricOffAxis2Left"/>
            <a:lightRig rig="threePt" dir="t"/>
          </a:scene3d>
        </p:grpSpPr>
        <p:pic>
          <p:nvPicPr>
            <p:cNvPr id="3" name="Imagem 2" descr="Forma, Retângulo&#10;&#10;O conteúdo gerado por IA pode estar incorreto.">
              <a:extLst>
                <a:ext uri="{FF2B5EF4-FFF2-40B4-BE49-F238E27FC236}">
                  <a16:creationId xmlns:a16="http://schemas.microsoft.com/office/drawing/2014/main" id="{633EF853-8BA9-B624-718F-CFFAE491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000" y="623531"/>
              <a:ext cx="7200000" cy="5610938"/>
            </a:xfrm>
            <a:prstGeom prst="rect">
              <a:avLst/>
            </a:prstGeom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31B0BCB6-A019-4B24-3C7B-F951E6DEE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623531"/>
              <a:ext cx="0" cy="595931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A196DC6-AC24-7E24-1A43-6E566A95B4AD}"/>
                </a:ext>
              </a:extLst>
            </p:cNvPr>
            <p:cNvCxnSpPr>
              <a:cxnSpLocks/>
            </p:cNvCxnSpPr>
            <p:nvPr/>
          </p:nvCxnSpPr>
          <p:spPr>
            <a:xfrm>
              <a:off x="2168165" y="6582842"/>
              <a:ext cx="752783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B993017-DA39-E140-D3F1-5612E7843C0B}"/>
                </a:ext>
              </a:extLst>
            </p:cNvPr>
            <p:cNvSpPr txBox="1"/>
            <p:nvPr/>
          </p:nvSpPr>
          <p:spPr>
            <a:xfrm>
              <a:off x="2013315" y="1319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50FEC6D-3BA6-63BC-141C-C7A3823EA8EF}"/>
                </a:ext>
              </a:extLst>
            </p:cNvPr>
            <p:cNvSpPr txBox="1"/>
            <p:nvPr/>
          </p:nvSpPr>
          <p:spPr>
            <a:xfrm>
              <a:off x="9886268" y="63981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888C2F-B43F-CAE3-F5FC-76DE6F9A9D49}"/>
              </a:ext>
            </a:extLst>
          </p:cNvPr>
          <p:cNvCxnSpPr>
            <a:cxnSpLocks/>
          </p:cNvCxnSpPr>
          <p:nvPr/>
        </p:nvCxnSpPr>
        <p:spPr>
          <a:xfrm flipH="1">
            <a:off x="2975448" y="5028625"/>
            <a:ext cx="18000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  <a:scene3d>
            <a:camera prst="isometricOffAxis2Righ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F35178-B583-D66B-0871-93A869B46089}"/>
              </a:ext>
            </a:extLst>
          </p:cNvPr>
          <p:cNvSpPr txBox="1"/>
          <p:nvPr/>
        </p:nvSpPr>
        <p:spPr>
          <a:xfrm>
            <a:off x="3115190" y="5147666"/>
            <a:ext cx="303288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4475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1D6F-7A51-AA4E-0974-04D5C4D7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F68A91-149F-F241-326C-8740E97E0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5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F09E2-FD91-4735-CB53-820C40BB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756296-B2D9-348E-2CBD-1E25485233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C25E01-F7B5-35ED-E390-218BFA6F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FA3C01E-CFFE-7A6E-433D-DD0521A04F1A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094F93C-EEC4-66F4-1A95-5F38DDC91493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60DBAB-7E7A-EA72-AFAB-0D4092EF1625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83D148-810C-97C2-195C-CA9C741CFF9E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C93BC1-552E-5270-8965-1F5A88350CD5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873F97-F9CF-1BE7-1309-3A1BB2BD6798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84DDC5-4703-62C4-BD09-2A22A4D53059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AE6E12-DA56-6F2D-174B-540C9AD06DBF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</p:spTree>
    <p:extLst>
      <p:ext uri="{BB962C8B-B14F-4D97-AF65-F5344CB8AC3E}">
        <p14:creationId xmlns:p14="http://schemas.microsoft.com/office/powerpoint/2010/main" val="2733591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707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7</cp:revision>
  <dcterms:created xsi:type="dcterms:W3CDTF">2025-02-22T12:18:35Z</dcterms:created>
  <dcterms:modified xsi:type="dcterms:W3CDTF">2025-03-03T15:44:23Z</dcterms:modified>
</cp:coreProperties>
</file>