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2" r:id="rId2"/>
    <p:sldId id="391" r:id="rId3"/>
    <p:sldId id="392" r:id="rId4"/>
    <p:sldId id="356" r:id="rId5"/>
    <p:sldId id="395" r:id="rId6"/>
    <p:sldId id="396" r:id="rId7"/>
    <p:sldId id="393" r:id="rId8"/>
    <p:sldId id="394" r:id="rId9"/>
    <p:sldId id="383" r:id="rId10"/>
    <p:sldId id="389" r:id="rId11"/>
    <p:sldId id="386" r:id="rId12"/>
    <p:sldId id="380" r:id="rId13"/>
    <p:sldId id="378" r:id="rId14"/>
    <p:sldId id="376" r:id="rId15"/>
    <p:sldId id="381" r:id="rId16"/>
    <p:sldId id="377" r:id="rId17"/>
    <p:sldId id="379" r:id="rId18"/>
    <p:sldId id="373" r:id="rId19"/>
    <p:sldId id="374" r:id="rId20"/>
    <p:sldId id="382" r:id="rId21"/>
    <p:sldId id="384" r:id="rId22"/>
    <p:sldId id="362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0A938C-C087-4405-8259-CBC93BBB98B0}" v="1" dt="2024-04-09T09:01:50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5" autoAdjust="0"/>
    <p:restoredTop sz="94660"/>
  </p:normalViewPr>
  <p:slideViewPr>
    <p:cSldViewPr snapToGrid="0">
      <p:cViewPr>
        <p:scale>
          <a:sx n="75" d="100"/>
          <a:sy n="75" d="100"/>
        </p:scale>
        <p:origin x="1776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gana Stradivarius" userId="912f6824973c257c" providerId="LiveId" clId="{BC240876-6A96-4ECC-9A63-7B566F8EEACD}"/>
    <pc:docChg chg="addSld delSld modSld sldOrd">
      <pc:chgData name="Morgana Stradivarius" userId="912f6824973c257c" providerId="LiveId" clId="{BC240876-6A96-4ECC-9A63-7B566F8EEACD}" dt="2022-03-07T10:38:52.855" v="16"/>
      <pc:docMkLst>
        <pc:docMk/>
      </pc:docMkLst>
      <pc:sldChg chg="ord">
        <pc:chgData name="Morgana Stradivarius" userId="912f6824973c257c" providerId="LiveId" clId="{BC240876-6A96-4ECC-9A63-7B566F8EEACD}" dt="2022-03-07T09:29:31.501" v="11"/>
        <pc:sldMkLst>
          <pc:docMk/>
          <pc:sldMk cId="2306234596" sldId="356"/>
        </pc:sldMkLst>
      </pc:sldChg>
      <pc:sldChg chg="ord">
        <pc:chgData name="Morgana Stradivarius" userId="912f6824973c257c" providerId="LiveId" clId="{BC240876-6A96-4ECC-9A63-7B566F8EEACD}" dt="2022-03-07T10:38:52.855" v="16"/>
        <pc:sldMkLst>
          <pc:docMk/>
          <pc:sldMk cId="3266199161" sldId="372"/>
        </pc:sldMkLst>
      </pc:sldChg>
      <pc:sldChg chg="ord">
        <pc:chgData name="Morgana Stradivarius" userId="912f6824973c257c" providerId="LiveId" clId="{BC240876-6A96-4ECC-9A63-7B566F8EEACD}" dt="2022-03-07T09:29:26.789" v="9"/>
        <pc:sldMkLst>
          <pc:docMk/>
          <pc:sldMk cId="2196908612" sldId="373"/>
        </pc:sldMkLst>
      </pc:sldChg>
      <pc:sldChg chg="ord">
        <pc:chgData name="Morgana Stradivarius" userId="912f6824973c257c" providerId="LiveId" clId="{BC240876-6A96-4ECC-9A63-7B566F8EEACD}" dt="2022-03-07T09:29:18.107" v="3"/>
        <pc:sldMkLst>
          <pc:docMk/>
          <pc:sldMk cId="1666569829" sldId="374"/>
        </pc:sldMkLst>
      </pc:sldChg>
      <pc:sldChg chg="add">
        <pc:chgData name="Morgana Stradivarius" userId="912f6824973c257c" providerId="LiveId" clId="{BC240876-6A96-4ECC-9A63-7B566F8EEACD}" dt="2022-03-07T09:29:12.579" v="1"/>
        <pc:sldMkLst>
          <pc:docMk/>
          <pc:sldMk cId="3041119565" sldId="376"/>
        </pc:sldMkLst>
      </pc:sldChg>
      <pc:sldChg chg="del">
        <pc:chgData name="Morgana Stradivarius" userId="912f6824973c257c" providerId="LiveId" clId="{BC240876-6A96-4ECC-9A63-7B566F8EEACD}" dt="2022-03-07T09:29:09.784" v="0" actId="2696"/>
        <pc:sldMkLst>
          <pc:docMk/>
          <pc:sldMk cId="3272622252" sldId="376"/>
        </pc:sldMkLst>
      </pc:sldChg>
      <pc:sldChg chg="add">
        <pc:chgData name="Morgana Stradivarius" userId="912f6824973c257c" providerId="LiveId" clId="{BC240876-6A96-4ECC-9A63-7B566F8EEACD}" dt="2022-03-07T09:29:12.579" v="1"/>
        <pc:sldMkLst>
          <pc:docMk/>
          <pc:sldMk cId="2706117949" sldId="377"/>
        </pc:sldMkLst>
      </pc:sldChg>
      <pc:sldChg chg="del">
        <pc:chgData name="Morgana Stradivarius" userId="912f6824973c257c" providerId="LiveId" clId="{BC240876-6A96-4ECC-9A63-7B566F8EEACD}" dt="2022-03-07T09:29:09.784" v="0" actId="2696"/>
        <pc:sldMkLst>
          <pc:docMk/>
          <pc:sldMk cId="4286017143" sldId="377"/>
        </pc:sldMkLst>
      </pc:sldChg>
      <pc:sldChg chg="add">
        <pc:chgData name="Morgana Stradivarius" userId="912f6824973c257c" providerId="LiveId" clId="{BC240876-6A96-4ECC-9A63-7B566F8EEACD}" dt="2022-03-07T09:29:12.579" v="1"/>
        <pc:sldMkLst>
          <pc:docMk/>
          <pc:sldMk cId="323273751" sldId="378"/>
        </pc:sldMkLst>
      </pc:sldChg>
      <pc:sldChg chg="del">
        <pc:chgData name="Morgana Stradivarius" userId="912f6824973c257c" providerId="LiveId" clId="{BC240876-6A96-4ECC-9A63-7B566F8EEACD}" dt="2022-03-07T09:29:09.784" v="0" actId="2696"/>
        <pc:sldMkLst>
          <pc:docMk/>
          <pc:sldMk cId="3322795078" sldId="378"/>
        </pc:sldMkLst>
      </pc:sldChg>
      <pc:sldChg chg="del">
        <pc:chgData name="Morgana Stradivarius" userId="912f6824973c257c" providerId="LiveId" clId="{BC240876-6A96-4ECC-9A63-7B566F8EEACD}" dt="2022-03-07T09:29:09.784" v="0" actId="2696"/>
        <pc:sldMkLst>
          <pc:docMk/>
          <pc:sldMk cId="1350292075" sldId="379"/>
        </pc:sldMkLst>
      </pc:sldChg>
      <pc:sldChg chg="add">
        <pc:chgData name="Morgana Stradivarius" userId="912f6824973c257c" providerId="LiveId" clId="{BC240876-6A96-4ECC-9A63-7B566F8EEACD}" dt="2022-03-07T09:29:12.579" v="1"/>
        <pc:sldMkLst>
          <pc:docMk/>
          <pc:sldMk cId="3437401460" sldId="379"/>
        </pc:sldMkLst>
      </pc:sldChg>
      <pc:sldChg chg="add">
        <pc:chgData name="Morgana Stradivarius" userId="912f6824973c257c" providerId="LiveId" clId="{BC240876-6A96-4ECC-9A63-7B566F8EEACD}" dt="2022-03-07T09:29:12.579" v="1"/>
        <pc:sldMkLst>
          <pc:docMk/>
          <pc:sldMk cId="3011479177" sldId="380"/>
        </pc:sldMkLst>
      </pc:sldChg>
      <pc:sldChg chg="del">
        <pc:chgData name="Morgana Stradivarius" userId="912f6824973c257c" providerId="LiveId" clId="{BC240876-6A96-4ECC-9A63-7B566F8EEACD}" dt="2022-03-07T09:29:09.784" v="0" actId="2696"/>
        <pc:sldMkLst>
          <pc:docMk/>
          <pc:sldMk cId="3576981334" sldId="380"/>
        </pc:sldMkLst>
      </pc:sldChg>
      <pc:sldChg chg="del">
        <pc:chgData name="Morgana Stradivarius" userId="912f6824973c257c" providerId="LiveId" clId="{BC240876-6A96-4ECC-9A63-7B566F8EEACD}" dt="2022-03-07T09:29:09.784" v="0" actId="2696"/>
        <pc:sldMkLst>
          <pc:docMk/>
          <pc:sldMk cId="1282864268" sldId="381"/>
        </pc:sldMkLst>
      </pc:sldChg>
      <pc:sldChg chg="add">
        <pc:chgData name="Morgana Stradivarius" userId="912f6824973c257c" providerId="LiveId" clId="{BC240876-6A96-4ECC-9A63-7B566F8EEACD}" dt="2022-03-07T09:29:12.579" v="1"/>
        <pc:sldMkLst>
          <pc:docMk/>
          <pc:sldMk cId="1807306043" sldId="381"/>
        </pc:sldMkLst>
      </pc:sldChg>
      <pc:sldChg chg="ord">
        <pc:chgData name="Morgana Stradivarius" userId="912f6824973c257c" providerId="LiveId" clId="{BC240876-6A96-4ECC-9A63-7B566F8EEACD}" dt="2022-03-07T09:29:18.107" v="3"/>
        <pc:sldMkLst>
          <pc:docMk/>
          <pc:sldMk cId="1164268690" sldId="382"/>
        </pc:sldMkLst>
      </pc:sldChg>
      <pc:sldChg chg="ord">
        <pc:chgData name="Morgana Stradivarius" userId="912f6824973c257c" providerId="LiveId" clId="{BC240876-6A96-4ECC-9A63-7B566F8EEACD}" dt="2022-03-07T09:29:37.465" v="13"/>
        <pc:sldMkLst>
          <pc:docMk/>
          <pc:sldMk cId="4090642612" sldId="383"/>
        </pc:sldMkLst>
      </pc:sldChg>
      <pc:sldChg chg="del">
        <pc:chgData name="Morgana Stradivarius" userId="912f6824973c257c" providerId="LiveId" clId="{BC240876-6A96-4ECC-9A63-7B566F8EEACD}" dt="2022-03-07T09:29:09.784" v="0" actId="2696"/>
        <pc:sldMkLst>
          <pc:docMk/>
          <pc:sldMk cId="2019570663" sldId="386"/>
        </pc:sldMkLst>
      </pc:sldChg>
      <pc:sldChg chg="add">
        <pc:chgData name="Morgana Stradivarius" userId="912f6824973c257c" providerId="LiveId" clId="{BC240876-6A96-4ECC-9A63-7B566F8EEACD}" dt="2022-03-07T09:29:12.579" v="1"/>
        <pc:sldMkLst>
          <pc:docMk/>
          <pc:sldMk cId="3559283159" sldId="386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363228725" sldId="387"/>
        </pc:sldMkLst>
      </pc:sldChg>
      <pc:sldChg chg="del">
        <pc:chgData name="Morgana Stradivarius" userId="912f6824973c257c" providerId="LiveId" clId="{BC240876-6A96-4ECC-9A63-7B566F8EEACD}" dt="2022-03-07T09:29:09.784" v="0" actId="2696"/>
        <pc:sldMkLst>
          <pc:docMk/>
          <pc:sldMk cId="488411626" sldId="389"/>
        </pc:sldMkLst>
      </pc:sldChg>
      <pc:sldChg chg="add">
        <pc:chgData name="Morgana Stradivarius" userId="912f6824973c257c" providerId="LiveId" clId="{BC240876-6A96-4ECC-9A63-7B566F8EEACD}" dt="2022-03-07T09:29:12.579" v="1"/>
        <pc:sldMkLst>
          <pc:docMk/>
          <pc:sldMk cId="589316052" sldId="389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1399894302" sldId="392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55514241" sldId="394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3134701376" sldId="395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3109412017" sldId="396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559458710" sldId="397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3452135" sldId="398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4260476051" sldId="399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3872898792" sldId="400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1126536826" sldId="401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4259046915" sldId="402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4104485375" sldId="403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3805627767" sldId="404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783563336" sldId="405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3481842445" sldId="406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797805667" sldId="407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1872190355" sldId="408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1280191527" sldId="409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4239063467" sldId="410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1577536007" sldId="411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803242599" sldId="412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3210668946" sldId="413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4153479377" sldId="414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394051456" sldId="415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3135066635" sldId="418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831316067" sldId="419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1505581683" sldId="420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402446080" sldId="421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701614988" sldId="422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079578617" sldId="423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187156485" sldId="424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595495038" sldId="425"/>
        </pc:sldMkLst>
      </pc:sldChg>
    </pc:docChg>
  </pc:docChgLst>
  <pc:docChgLst>
    <pc:chgData name="Morgana Stradivarius" userId="912f6824973c257c" providerId="LiveId" clId="{D1514871-DEF8-4849-9DA6-C16715F45903}"/>
    <pc:docChg chg="custSel modSld">
      <pc:chgData name="Morgana Stradivarius" userId="912f6824973c257c" providerId="LiveId" clId="{D1514871-DEF8-4849-9DA6-C16715F45903}" dt="2021-12-01T13:50:05.830" v="38"/>
      <pc:docMkLst>
        <pc:docMk/>
      </pc:docMkLst>
      <pc:sldChg chg="addSp modSp">
        <pc:chgData name="Morgana Stradivarius" userId="912f6824973c257c" providerId="LiveId" clId="{D1514871-DEF8-4849-9DA6-C16715F45903}" dt="2021-12-01T13:50:05.830" v="38"/>
        <pc:sldMkLst>
          <pc:docMk/>
          <pc:sldMk cId="1399894302" sldId="392"/>
        </pc:sldMkLst>
        <pc:spChg chg="mod">
          <ac:chgData name="Morgana Stradivarius" userId="912f6824973c257c" providerId="LiveId" clId="{D1514871-DEF8-4849-9DA6-C16715F45903}" dt="2021-12-01T13:50:05.830" v="38"/>
          <ac:spMkLst>
            <pc:docMk/>
            <pc:sldMk cId="1399894302" sldId="392"/>
            <ac:spMk id="8" creationId="{FDA00DEE-20BB-470B-9373-78FE6C0A8DD5}"/>
          </ac:spMkLst>
        </pc:spChg>
        <pc:spChg chg="mod">
          <ac:chgData name="Morgana Stradivarius" userId="912f6824973c257c" providerId="LiveId" clId="{D1514871-DEF8-4849-9DA6-C16715F45903}" dt="2021-12-01T13:50:05.830" v="38"/>
          <ac:spMkLst>
            <pc:docMk/>
            <pc:sldMk cId="1399894302" sldId="392"/>
            <ac:spMk id="9" creationId="{7A18C328-4DE4-4F70-8245-3B3229B4F85E}"/>
          </ac:spMkLst>
        </pc:spChg>
        <pc:spChg chg="mod">
          <ac:chgData name="Morgana Stradivarius" userId="912f6824973c257c" providerId="LiveId" clId="{D1514871-DEF8-4849-9DA6-C16715F45903}" dt="2021-12-01T13:50:05.830" v="38"/>
          <ac:spMkLst>
            <pc:docMk/>
            <pc:sldMk cId="1399894302" sldId="392"/>
            <ac:spMk id="10" creationId="{7994B864-4B8C-4EC3-8C69-2DEADD175EC2}"/>
          </ac:spMkLst>
        </pc:spChg>
        <pc:grpChg chg="add mod">
          <ac:chgData name="Morgana Stradivarius" userId="912f6824973c257c" providerId="LiveId" clId="{D1514871-DEF8-4849-9DA6-C16715F45903}" dt="2021-12-01T13:50:05.830" v="38"/>
          <ac:grpSpMkLst>
            <pc:docMk/>
            <pc:sldMk cId="1399894302" sldId="392"/>
            <ac:grpSpMk id="7" creationId="{1336497E-8C43-4ED3-9F1D-6945D0665550}"/>
          </ac:grpSpMkLst>
        </pc:grpChg>
      </pc:sldChg>
      <pc:sldChg chg="addSp modSp">
        <pc:chgData name="Morgana Stradivarius" userId="912f6824973c257c" providerId="LiveId" clId="{D1514871-DEF8-4849-9DA6-C16715F45903}" dt="2021-12-01T13:50:04.806" v="37"/>
        <pc:sldMkLst>
          <pc:docMk/>
          <pc:sldMk cId="55514241" sldId="394"/>
        </pc:sldMkLst>
        <pc:spChg chg="mod">
          <ac:chgData name="Morgana Stradivarius" userId="912f6824973c257c" providerId="LiveId" clId="{D1514871-DEF8-4849-9DA6-C16715F45903}" dt="2021-12-01T13:50:04.806" v="37"/>
          <ac:spMkLst>
            <pc:docMk/>
            <pc:sldMk cId="55514241" sldId="394"/>
            <ac:spMk id="16" creationId="{D08BE376-1AC9-445A-AB39-299F7C71CB35}"/>
          </ac:spMkLst>
        </pc:spChg>
        <pc:spChg chg="mod">
          <ac:chgData name="Morgana Stradivarius" userId="912f6824973c257c" providerId="LiveId" clId="{D1514871-DEF8-4849-9DA6-C16715F45903}" dt="2021-12-01T13:50:04.806" v="37"/>
          <ac:spMkLst>
            <pc:docMk/>
            <pc:sldMk cId="55514241" sldId="394"/>
            <ac:spMk id="17" creationId="{BCB35795-2538-4A68-B715-2AF67C2E7736}"/>
          </ac:spMkLst>
        </pc:spChg>
        <pc:spChg chg="mod">
          <ac:chgData name="Morgana Stradivarius" userId="912f6824973c257c" providerId="LiveId" clId="{D1514871-DEF8-4849-9DA6-C16715F45903}" dt="2021-12-01T13:50:04.806" v="37"/>
          <ac:spMkLst>
            <pc:docMk/>
            <pc:sldMk cId="55514241" sldId="394"/>
            <ac:spMk id="18" creationId="{158CCF4E-8D24-48CC-860C-2FC3FE318A24}"/>
          </ac:spMkLst>
        </pc:spChg>
        <pc:grpChg chg="add mod">
          <ac:chgData name="Morgana Stradivarius" userId="912f6824973c257c" providerId="LiveId" clId="{D1514871-DEF8-4849-9DA6-C16715F45903}" dt="2021-12-01T13:50:04.806" v="37"/>
          <ac:grpSpMkLst>
            <pc:docMk/>
            <pc:sldMk cId="55514241" sldId="394"/>
            <ac:grpSpMk id="15" creationId="{1D677CF1-C5C3-47AC-A8CC-C80211F05D8B}"/>
          </ac:grpSpMkLst>
        </pc:grpChg>
      </pc:sldChg>
      <pc:sldChg chg="addSp modSp">
        <pc:chgData name="Morgana Stradivarius" userId="912f6824973c257c" providerId="LiveId" clId="{D1514871-DEF8-4849-9DA6-C16715F45903}" dt="2021-12-01T13:49:54.925" v="31"/>
        <pc:sldMkLst>
          <pc:docMk/>
          <pc:sldMk cId="3134701376" sldId="395"/>
        </pc:sldMkLst>
        <pc:spChg chg="mod">
          <ac:chgData name="Morgana Stradivarius" userId="912f6824973c257c" providerId="LiveId" clId="{D1514871-DEF8-4849-9DA6-C16715F45903}" dt="2021-12-01T13:49:54.925" v="31"/>
          <ac:spMkLst>
            <pc:docMk/>
            <pc:sldMk cId="3134701376" sldId="395"/>
            <ac:spMk id="12" creationId="{B6809709-AD6F-4594-A8CD-CF76E5AC0538}"/>
          </ac:spMkLst>
        </pc:spChg>
        <pc:spChg chg="mod">
          <ac:chgData name="Morgana Stradivarius" userId="912f6824973c257c" providerId="LiveId" clId="{D1514871-DEF8-4849-9DA6-C16715F45903}" dt="2021-12-01T13:49:54.925" v="31"/>
          <ac:spMkLst>
            <pc:docMk/>
            <pc:sldMk cId="3134701376" sldId="395"/>
            <ac:spMk id="13" creationId="{4D36DFEA-44AC-4E79-8DB6-6F37DDB227C5}"/>
          </ac:spMkLst>
        </pc:spChg>
        <pc:spChg chg="mod">
          <ac:chgData name="Morgana Stradivarius" userId="912f6824973c257c" providerId="LiveId" clId="{D1514871-DEF8-4849-9DA6-C16715F45903}" dt="2021-12-01T13:49:54.925" v="31"/>
          <ac:spMkLst>
            <pc:docMk/>
            <pc:sldMk cId="3134701376" sldId="395"/>
            <ac:spMk id="14" creationId="{9DC84E36-3130-48D2-AD2C-8059961BA2C3}"/>
          </ac:spMkLst>
        </pc:spChg>
        <pc:grpChg chg="add mod">
          <ac:chgData name="Morgana Stradivarius" userId="912f6824973c257c" providerId="LiveId" clId="{D1514871-DEF8-4849-9DA6-C16715F45903}" dt="2021-12-01T13:49:54.925" v="31"/>
          <ac:grpSpMkLst>
            <pc:docMk/>
            <pc:sldMk cId="3134701376" sldId="395"/>
            <ac:grpSpMk id="11" creationId="{7D6EAC70-055D-492A-9492-F57E4BB0F284}"/>
          </ac:grpSpMkLst>
        </pc:grpChg>
      </pc:sldChg>
      <pc:sldChg chg="addSp modSp">
        <pc:chgData name="Morgana Stradivarius" userId="912f6824973c257c" providerId="LiveId" clId="{D1514871-DEF8-4849-9DA6-C16715F45903}" dt="2021-12-01T13:49:53.485" v="30"/>
        <pc:sldMkLst>
          <pc:docMk/>
          <pc:sldMk cId="3109412017" sldId="396"/>
        </pc:sldMkLst>
        <pc:spChg chg="mod">
          <ac:chgData name="Morgana Stradivarius" userId="912f6824973c257c" providerId="LiveId" clId="{D1514871-DEF8-4849-9DA6-C16715F45903}" dt="2021-12-01T13:49:53.485" v="30"/>
          <ac:spMkLst>
            <pc:docMk/>
            <pc:sldMk cId="3109412017" sldId="396"/>
            <ac:spMk id="20" creationId="{3C4B7BC8-CA81-4581-BAB0-F86E7DA0918A}"/>
          </ac:spMkLst>
        </pc:spChg>
        <pc:spChg chg="mod">
          <ac:chgData name="Morgana Stradivarius" userId="912f6824973c257c" providerId="LiveId" clId="{D1514871-DEF8-4849-9DA6-C16715F45903}" dt="2021-12-01T13:49:53.485" v="30"/>
          <ac:spMkLst>
            <pc:docMk/>
            <pc:sldMk cId="3109412017" sldId="396"/>
            <ac:spMk id="21" creationId="{733AEAAF-242A-42F7-8CD7-1748069C9963}"/>
          </ac:spMkLst>
        </pc:spChg>
        <pc:spChg chg="mod">
          <ac:chgData name="Morgana Stradivarius" userId="912f6824973c257c" providerId="LiveId" clId="{D1514871-DEF8-4849-9DA6-C16715F45903}" dt="2021-12-01T13:49:53.485" v="30"/>
          <ac:spMkLst>
            <pc:docMk/>
            <pc:sldMk cId="3109412017" sldId="396"/>
            <ac:spMk id="22" creationId="{12005868-0A39-405D-80CB-6DE6EA430D12}"/>
          </ac:spMkLst>
        </pc:spChg>
        <pc:grpChg chg="add mod">
          <ac:chgData name="Morgana Stradivarius" userId="912f6824973c257c" providerId="LiveId" clId="{D1514871-DEF8-4849-9DA6-C16715F45903}" dt="2021-12-01T13:49:53.485" v="30"/>
          <ac:grpSpMkLst>
            <pc:docMk/>
            <pc:sldMk cId="3109412017" sldId="396"/>
            <ac:grpSpMk id="19" creationId="{B9F68F67-026C-468E-99EF-D6EC45F77B4E}"/>
          </ac:grpSpMkLst>
        </pc:grpChg>
      </pc:sldChg>
      <pc:sldChg chg="addSp modSp">
        <pc:chgData name="Morgana Stradivarius" userId="912f6824973c257c" providerId="LiveId" clId="{D1514871-DEF8-4849-9DA6-C16715F45903}" dt="2021-12-01T13:49:52.045" v="29"/>
        <pc:sldMkLst>
          <pc:docMk/>
          <pc:sldMk cId="2559458710" sldId="397"/>
        </pc:sldMkLst>
        <pc:spChg chg="mod">
          <ac:chgData name="Morgana Stradivarius" userId="912f6824973c257c" providerId="LiveId" clId="{D1514871-DEF8-4849-9DA6-C16715F45903}" dt="2021-12-01T13:49:52.045" v="29"/>
          <ac:spMkLst>
            <pc:docMk/>
            <pc:sldMk cId="2559458710" sldId="397"/>
            <ac:spMk id="20" creationId="{119FFFB5-C086-4529-9F9D-D8D11D552598}"/>
          </ac:spMkLst>
        </pc:spChg>
        <pc:spChg chg="mod">
          <ac:chgData name="Morgana Stradivarius" userId="912f6824973c257c" providerId="LiveId" clId="{D1514871-DEF8-4849-9DA6-C16715F45903}" dt="2021-12-01T13:49:52.045" v="29"/>
          <ac:spMkLst>
            <pc:docMk/>
            <pc:sldMk cId="2559458710" sldId="397"/>
            <ac:spMk id="21" creationId="{E3265393-9580-47FD-8202-CE201B3F9275}"/>
          </ac:spMkLst>
        </pc:spChg>
        <pc:spChg chg="mod">
          <ac:chgData name="Morgana Stradivarius" userId="912f6824973c257c" providerId="LiveId" clId="{D1514871-DEF8-4849-9DA6-C16715F45903}" dt="2021-12-01T13:49:52.045" v="29"/>
          <ac:spMkLst>
            <pc:docMk/>
            <pc:sldMk cId="2559458710" sldId="397"/>
            <ac:spMk id="22" creationId="{A6F4DB32-27D9-417F-9BCB-52F7D5C98EBF}"/>
          </ac:spMkLst>
        </pc:spChg>
        <pc:grpChg chg="add mod">
          <ac:chgData name="Morgana Stradivarius" userId="912f6824973c257c" providerId="LiveId" clId="{D1514871-DEF8-4849-9DA6-C16715F45903}" dt="2021-12-01T13:49:52.045" v="29"/>
          <ac:grpSpMkLst>
            <pc:docMk/>
            <pc:sldMk cId="2559458710" sldId="397"/>
            <ac:grpSpMk id="19" creationId="{49C82F58-BA5A-4227-8BE9-FF36E3A196FA}"/>
          </ac:grpSpMkLst>
        </pc:grpChg>
      </pc:sldChg>
      <pc:sldChg chg="addSp modSp">
        <pc:chgData name="Morgana Stradivarius" userId="912f6824973c257c" providerId="LiveId" clId="{D1514871-DEF8-4849-9DA6-C16715F45903}" dt="2021-12-01T13:50:03.446" v="36"/>
        <pc:sldMkLst>
          <pc:docMk/>
          <pc:sldMk cId="23452135" sldId="398"/>
        </pc:sldMkLst>
        <pc:spChg chg="mod">
          <ac:chgData name="Morgana Stradivarius" userId="912f6824973c257c" providerId="LiveId" clId="{D1514871-DEF8-4849-9DA6-C16715F45903}" dt="2021-12-01T13:50:03.446" v="36"/>
          <ac:spMkLst>
            <pc:docMk/>
            <pc:sldMk cId="23452135" sldId="398"/>
            <ac:spMk id="16" creationId="{B44067C7-4E2C-4C09-BC29-6703E02C2A08}"/>
          </ac:spMkLst>
        </pc:spChg>
        <pc:spChg chg="mod">
          <ac:chgData name="Morgana Stradivarius" userId="912f6824973c257c" providerId="LiveId" clId="{D1514871-DEF8-4849-9DA6-C16715F45903}" dt="2021-12-01T13:50:03.446" v="36"/>
          <ac:spMkLst>
            <pc:docMk/>
            <pc:sldMk cId="23452135" sldId="398"/>
            <ac:spMk id="17" creationId="{DA58D377-B402-49B0-ADBA-7FA4BDF036EF}"/>
          </ac:spMkLst>
        </pc:spChg>
        <pc:spChg chg="mod">
          <ac:chgData name="Morgana Stradivarius" userId="912f6824973c257c" providerId="LiveId" clId="{D1514871-DEF8-4849-9DA6-C16715F45903}" dt="2021-12-01T13:50:03.446" v="36"/>
          <ac:spMkLst>
            <pc:docMk/>
            <pc:sldMk cId="23452135" sldId="398"/>
            <ac:spMk id="18" creationId="{047C9A6C-0861-4327-B096-BBF058945239}"/>
          </ac:spMkLst>
        </pc:spChg>
        <pc:grpChg chg="add mod">
          <ac:chgData name="Morgana Stradivarius" userId="912f6824973c257c" providerId="LiveId" clId="{D1514871-DEF8-4849-9DA6-C16715F45903}" dt="2021-12-01T13:50:03.446" v="36"/>
          <ac:grpSpMkLst>
            <pc:docMk/>
            <pc:sldMk cId="23452135" sldId="398"/>
            <ac:grpSpMk id="15" creationId="{3458B7D3-34BD-421C-B919-87D91F733EBA}"/>
          </ac:grpSpMkLst>
        </pc:grpChg>
      </pc:sldChg>
      <pc:sldChg chg="addSp modSp">
        <pc:chgData name="Morgana Stradivarius" userId="912f6824973c257c" providerId="LiveId" clId="{D1514871-DEF8-4849-9DA6-C16715F45903}" dt="2021-12-01T13:50:01.900" v="35"/>
        <pc:sldMkLst>
          <pc:docMk/>
          <pc:sldMk cId="4260476051" sldId="399"/>
        </pc:sldMkLst>
        <pc:spChg chg="mod">
          <ac:chgData name="Morgana Stradivarius" userId="912f6824973c257c" providerId="LiveId" clId="{D1514871-DEF8-4849-9DA6-C16715F45903}" dt="2021-12-01T13:50:01.900" v="35"/>
          <ac:spMkLst>
            <pc:docMk/>
            <pc:sldMk cId="4260476051" sldId="399"/>
            <ac:spMk id="16" creationId="{E514433A-9D2A-4CCC-88BD-E9552553C317}"/>
          </ac:spMkLst>
        </pc:spChg>
        <pc:spChg chg="mod">
          <ac:chgData name="Morgana Stradivarius" userId="912f6824973c257c" providerId="LiveId" clId="{D1514871-DEF8-4849-9DA6-C16715F45903}" dt="2021-12-01T13:50:01.900" v="35"/>
          <ac:spMkLst>
            <pc:docMk/>
            <pc:sldMk cId="4260476051" sldId="399"/>
            <ac:spMk id="17" creationId="{3F1F20C6-88E4-442E-B6A8-A2E65DE1A993}"/>
          </ac:spMkLst>
        </pc:spChg>
        <pc:spChg chg="mod">
          <ac:chgData name="Morgana Stradivarius" userId="912f6824973c257c" providerId="LiveId" clId="{D1514871-DEF8-4849-9DA6-C16715F45903}" dt="2021-12-01T13:50:01.900" v="35"/>
          <ac:spMkLst>
            <pc:docMk/>
            <pc:sldMk cId="4260476051" sldId="399"/>
            <ac:spMk id="18" creationId="{ABF58A0B-E86A-4E14-9CA0-76F0B33876E7}"/>
          </ac:spMkLst>
        </pc:spChg>
        <pc:grpChg chg="add mod">
          <ac:chgData name="Morgana Stradivarius" userId="912f6824973c257c" providerId="LiveId" clId="{D1514871-DEF8-4849-9DA6-C16715F45903}" dt="2021-12-01T13:50:01.900" v="35"/>
          <ac:grpSpMkLst>
            <pc:docMk/>
            <pc:sldMk cId="4260476051" sldId="399"/>
            <ac:grpSpMk id="15" creationId="{7D845C87-A1A2-43DA-A6ED-22856E9038F6}"/>
          </ac:grpSpMkLst>
        </pc:grpChg>
      </pc:sldChg>
      <pc:sldChg chg="addSp modSp">
        <pc:chgData name="Morgana Stradivarius" userId="912f6824973c257c" providerId="LiveId" clId="{D1514871-DEF8-4849-9DA6-C16715F45903}" dt="2021-12-01T13:50:01.269" v="34"/>
        <pc:sldMkLst>
          <pc:docMk/>
          <pc:sldMk cId="3872898792" sldId="400"/>
        </pc:sldMkLst>
        <pc:spChg chg="mod">
          <ac:chgData name="Morgana Stradivarius" userId="912f6824973c257c" providerId="LiveId" clId="{D1514871-DEF8-4849-9DA6-C16715F45903}" dt="2021-12-01T13:50:01.269" v="34"/>
          <ac:spMkLst>
            <pc:docMk/>
            <pc:sldMk cId="3872898792" sldId="400"/>
            <ac:spMk id="17" creationId="{BBE8B9D2-BEA3-4F0D-9F4E-8AA4361BD018}"/>
          </ac:spMkLst>
        </pc:spChg>
        <pc:spChg chg="mod">
          <ac:chgData name="Morgana Stradivarius" userId="912f6824973c257c" providerId="LiveId" clId="{D1514871-DEF8-4849-9DA6-C16715F45903}" dt="2021-12-01T13:50:01.269" v="34"/>
          <ac:spMkLst>
            <pc:docMk/>
            <pc:sldMk cId="3872898792" sldId="400"/>
            <ac:spMk id="18" creationId="{A0856A60-C7A2-40C9-BA65-6F7A2E7DD66F}"/>
          </ac:spMkLst>
        </pc:spChg>
        <pc:spChg chg="mod">
          <ac:chgData name="Morgana Stradivarius" userId="912f6824973c257c" providerId="LiveId" clId="{D1514871-DEF8-4849-9DA6-C16715F45903}" dt="2021-12-01T13:50:01.269" v="34"/>
          <ac:spMkLst>
            <pc:docMk/>
            <pc:sldMk cId="3872898792" sldId="400"/>
            <ac:spMk id="19" creationId="{10AC55BF-1BBB-4569-AE55-7E4F09E08F0F}"/>
          </ac:spMkLst>
        </pc:spChg>
        <pc:grpChg chg="add mod">
          <ac:chgData name="Morgana Stradivarius" userId="912f6824973c257c" providerId="LiveId" clId="{D1514871-DEF8-4849-9DA6-C16715F45903}" dt="2021-12-01T13:50:01.269" v="34"/>
          <ac:grpSpMkLst>
            <pc:docMk/>
            <pc:sldMk cId="3872898792" sldId="400"/>
            <ac:grpSpMk id="16" creationId="{B23DEA17-C388-498C-8F08-104E94F8CDE1}"/>
          </ac:grpSpMkLst>
        </pc:grpChg>
      </pc:sldChg>
      <pc:sldChg chg="addSp modSp">
        <pc:chgData name="Morgana Stradivarius" userId="912f6824973c257c" providerId="LiveId" clId="{D1514871-DEF8-4849-9DA6-C16715F45903}" dt="2021-12-01T13:49:59.860" v="33"/>
        <pc:sldMkLst>
          <pc:docMk/>
          <pc:sldMk cId="1126536826" sldId="401"/>
        </pc:sldMkLst>
        <pc:spChg chg="mod">
          <ac:chgData name="Morgana Stradivarius" userId="912f6824973c257c" providerId="LiveId" clId="{D1514871-DEF8-4849-9DA6-C16715F45903}" dt="2021-12-01T13:49:59.860" v="33"/>
          <ac:spMkLst>
            <pc:docMk/>
            <pc:sldMk cId="1126536826" sldId="401"/>
            <ac:spMk id="17" creationId="{4A9B30F5-185F-47B9-99BD-149D93AB49C2}"/>
          </ac:spMkLst>
        </pc:spChg>
        <pc:spChg chg="mod">
          <ac:chgData name="Morgana Stradivarius" userId="912f6824973c257c" providerId="LiveId" clId="{D1514871-DEF8-4849-9DA6-C16715F45903}" dt="2021-12-01T13:49:59.860" v="33"/>
          <ac:spMkLst>
            <pc:docMk/>
            <pc:sldMk cId="1126536826" sldId="401"/>
            <ac:spMk id="18" creationId="{97CAB54C-E308-427D-9EC6-C01388734CB3}"/>
          </ac:spMkLst>
        </pc:spChg>
        <pc:spChg chg="mod">
          <ac:chgData name="Morgana Stradivarius" userId="912f6824973c257c" providerId="LiveId" clId="{D1514871-DEF8-4849-9DA6-C16715F45903}" dt="2021-12-01T13:49:59.860" v="33"/>
          <ac:spMkLst>
            <pc:docMk/>
            <pc:sldMk cId="1126536826" sldId="401"/>
            <ac:spMk id="19" creationId="{267AB8F4-BEF5-4832-B00B-BF30C997E995}"/>
          </ac:spMkLst>
        </pc:spChg>
        <pc:grpChg chg="add mod">
          <ac:chgData name="Morgana Stradivarius" userId="912f6824973c257c" providerId="LiveId" clId="{D1514871-DEF8-4849-9DA6-C16715F45903}" dt="2021-12-01T13:49:59.860" v="33"/>
          <ac:grpSpMkLst>
            <pc:docMk/>
            <pc:sldMk cId="1126536826" sldId="401"/>
            <ac:grpSpMk id="16" creationId="{CC8A21EA-0EBF-47B6-8B3F-52D32CA4BC3D}"/>
          </ac:grpSpMkLst>
        </pc:grpChg>
      </pc:sldChg>
      <pc:sldChg chg="addSp modSp">
        <pc:chgData name="Morgana Stradivarius" userId="912f6824973c257c" providerId="LiveId" clId="{D1514871-DEF8-4849-9DA6-C16715F45903}" dt="2021-12-01T13:49:49.165" v="28"/>
        <pc:sldMkLst>
          <pc:docMk/>
          <pc:sldMk cId="4259046915" sldId="402"/>
        </pc:sldMkLst>
        <pc:spChg chg="mod">
          <ac:chgData name="Morgana Stradivarius" userId="912f6824973c257c" providerId="LiveId" clId="{D1514871-DEF8-4849-9DA6-C16715F45903}" dt="2021-12-01T13:49:49.165" v="28"/>
          <ac:spMkLst>
            <pc:docMk/>
            <pc:sldMk cId="4259046915" sldId="402"/>
            <ac:spMk id="20" creationId="{6DF30FFD-1B6D-4013-9B34-52060A816201}"/>
          </ac:spMkLst>
        </pc:spChg>
        <pc:spChg chg="mod">
          <ac:chgData name="Morgana Stradivarius" userId="912f6824973c257c" providerId="LiveId" clId="{D1514871-DEF8-4849-9DA6-C16715F45903}" dt="2021-12-01T13:49:49.165" v="28"/>
          <ac:spMkLst>
            <pc:docMk/>
            <pc:sldMk cId="4259046915" sldId="402"/>
            <ac:spMk id="21" creationId="{BA4EA9BD-DF6E-427C-B062-05A7BB9A9675}"/>
          </ac:spMkLst>
        </pc:spChg>
        <pc:spChg chg="mod">
          <ac:chgData name="Morgana Stradivarius" userId="912f6824973c257c" providerId="LiveId" clId="{D1514871-DEF8-4849-9DA6-C16715F45903}" dt="2021-12-01T13:49:49.165" v="28"/>
          <ac:spMkLst>
            <pc:docMk/>
            <pc:sldMk cId="4259046915" sldId="402"/>
            <ac:spMk id="22" creationId="{27036BAB-1DBD-4F4F-8FE1-20DAF201A0FA}"/>
          </ac:spMkLst>
        </pc:spChg>
        <pc:grpChg chg="add mod">
          <ac:chgData name="Morgana Stradivarius" userId="912f6824973c257c" providerId="LiveId" clId="{D1514871-DEF8-4849-9DA6-C16715F45903}" dt="2021-12-01T13:49:49.165" v="28"/>
          <ac:grpSpMkLst>
            <pc:docMk/>
            <pc:sldMk cId="4259046915" sldId="402"/>
            <ac:grpSpMk id="19" creationId="{93E5AAB6-68D9-40E5-BD00-F6B9C9CC5DBF}"/>
          </ac:grpSpMkLst>
        </pc:grpChg>
      </pc:sldChg>
      <pc:sldChg chg="addSp modSp">
        <pc:chgData name="Morgana Stradivarius" userId="912f6824973c257c" providerId="LiveId" clId="{D1514871-DEF8-4849-9DA6-C16715F45903}" dt="2021-12-01T13:49:47.965" v="27"/>
        <pc:sldMkLst>
          <pc:docMk/>
          <pc:sldMk cId="4104485375" sldId="403"/>
        </pc:sldMkLst>
        <pc:spChg chg="mod">
          <ac:chgData name="Morgana Stradivarius" userId="912f6824973c257c" providerId="LiveId" clId="{D1514871-DEF8-4849-9DA6-C16715F45903}" dt="2021-12-01T13:49:47.965" v="27"/>
          <ac:spMkLst>
            <pc:docMk/>
            <pc:sldMk cId="4104485375" sldId="403"/>
            <ac:spMk id="20" creationId="{8B4725C0-2055-4ACC-B9CA-31151A0D7436}"/>
          </ac:spMkLst>
        </pc:spChg>
        <pc:spChg chg="mod">
          <ac:chgData name="Morgana Stradivarius" userId="912f6824973c257c" providerId="LiveId" clId="{D1514871-DEF8-4849-9DA6-C16715F45903}" dt="2021-12-01T13:49:47.965" v="27"/>
          <ac:spMkLst>
            <pc:docMk/>
            <pc:sldMk cId="4104485375" sldId="403"/>
            <ac:spMk id="21" creationId="{48FD4D48-8DA7-4D72-A1B9-586D4558832F}"/>
          </ac:spMkLst>
        </pc:spChg>
        <pc:spChg chg="mod">
          <ac:chgData name="Morgana Stradivarius" userId="912f6824973c257c" providerId="LiveId" clId="{D1514871-DEF8-4849-9DA6-C16715F45903}" dt="2021-12-01T13:49:47.965" v="27"/>
          <ac:spMkLst>
            <pc:docMk/>
            <pc:sldMk cId="4104485375" sldId="403"/>
            <ac:spMk id="22" creationId="{118E3AA4-3432-4841-9717-AF92FBF9DBED}"/>
          </ac:spMkLst>
        </pc:spChg>
        <pc:grpChg chg="add mod">
          <ac:chgData name="Morgana Stradivarius" userId="912f6824973c257c" providerId="LiveId" clId="{D1514871-DEF8-4849-9DA6-C16715F45903}" dt="2021-12-01T13:49:47.965" v="27"/>
          <ac:grpSpMkLst>
            <pc:docMk/>
            <pc:sldMk cId="4104485375" sldId="403"/>
            <ac:grpSpMk id="19" creationId="{6FF9C0FB-FB7A-4E8D-9FF4-1218B25578A3}"/>
          </ac:grpSpMkLst>
        </pc:grpChg>
      </pc:sldChg>
      <pc:sldChg chg="addSp modSp">
        <pc:chgData name="Morgana Stradivarius" userId="912f6824973c257c" providerId="LiveId" clId="{D1514871-DEF8-4849-9DA6-C16715F45903}" dt="2021-12-01T13:49:44.821" v="26"/>
        <pc:sldMkLst>
          <pc:docMk/>
          <pc:sldMk cId="3805627767" sldId="404"/>
        </pc:sldMkLst>
        <pc:spChg chg="mod">
          <ac:chgData name="Morgana Stradivarius" userId="912f6824973c257c" providerId="LiveId" clId="{D1514871-DEF8-4849-9DA6-C16715F45903}" dt="2021-12-01T13:49:44.821" v="26"/>
          <ac:spMkLst>
            <pc:docMk/>
            <pc:sldMk cId="3805627767" sldId="404"/>
            <ac:spMk id="18" creationId="{FDFCDDCE-0B06-4109-BB5F-5D795858AF34}"/>
          </ac:spMkLst>
        </pc:spChg>
        <pc:spChg chg="mod">
          <ac:chgData name="Morgana Stradivarius" userId="912f6824973c257c" providerId="LiveId" clId="{D1514871-DEF8-4849-9DA6-C16715F45903}" dt="2021-12-01T13:49:44.821" v="26"/>
          <ac:spMkLst>
            <pc:docMk/>
            <pc:sldMk cId="3805627767" sldId="404"/>
            <ac:spMk id="19" creationId="{865A7415-B5B5-4457-9573-182E78C16F69}"/>
          </ac:spMkLst>
        </pc:spChg>
        <pc:spChg chg="mod">
          <ac:chgData name="Morgana Stradivarius" userId="912f6824973c257c" providerId="LiveId" clId="{D1514871-DEF8-4849-9DA6-C16715F45903}" dt="2021-12-01T13:49:44.821" v="26"/>
          <ac:spMkLst>
            <pc:docMk/>
            <pc:sldMk cId="3805627767" sldId="404"/>
            <ac:spMk id="20" creationId="{1140204B-D846-4F6D-8BFD-CBC0CB79067B}"/>
          </ac:spMkLst>
        </pc:spChg>
        <pc:grpChg chg="add mod">
          <ac:chgData name="Morgana Stradivarius" userId="912f6824973c257c" providerId="LiveId" clId="{D1514871-DEF8-4849-9DA6-C16715F45903}" dt="2021-12-01T13:49:44.821" v="26"/>
          <ac:grpSpMkLst>
            <pc:docMk/>
            <pc:sldMk cId="3805627767" sldId="404"/>
            <ac:grpSpMk id="17" creationId="{F028342E-8ADF-446B-B4F7-820A1F976D7D}"/>
          </ac:grpSpMkLst>
        </pc:grpChg>
      </pc:sldChg>
      <pc:sldChg chg="addSp modSp">
        <pc:chgData name="Morgana Stradivarius" userId="912f6824973c257c" providerId="LiveId" clId="{D1514871-DEF8-4849-9DA6-C16715F45903}" dt="2021-12-01T13:49:43.053" v="25"/>
        <pc:sldMkLst>
          <pc:docMk/>
          <pc:sldMk cId="783563336" sldId="405"/>
        </pc:sldMkLst>
        <pc:spChg chg="mod">
          <ac:chgData name="Morgana Stradivarius" userId="912f6824973c257c" providerId="LiveId" clId="{D1514871-DEF8-4849-9DA6-C16715F45903}" dt="2021-12-01T13:49:43.053" v="25"/>
          <ac:spMkLst>
            <pc:docMk/>
            <pc:sldMk cId="783563336" sldId="405"/>
            <ac:spMk id="23" creationId="{EEDB2093-CBDB-40C8-957D-D0174E9000D3}"/>
          </ac:spMkLst>
        </pc:spChg>
        <pc:spChg chg="mod">
          <ac:chgData name="Morgana Stradivarius" userId="912f6824973c257c" providerId="LiveId" clId="{D1514871-DEF8-4849-9DA6-C16715F45903}" dt="2021-12-01T13:49:43.053" v="25"/>
          <ac:spMkLst>
            <pc:docMk/>
            <pc:sldMk cId="783563336" sldId="405"/>
            <ac:spMk id="24" creationId="{7FCB10EF-D498-4E04-AD76-768A9EF28330}"/>
          </ac:spMkLst>
        </pc:spChg>
        <pc:spChg chg="mod">
          <ac:chgData name="Morgana Stradivarius" userId="912f6824973c257c" providerId="LiveId" clId="{D1514871-DEF8-4849-9DA6-C16715F45903}" dt="2021-12-01T13:49:43.053" v="25"/>
          <ac:spMkLst>
            <pc:docMk/>
            <pc:sldMk cId="783563336" sldId="405"/>
            <ac:spMk id="25" creationId="{C1DD286A-8535-478F-B3B7-232A4FD44D6E}"/>
          </ac:spMkLst>
        </pc:spChg>
        <pc:grpChg chg="add mod">
          <ac:chgData name="Morgana Stradivarius" userId="912f6824973c257c" providerId="LiveId" clId="{D1514871-DEF8-4849-9DA6-C16715F45903}" dt="2021-12-01T13:49:43.053" v="25"/>
          <ac:grpSpMkLst>
            <pc:docMk/>
            <pc:sldMk cId="783563336" sldId="405"/>
            <ac:grpSpMk id="22" creationId="{183895E7-2D9F-438D-A487-373992F1424B}"/>
          </ac:grpSpMkLst>
        </pc:grpChg>
      </pc:sldChg>
      <pc:sldChg chg="addSp modSp">
        <pc:chgData name="Morgana Stradivarius" userId="912f6824973c257c" providerId="LiveId" clId="{D1514871-DEF8-4849-9DA6-C16715F45903}" dt="2021-12-01T13:49:41.327" v="24"/>
        <pc:sldMkLst>
          <pc:docMk/>
          <pc:sldMk cId="3481842445" sldId="406"/>
        </pc:sldMkLst>
        <pc:spChg chg="mod">
          <ac:chgData name="Morgana Stradivarius" userId="912f6824973c257c" providerId="LiveId" clId="{D1514871-DEF8-4849-9DA6-C16715F45903}" dt="2021-12-01T13:49:41.327" v="24"/>
          <ac:spMkLst>
            <pc:docMk/>
            <pc:sldMk cId="3481842445" sldId="406"/>
            <ac:spMk id="23" creationId="{6F968DFF-1691-4770-B557-7C9A074F69B1}"/>
          </ac:spMkLst>
        </pc:spChg>
        <pc:spChg chg="mod">
          <ac:chgData name="Morgana Stradivarius" userId="912f6824973c257c" providerId="LiveId" clId="{D1514871-DEF8-4849-9DA6-C16715F45903}" dt="2021-12-01T13:49:41.327" v="24"/>
          <ac:spMkLst>
            <pc:docMk/>
            <pc:sldMk cId="3481842445" sldId="406"/>
            <ac:spMk id="24" creationId="{737D9041-A369-46C7-97CA-8118C28DB7FD}"/>
          </ac:spMkLst>
        </pc:spChg>
        <pc:spChg chg="mod">
          <ac:chgData name="Morgana Stradivarius" userId="912f6824973c257c" providerId="LiveId" clId="{D1514871-DEF8-4849-9DA6-C16715F45903}" dt="2021-12-01T13:49:41.327" v="24"/>
          <ac:spMkLst>
            <pc:docMk/>
            <pc:sldMk cId="3481842445" sldId="406"/>
            <ac:spMk id="25" creationId="{4D4005B4-F8C6-4E36-8386-5DCF9FEB67EF}"/>
          </ac:spMkLst>
        </pc:spChg>
        <pc:grpChg chg="add mod">
          <ac:chgData name="Morgana Stradivarius" userId="912f6824973c257c" providerId="LiveId" clId="{D1514871-DEF8-4849-9DA6-C16715F45903}" dt="2021-12-01T13:49:41.327" v="24"/>
          <ac:grpSpMkLst>
            <pc:docMk/>
            <pc:sldMk cId="3481842445" sldId="406"/>
            <ac:grpSpMk id="22" creationId="{7C7D12FC-3DD7-4B70-BB94-98C926809034}"/>
          </ac:grpSpMkLst>
        </pc:grpChg>
      </pc:sldChg>
      <pc:sldChg chg="addSp modSp">
        <pc:chgData name="Morgana Stradivarius" userId="912f6824973c257c" providerId="LiveId" clId="{D1514871-DEF8-4849-9DA6-C16715F45903}" dt="2021-12-01T13:49:39.733" v="23"/>
        <pc:sldMkLst>
          <pc:docMk/>
          <pc:sldMk cId="2797805667" sldId="407"/>
        </pc:sldMkLst>
        <pc:spChg chg="mod">
          <ac:chgData name="Morgana Stradivarius" userId="912f6824973c257c" providerId="LiveId" clId="{D1514871-DEF8-4849-9DA6-C16715F45903}" dt="2021-12-01T13:49:39.733" v="23"/>
          <ac:spMkLst>
            <pc:docMk/>
            <pc:sldMk cId="2797805667" sldId="407"/>
            <ac:spMk id="21" creationId="{390DDBA7-3E29-4381-8DED-2954942AC3D8}"/>
          </ac:spMkLst>
        </pc:spChg>
        <pc:spChg chg="mod">
          <ac:chgData name="Morgana Stradivarius" userId="912f6824973c257c" providerId="LiveId" clId="{D1514871-DEF8-4849-9DA6-C16715F45903}" dt="2021-12-01T13:49:39.733" v="23"/>
          <ac:spMkLst>
            <pc:docMk/>
            <pc:sldMk cId="2797805667" sldId="407"/>
            <ac:spMk id="22" creationId="{46A96C2D-89CC-4A89-B595-4B99A57065FA}"/>
          </ac:spMkLst>
        </pc:spChg>
        <pc:spChg chg="mod">
          <ac:chgData name="Morgana Stradivarius" userId="912f6824973c257c" providerId="LiveId" clId="{D1514871-DEF8-4849-9DA6-C16715F45903}" dt="2021-12-01T13:49:39.733" v="23"/>
          <ac:spMkLst>
            <pc:docMk/>
            <pc:sldMk cId="2797805667" sldId="407"/>
            <ac:spMk id="23" creationId="{32CD1013-71FA-4385-81D8-A4A76C3F7781}"/>
          </ac:spMkLst>
        </pc:spChg>
        <pc:grpChg chg="add mod">
          <ac:chgData name="Morgana Stradivarius" userId="912f6824973c257c" providerId="LiveId" clId="{D1514871-DEF8-4849-9DA6-C16715F45903}" dt="2021-12-01T13:49:39.733" v="23"/>
          <ac:grpSpMkLst>
            <pc:docMk/>
            <pc:sldMk cId="2797805667" sldId="407"/>
            <ac:grpSpMk id="20" creationId="{7B8C6FBC-C3DD-489D-B601-002093669D09}"/>
          </ac:grpSpMkLst>
        </pc:grpChg>
      </pc:sldChg>
      <pc:sldChg chg="addSp modSp">
        <pc:chgData name="Morgana Stradivarius" userId="912f6824973c257c" providerId="LiveId" clId="{D1514871-DEF8-4849-9DA6-C16715F45903}" dt="2021-12-01T13:49:38.389" v="22"/>
        <pc:sldMkLst>
          <pc:docMk/>
          <pc:sldMk cId="1872190355" sldId="408"/>
        </pc:sldMkLst>
        <pc:spChg chg="mod">
          <ac:chgData name="Morgana Stradivarius" userId="912f6824973c257c" providerId="LiveId" clId="{D1514871-DEF8-4849-9DA6-C16715F45903}" dt="2021-12-01T13:49:38.389" v="22"/>
          <ac:spMkLst>
            <pc:docMk/>
            <pc:sldMk cId="1872190355" sldId="408"/>
            <ac:spMk id="30" creationId="{D51ADCF5-5CDA-4115-BB22-617B5B6E35BF}"/>
          </ac:spMkLst>
        </pc:spChg>
        <pc:spChg chg="mod">
          <ac:chgData name="Morgana Stradivarius" userId="912f6824973c257c" providerId="LiveId" clId="{D1514871-DEF8-4849-9DA6-C16715F45903}" dt="2021-12-01T13:49:38.389" v="22"/>
          <ac:spMkLst>
            <pc:docMk/>
            <pc:sldMk cId="1872190355" sldId="408"/>
            <ac:spMk id="31" creationId="{BB6C8569-4901-4514-B9DE-7033A352DF57}"/>
          </ac:spMkLst>
        </pc:spChg>
        <pc:spChg chg="mod">
          <ac:chgData name="Morgana Stradivarius" userId="912f6824973c257c" providerId="LiveId" clId="{D1514871-DEF8-4849-9DA6-C16715F45903}" dt="2021-12-01T13:49:38.389" v="22"/>
          <ac:spMkLst>
            <pc:docMk/>
            <pc:sldMk cId="1872190355" sldId="408"/>
            <ac:spMk id="32" creationId="{4F0E5C5F-23EE-43CF-8E2A-9A12B0D0F17A}"/>
          </ac:spMkLst>
        </pc:spChg>
        <pc:grpChg chg="add mod">
          <ac:chgData name="Morgana Stradivarius" userId="912f6824973c257c" providerId="LiveId" clId="{D1514871-DEF8-4849-9DA6-C16715F45903}" dt="2021-12-01T13:49:38.389" v="22"/>
          <ac:grpSpMkLst>
            <pc:docMk/>
            <pc:sldMk cId="1872190355" sldId="408"/>
            <ac:grpSpMk id="29" creationId="{BFC1AF2D-6137-4DE6-B60C-06C984B285E1}"/>
          </ac:grpSpMkLst>
        </pc:grpChg>
      </pc:sldChg>
      <pc:sldChg chg="addSp modSp">
        <pc:chgData name="Morgana Stradivarius" userId="912f6824973c257c" providerId="LiveId" clId="{D1514871-DEF8-4849-9DA6-C16715F45903}" dt="2021-12-01T13:49:36.511" v="21"/>
        <pc:sldMkLst>
          <pc:docMk/>
          <pc:sldMk cId="1280191527" sldId="409"/>
        </pc:sldMkLst>
        <pc:spChg chg="mod">
          <ac:chgData name="Morgana Stradivarius" userId="912f6824973c257c" providerId="LiveId" clId="{D1514871-DEF8-4849-9DA6-C16715F45903}" dt="2021-12-01T13:49:36.511" v="21"/>
          <ac:spMkLst>
            <pc:docMk/>
            <pc:sldMk cId="1280191527" sldId="409"/>
            <ac:spMk id="23" creationId="{DCAC4270-1745-414C-B5CB-1A9B79D3F1B6}"/>
          </ac:spMkLst>
        </pc:spChg>
        <pc:spChg chg="mod">
          <ac:chgData name="Morgana Stradivarius" userId="912f6824973c257c" providerId="LiveId" clId="{D1514871-DEF8-4849-9DA6-C16715F45903}" dt="2021-12-01T13:49:36.511" v="21"/>
          <ac:spMkLst>
            <pc:docMk/>
            <pc:sldMk cId="1280191527" sldId="409"/>
            <ac:spMk id="24" creationId="{E0601E2F-5CFC-4109-91CB-9F071DBDAAA1}"/>
          </ac:spMkLst>
        </pc:spChg>
        <pc:spChg chg="mod">
          <ac:chgData name="Morgana Stradivarius" userId="912f6824973c257c" providerId="LiveId" clId="{D1514871-DEF8-4849-9DA6-C16715F45903}" dt="2021-12-01T13:49:36.511" v="21"/>
          <ac:spMkLst>
            <pc:docMk/>
            <pc:sldMk cId="1280191527" sldId="409"/>
            <ac:spMk id="25" creationId="{E1C580B3-4F43-4B47-880E-8AEFE883DECC}"/>
          </ac:spMkLst>
        </pc:spChg>
        <pc:grpChg chg="add mod">
          <ac:chgData name="Morgana Stradivarius" userId="912f6824973c257c" providerId="LiveId" clId="{D1514871-DEF8-4849-9DA6-C16715F45903}" dt="2021-12-01T13:49:36.511" v="21"/>
          <ac:grpSpMkLst>
            <pc:docMk/>
            <pc:sldMk cId="1280191527" sldId="409"/>
            <ac:grpSpMk id="22" creationId="{F361A2F3-08C0-4781-90C3-3909B113FD42}"/>
          </ac:grpSpMkLst>
        </pc:grpChg>
      </pc:sldChg>
      <pc:sldChg chg="addSp modSp mod">
        <pc:chgData name="Morgana Stradivarius" userId="912f6824973c257c" providerId="LiveId" clId="{D1514871-DEF8-4849-9DA6-C16715F45903}" dt="2021-12-01T13:49:33.335" v="20" actId="1035"/>
        <pc:sldMkLst>
          <pc:docMk/>
          <pc:sldMk cId="4239063467" sldId="410"/>
        </pc:sldMkLst>
        <pc:spChg chg="mod">
          <ac:chgData name="Morgana Stradivarius" userId="912f6824973c257c" providerId="LiveId" clId="{D1514871-DEF8-4849-9DA6-C16715F45903}" dt="2021-12-01T13:49:26.261" v="17"/>
          <ac:spMkLst>
            <pc:docMk/>
            <pc:sldMk cId="4239063467" sldId="410"/>
            <ac:spMk id="21" creationId="{6A39FD71-DFFF-4729-BD1D-C5CD8674E6A2}"/>
          </ac:spMkLst>
        </pc:spChg>
        <pc:spChg chg="mod">
          <ac:chgData name="Morgana Stradivarius" userId="912f6824973c257c" providerId="LiveId" clId="{D1514871-DEF8-4849-9DA6-C16715F45903}" dt="2021-12-01T13:49:26.261" v="17"/>
          <ac:spMkLst>
            <pc:docMk/>
            <pc:sldMk cId="4239063467" sldId="410"/>
            <ac:spMk id="22" creationId="{BAE9810A-0980-4E55-93EA-CCAE9870A341}"/>
          </ac:spMkLst>
        </pc:spChg>
        <pc:spChg chg="mod">
          <ac:chgData name="Morgana Stradivarius" userId="912f6824973c257c" providerId="LiveId" clId="{D1514871-DEF8-4849-9DA6-C16715F45903}" dt="2021-12-01T13:49:26.261" v="17"/>
          <ac:spMkLst>
            <pc:docMk/>
            <pc:sldMk cId="4239063467" sldId="410"/>
            <ac:spMk id="23" creationId="{6E7BF24D-E714-4E3B-9291-2D30628F0F96}"/>
          </ac:spMkLst>
        </pc:spChg>
        <pc:grpChg chg="add mod">
          <ac:chgData name="Morgana Stradivarius" userId="912f6824973c257c" providerId="LiveId" clId="{D1514871-DEF8-4849-9DA6-C16715F45903}" dt="2021-12-01T13:49:33.335" v="20" actId="1035"/>
          <ac:grpSpMkLst>
            <pc:docMk/>
            <pc:sldMk cId="4239063467" sldId="410"/>
            <ac:grpSpMk id="20" creationId="{5EBF4A1A-D750-49BB-B082-9C2A35E5F3AF}"/>
          </ac:grpSpMkLst>
        </pc:grpChg>
      </pc:sldChg>
      <pc:sldChg chg="addSp modSp">
        <pc:chgData name="Morgana Stradivarius" userId="912f6824973c257c" providerId="LiveId" clId="{D1514871-DEF8-4849-9DA6-C16715F45903}" dt="2021-12-01T13:49:57.157" v="32"/>
        <pc:sldMkLst>
          <pc:docMk/>
          <pc:sldMk cId="1577536007" sldId="411"/>
        </pc:sldMkLst>
        <pc:spChg chg="mod">
          <ac:chgData name="Morgana Stradivarius" userId="912f6824973c257c" providerId="LiveId" clId="{D1514871-DEF8-4849-9DA6-C16715F45903}" dt="2021-12-01T13:49:57.157" v="32"/>
          <ac:spMkLst>
            <pc:docMk/>
            <pc:sldMk cId="1577536007" sldId="411"/>
            <ac:spMk id="17" creationId="{8A4371F3-D23F-4F25-B154-E955F8604EB4}"/>
          </ac:spMkLst>
        </pc:spChg>
        <pc:spChg chg="mod">
          <ac:chgData name="Morgana Stradivarius" userId="912f6824973c257c" providerId="LiveId" clId="{D1514871-DEF8-4849-9DA6-C16715F45903}" dt="2021-12-01T13:49:57.157" v="32"/>
          <ac:spMkLst>
            <pc:docMk/>
            <pc:sldMk cId="1577536007" sldId="411"/>
            <ac:spMk id="18" creationId="{216DEB83-1F2B-4C11-89FE-24CA3FDA0A82}"/>
          </ac:spMkLst>
        </pc:spChg>
        <pc:spChg chg="mod">
          <ac:chgData name="Morgana Stradivarius" userId="912f6824973c257c" providerId="LiveId" clId="{D1514871-DEF8-4849-9DA6-C16715F45903}" dt="2021-12-01T13:49:57.157" v="32"/>
          <ac:spMkLst>
            <pc:docMk/>
            <pc:sldMk cId="1577536007" sldId="411"/>
            <ac:spMk id="19" creationId="{6885A39B-C18B-443A-B5C7-190EF296FB4E}"/>
          </ac:spMkLst>
        </pc:spChg>
        <pc:grpChg chg="add mod">
          <ac:chgData name="Morgana Stradivarius" userId="912f6824973c257c" providerId="LiveId" clId="{D1514871-DEF8-4849-9DA6-C16715F45903}" dt="2021-12-01T13:49:57.157" v="32"/>
          <ac:grpSpMkLst>
            <pc:docMk/>
            <pc:sldMk cId="1577536007" sldId="411"/>
            <ac:grpSpMk id="16" creationId="{0ACC8385-3F44-4BCF-B8DF-2050131DF23C}"/>
          </ac:grpSpMkLst>
        </pc:grpChg>
      </pc:sldChg>
      <pc:sldChg chg="addSp delSp modSp mod">
        <pc:chgData name="Morgana Stradivarius" userId="912f6824973c257c" providerId="LiveId" clId="{D1514871-DEF8-4849-9DA6-C16715F45903}" dt="2021-12-01T13:48:46.622" v="11"/>
        <pc:sldMkLst>
          <pc:docMk/>
          <pc:sldMk cId="803242599" sldId="412"/>
        </pc:sldMkLst>
        <pc:spChg chg="mod">
          <ac:chgData name="Morgana Stradivarius" userId="912f6824973c257c" providerId="LiveId" clId="{D1514871-DEF8-4849-9DA6-C16715F45903}" dt="2021-12-01T13:48:46.622" v="11"/>
          <ac:spMkLst>
            <pc:docMk/>
            <pc:sldMk cId="803242599" sldId="412"/>
            <ac:spMk id="25" creationId="{172FA104-D3E7-494A-B8A8-AF6EBE360A1A}"/>
          </ac:spMkLst>
        </pc:spChg>
        <pc:spChg chg="mod">
          <ac:chgData name="Morgana Stradivarius" userId="912f6824973c257c" providerId="LiveId" clId="{D1514871-DEF8-4849-9DA6-C16715F45903}" dt="2021-12-01T13:48:46.622" v="11"/>
          <ac:spMkLst>
            <pc:docMk/>
            <pc:sldMk cId="803242599" sldId="412"/>
            <ac:spMk id="26" creationId="{6FD49B41-B08B-4E41-B028-21ADE4B516A4}"/>
          </ac:spMkLst>
        </pc:spChg>
        <pc:spChg chg="mod">
          <ac:chgData name="Morgana Stradivarius" userId="912f6824973c257c" providerId="LiveId" clId="{D1514871-DEF8-4849-9DA6-C16715F45903}" dt="2021-12-01T13:48:46.622" v="11"/>
          <ac:spMkLst>
            <pc:docMk/>
            <pc:sldMk cId="803242599" sldId="412"/>
            <ac:spMk id="27" creationId="{72BA08D7-568C-42D8-B2D6-F22D793D5F56}"/>
          </ac:spMkLst>
        </pc:spChg>
        <pc:grpChg chg="del">
          <ac:chgData name="Morgana Stradivarius" userId="912f6824973c257c" providerId="LiveId" clId="{D1514871-DEF8-4849-9DA6-C16715F45903}" dt="2021-12-01T13:48:46.327" v="10" actId="478"/>
          <ac:grpSpMkLst>
            <pc:docMk/>
            <pc:sldMk cId="803242599" sldId="412"/>
            <ac:grpSpMk id="16" creationId="{3AE02DE4-5E83-4464-8A07-BDA6FB0ECA4F}"/>
          </ac:grpSpMkLst>
        </pc:grpChg>
        <pc:grpChg chg="add mod">
          <ac:chgData name="Morgana Stradivarius" userId="912f6824973c257c" providerId="LiveId" clId="{D1514871-DEF8-4849-9DA6-C16715F45903}" dt="2021-12-01T13:48:46.622" v="11"/>
          <ac:grpSpMkLst>
            <pc:docMk/>
            <pc:sldMk cId="803242599" sldId="412"/>
            <ac:grpSpMk id="24" creationId="{B483CC68-A2B4-4500-A4D7-E8C4B6DD52DF}"/>
          </ac:grpSpMkLst>
        </pc:grpChg>
      </pc:sldChg>
      <pc:sldChg chg="addSp delSp modSp mod">
        <pc:chgData name="Morgana Stradivarius" userId="912f6824973c257c" providerId="LiveId" clId="{D1514871-DEF8-4849-9DA6-C16715F45903}" dt="2021-12-01T13:48:42.789" v="9"/>
        <pc:sldMkLst>
          <pc:docMk/>
          <pc:sldMk cId="3210668946" sldId="413"/>
        </pc:sldMkLst>
        <pc:spChg chg="mod">
          <ac:chgData name="Morgana Stradivarius" userId="912f6824973c257c" providerId="LiveId" clId="{D1514871-DEF8-4849-9DA6-C16715F45903}" dt="2021-12-01T13:48:42.789" v="9"/>
          <ac:spMkLst>
            <pc:docMk/>
            <pc:sldMk cId="3210668946" sldId="413"/>
            <ac:spMk id="25" creationId="{1A96C787-1C36-4C48-A9CB-88B0BBE065C7}"/>
          </ac:spMkLst>
        </pc:spChg>
        <pc:spChg chg="mod">
          <ac:chgData name="Morgana Stradivarius" userId="912f6824973c257c" providerId="LiveId" clId="{D1514871-DEF8-4849-9DA6-C16715F45903}" dt="2021-12-01T13:48:42.789" v="9"/>
          <ac:spMkLst>
            <pc:docMk/>
            <pc:sldMk cId="3210668946" sldId="413"/>
            <ac:spMk id="26" creationId="{C8575EB1-BE3A-47B5-8D3F-9D9171598C20}"/>
          </ac:spMkLst>
        </pc:spChg>
        <pc:spChg chg="mod">
          <ac:chgData name="Morgana Stradivarius" userId="912f6824973c257c" providerId="LiveId" clId="{D1514871-DEF8-4849-9DA6-C16715F45903}" dt="2021-12-01T13:48:42.789" v="9"/>
          <ac:spMkLst>
            <pc:docMk/>
            <pc:sldMk cId="3210668946" sldId="413"/>
            <ac:spMk id="27" creationId="{05C1493B-A18C-4443-95F5-18A7B8701849}"/>
          </ac:spMkLst>
        </pc:spChg>
        <pc:grpChg chg="del">
          <ac:chgData name="Morgana Stradivarius" userId="912f6824973c257c" providerId="LiveId" clId="{D1514871-DEF8-4849-9DA6-C16715F45903}" dt="2021-12-01T13:48:42.518" v="8" actId="478"/>
          <ac:grpSpMkLst>
            <pc:docMk/>
            <pc:sldMk cId="3210668946" sldId="413"/>
            <ac:grpSpMk id="16" creationId="{F5AEFA4E-8975-4C13-BDE6-B1513CD4DE42}"/>
          </ac:grpSpMkLst>
        </pc:grpChg>
        <pc:grpChg chg="add mod">
          <ac:chgData name="Morgana Stradivarius" userId="912f6824973c257c" providerId="LiveId" clId="{D1514871-DEF8-4849-9DA6-C16715F45903}" dt="2021-12-01T13:48:42.789" v="9"/>
          <ac:grpSpMkLst>
            <pc:docMk/>
            <pc:sldMk cId="3210668946" sldId="413"/>
            <ac:grpSpMk id="24" creationId="{350D2C49-1436-410C-9EAA-1113E6016F7C}"/>
          </ac:grpSpMkLst>
        </pc:grpChg>
      </pc:sldChg>
      <pc:sldChg chg="addSp delSp modSp mod">
        <pc:chgData name="Morgana Stradivarius" userId="912f6824973c257c" providerId="LiveId" clId="{D1514871-DEF8-4849-9DA6-C16715F45903}" dt="2021-12-01T13:48:39.350" v="7"/>
        <pc:sldMkLst>
          <pc:docMk/>
          <pc:sldMk cId="4153479377" sldId="414"/>
        </pc:sldMkLst>
        <pc:spChg chg="mod">
          <ac:chgData name="Morgana Stradivarius" userId="912f6824973c257c" providerId="LiveId" clId="{D1514871-DEF8-4849-9DA6-C16715F45903}" dt="2021-12-01T13:48:39.350" v="7"/>
          <ac:spMkLst>
            <pc:docMk/>
            <pc:sldMk cId="4153479377" sldId="414"/>
            <ac:spMk id="27" creationId="{F0B400A9-0A1E-47D1-BF88-E565B106C61E}"/>
          </ac:spMkLst>
        </pc:spChg>
        <pc:spChg chg="mod">
          <ac:chgData name="Morgana Stradivarius" userId="912f6824973c257c" providerId="LiveId" clId="{D1514871-DEF8-4849-9DA6-C16715F45903}" dt="2021-12-01T13:48:39.350" v="7"/>
          <ac:spMkLst>
            <pc:docMk/>
            <pc:sldMk cId="4153479377" sldId="414"/>
            <ac:spMk id="28" creationId="{A92103F7-7F92-4D5B-81A8-D8ADD862220D}"/>
          </ac:spMkLst>
        </pc:spChg>
        <pc:spChg chg="mod">
          <ac:chgData name="Morgana Stradivarius" userId="912f6824973c257c" providerId="LiveId" clId="{D1514871-DEF8-4849-9DA6-C16715F45903}" dt="2021-12-01T13:48:39.350" v="7"/>
          <ac:spMkLst>
            <pc:docMk/>
            <pc:sldMk cId="4153479377" sldId="414"/>
            <ac:spMk id="31" creationId="{311AE915-0D92-4F66-88BB-67969EC2EA58}"/>
          </ac:spMkLst>
        </pc:spChg>
        <pc:grpChg chg="del">
          <ac:chgData name="Morgana Stradivarius" userId="912f6824973c257c" providerId="LiveId" clId="{D1514871-DEF8-4849-9DA6-C16715F45903}" dt="2021-12-01T13:48:39.046" v="6" actId="478"/>
          <ac:grpSpMkLst>
            <pc:docMk/>
            <pc:sldMk cId="4153479377" sldId="414"/>
            <ac:grpSpMk id="19" creationId="{DBDE295D-BFBE-4E50-89AC-04285030C944}"/>
          </ac:grpSpMkLst>
        </pc:grpChg>
        <pc:grpChg chg="add mod">
          <ac:chgData name="Morgana Stradivarius" userId="912f6824973c257c" providerId="LiveId" clId="{D1514871-DEF8-4849-9DA6-C16715F45903}" dt="2021-12-01T13:48:39.350" v="7"/>
          <ac:grpSpMkLst>
            <pc:docMk/>
            <pc:sldMk cId="4153479377" sldId="414"/>
            <ac:grpSpMk id="26" creationId="{2B1C5492-3BCB-4B92-8377-33D4421BCAAC}"/>
          </ac:grpSpMkLst>
        </pc:grpChg>
      </pc:sldChg>
      <pc:sldChg chg="modSp mod">
        <pc:chgData name="Morgana Stradivarius" userId="912f6824973c257c" providerId="LiveId" clId="{D1514871-DEF8-4849-9DA6-C16715F45903}" dt="2021-12-01T13:48:35.224" v="5" actId="1582"/>
        <pc:sldMkLst>
          <pc:docMk/>
          <pc:sldMk cId="2394051456" sldId="415"/>
        </pc:sldMkLst>
        <pc:spChg chg="mod">
          <ac:chgData name="Morgana Stradivarius" userId="912f6824973c257c" providerId="LiveId" clId="{D1514871-DEF8-4849-9DA6-C16715F45903}" dt="2021-12-01T13:48:35.224" v="5" actId="1582"/>
          <ac:spMkLst>
            <pc:docMk/>
            <pc:sldMk cId="2394051456" sldId="415"/>
            <ac:spMk id="29" creationId="{CBA56801-7C63-4667-81FF-BDB441869DA1}"/>
          </ac:spMkLst>
        </pc:spChg>
        <pc:spChg chg="mod">
          <ac:chgData name="Morgana Stradivarius" userId="912f6824973c257c" providerId="LiveId" clId="{D1514871-DEF8-4849-9DA6-C16715F45903}" dt="2021-12-01T13:48:35.224" v="5" actId="1582"/>
          <ac:spMkLst>
            <pc:docMk/>
            <pc:sldMk cId="2394051456" sldId="415"/>
            <ac:spMk id="30" creationId="{628F3FD2-49A3-4331-A3E1-5CB4BAE866E8}"/>
          </ac:spMkLst>
        </pc:spChg>
        <pc:spChg chg="mod">
          <ac:chgData name="Morgana Stradivarius" userId="912f6824973c257c" providerId="LiveId" clId="{D1514871-DEF8-4849-9DA6-C16715F45903}" dt="2021-12-01T13:48:35.224" v="5" actId="1582"/>
          <ac:spMkLst>
            <pc:docMk/>
            <pc:sldMk cId="2394051456" sldId="415"/>
            <ac:spMk id="31" creationId="{55EF513C-0192-420E-BB79-764C348E1FCD}"/>
          </ac:spMkLst>
        </pc:spChg>
      </pc:sldChg>
      <pc:sldChg chg="modSp mod">
        <pc:chgData name="Morgana Stradivarius" userId="912f6824973c257c" providerId="LiveId" clId="{D1514871-DEF8-4849-9DA6-C16715F45903}" dt="2021-12-01T13:48:29.511" v="4" actId="1582"/>
        <pc:sldMkLst>
          <pc:docMk/>
          <pc:sldMk cId="3135066635" sldId="418"/>
        </pc:sldMkLst>
        <pc:spChg chg="mod">
          <ac:chgData name="Morgana Stradivarius" userId="912f6824973c257c" providerId="LiveId" clId="{D1514871-DEF8-4849-9DA6-C16715F45903}" dt="2021-12-01T13:48:29.511" v="4" actId="1582"/>
          <ac:spMkLst>
            <pc:docMk/>
            <pc:sldMk cId="3135066635" sldId="418"/>
            <ac:spMk id="12" creationId="{C4AA86D5-E926-479F-AC08-F6E84379C0BA}"/>
          </ac:spMkLst>
        </pc:spChg>
        <pc:spChg chg="mod">
          <ac:chgData name="Morgana Stradivarius" userId="912f6824973c257c" providerId="LiveId" clId="{D1514871-DEF8-4849-9DA6-C16715F45903}" dt="2021-12-01T13:48:29.511" v="4" actId="1582"/>
          <ac:spMkLst>
            <pc:docMk/>
            <pc:sldMk cId="3135066635" sldId="418"/>
            <ac:spMk id="13" creationId="{97A3D2DE-616A-4633-898D-DB46DCB38C3B}"/>
          </ac:spMkLst>
        </pc:spChg>
        <pc:spChg chg="mod">
          <ac:chgData name="Morgana Stradivarius" userId="912f6824973c257c" providerId="LiveId" clId="{D1514871-DEF8-4849-9DA6-C16715F45903}" dt="2021-12-01T13:48:29.511" v="4" actId="1582"/>
          <ac:spMkLst>
            <pc:docMk/>
            <pc:sldMk cId="3135066635" sldId="418"/>
            <ac:spMk id="14" creationId="{D4D7B83D-C42A-469E-AB9A-050139A21382}"/>
          </ac:spMkLst>
        </pc:spChg>
        <pc:spChg chg="mod">
          <ac:chgData name="Morgana Stradivarius" userId="912f6824973c257c" providerId="LiveId" clId="{D1514871-DEF8-4849-9DA6-C16715F45903}" dt="2021-12-01T13:48:25.029" v="3" actId="1582"/>
          <ac:spMkLst>
            <pc:docMk/>
            <pc:sldMk cId="3135066635" sldId="418"/>
            <ac:spMk id="25" creationId="{BC63C20D-C484-4519-B4C8-9696232035F3}"/>
          </ac:spMkLst>
        </pc:spChg>
        <pc:spChg chg="mod">
          <ac:chgData name="Morgana Stradivarius" userId="912f6824973c257c" providerId="LiveId" clId="{D1514871-DEF8-4849-9DA6-C16715F45903}" dt="2021-12-01T13:48:25.029" v="3" actId="1582"/>
          <ac:spMkLst>
            <pc:docMk/>
            <pc:sldMk cId="3135066635" sldId="418"/>
            <ac:spMk id="26" creationId="{E1A47FCE-16A5-4B79-AD80-7E41E09843C2}"/>
          </ac:spMkLst>
        </pc:spChg>
        <pc:spChg chg="mod">
          <ac:chgData name="Morgana Stradivarius" userId="912f6824973c257c" providerId="LiveId" clId="{D1514871-DEF8-4849-9DA6-C16715F45903}" dt="2021-12-01T13:48:25.029" v="3" actId="1582"/>
          <ac:spMkLst>
            <pc:docMk/>
            <pc:sldMk cId="3135066635" sldId="418"/>
            <ac:spMk id="27" creationId="{F46FEE4B-3E92-4ECC-8A27-746909FE40A1}"/>
          </ac:spMkLst>
        </pc:spChg>
      </pc:sldChg>
      <pc:sldChg chg="modSp mod">
        <pc:chgData name="Morgana Stradivarius" userId="912f6824973c257c" providerId="LiveId" clId="{D1514871-DEF8-4849-9DA6-C16715F45903}" dt="2021-12-01T13:49:02.559" v="12" actId="1582"/>
        <pc:sldMkLst>
          <pc:docMk/>
          <pc:sldMk cId="2831316067" sldId="419"/>
        </pc:sldMkLst>
        <pc:spChg chg="mod">
          <ac:chgData name="Morgana Stradivarius" userId="912f6824973c257c" providerId="LiveId" clId="{D1514871-DEF8-4849-9DA6-C16715F45903}" dt="2021-12-01T13:49:02.559" v="12" actId="1582"/>
          <ac:spMkLst>
            <pc:docMk/>
            <pc:sldMk cId="2831316067" sldId="419"/>
            <ac:spMk id="25" creationId="{BC63C20D-C484-4519-B4C8-9696232035F3}"/>
          </ac:spMkLst>
        </pc:spChg>
        <pc:spChg chg="mod">
          <ac:chgData name="Morgana Stradivarius" userId="912f6824973c257c" providerId="LiveId" clId="{D1514871-DEF8-4849-9DA6-C16715F45903}" dt="2021-12-01T13:49:02.559" v="12" actId="1582"/>
          <ac:spMkLst>
            <pc:docMk/>
            <pc:sldMk cId="2831316067" sldId="419"/>
            <ac:spMk id="26" creationId="{E1A47FCE-16A5-4B79-AD80-7E41E09843C2}"/>
          </ac:spMkLst>
        </pc:spChg>
        <pc:spChg chg="mod">
          <ac:chgData name="Morgana Stradivarius" userId="912f6824973c257c" providerId="LiveId" clId="{D1514871-DEF8-4849-9DA6-C16715F45903}" dt="2021-12-01T13:49:02.559" v="12" actId="1582"/>
          <ac:spMkLst>
            <pc:docMk/>
            <pc:sldMk cId="2831316067" sldId="419"/>
            <ac:spMk id="27" creationId="{F46FEE4B-3E92-4ECC-8A27-746909FE40A1}"/>
          </ac:spMkLst>
        </pc:spChg>
      </pc:sldChg>
      <pc:sldChg chg="modSp mod">
        <pc:chgData name="Morgana Stradivarius" userId="912f6824973c257c" providerId="LiveId" clId="{D1514871-DEF8-4849-9DA6-C16715F45903}" dt="2021-12-01T13:49:06.669" v="13" actId="1582"/>
        <pc:sldMkLst>
          <pc:docMk/>
          <pc:sldMk cId="1505581683" sldId="420"/>
        </pc:sldMkLst>
        <pc:spChg chg="mod">
          <ac:chgData name="Morgana Stradivarius" userId="912f6824973c257c" providerId="LiveId" clId="{D1514871-DEF8-4849-9DA6-C16715F45903}" dt="2021-12-01T13:49:06.669" v="13" actId="1582"/>
          <ac:spMkLst>
            <pc:docMk/>
            <pc:sldMk cId="1505581683" sldId="420"/>
            <ac:spMk id="25" creationId="{BC63C20D-C484-4519-B4C8-9696232035F3}"/>
          </ac:spMkLst>
        </pc:spChg>
        <pc:spChg chg="mod">
          <ac:chgData name="Morgana Stradivarius" userId="912f6824973c257c" providerId="LiveId" clId="{D1514871-DEF8-4849-9DA6-C16715F45903}" dt="2021-12-01T13:49:06.669" v="13" actId="1582"/>
          <ac:spMkLst>
            <pc:docMk/>
            <pc:sldMk cId="1505581683" sldId="420"/>
            <ac:spMk id="26" creationId="{E1A47FCE-16A5-4B79-AD80-7E41E09843C2}"/>
          </ac:spMkLst>
        </pc:spChg>
        <pc:spChg chg="mod">
          <ac:chgData name="Morgana Stradivarius" userId="912f6824973c257c" providerId="LiveId" clId="{D1514871-DEF8-4849-9DA6-C16715F45903}" dt="2021-12-01T13:49:06.669" v="13" actId="1582"/>
          <ac:spMkLst>
            <pc:docMk/>
            <pc:sldMk cId="1505581683" sldId="420"/>
            <ac:spMk id="27" creationId="{F46FEE4B-3E92-4ECC-8A27-746909FE40A1}"/>
          </ac:spMkLst>
        </pc:spChg>
      </pc:sldChg>
      <pc:sldChg chg="modSp mod">
        <pc:chgData name="Morgana Stradivarius" userId="912f6824973c257c" providerId="LiveId" clId="{D1514871-DEF8-4849-9DA6-C16715F45903}" dt="2021-12-01T13:49:15.976" v="15" actId="1582"/>
        <pc:sldMkLst>
          <pc:docMk/>
          <pc:sldMk cId="2402446080" sldId="421"/>
        </pc:sldMkLst>
        <pc:spChg chg="mod">
          <ac:chgData name="Morgana Stradivarius" userId="912f6824973c257c" providerId="LiveId" clId="{D1514871-DEF8-4849-9DA6-C16715F45903}" dt="2021-12-01T13:49:15.976" v="15" actId="1582"/>
          <ac:spMkLst>
            <pc:docMk/>
            <pc:sldMk cId="2402446080" sldId="421"/>
            <ac:spMk id="25" creationId="{BC63C20D-C484-4519-B4C8-9696232035F3}"/>
          </ac:spMkLst>
        </pc:spChg>
        <pc:spChg chg="mod">
          <ac:chgData name="Morgana Stradivarius" userId="912f6824973c257c" providerId="LiveId" clId="{D1514871-DEF8-4849-9DA6-C16715F45903}" dt="2021-12-01T13:49:15.976" v="15" actId="1582"/>
          <ac:spMkLst>
            <pc:docMk/>
            <pc:sldMk cId="2402446080" sldId="421"/>
            <ac:spMk id="26" creationId="{E1A47FCE-16A5-4B79-AD80-7E41E09843C2}"/>
          </ac:spMkLst>
        </pc:spChg>
        <pc:spChg chg="mod">
          <ac:chgData name="Morgana Stradivarius" userId="912f6824973c257c" providerId="LiveId" clId="{D1514871-DEF8-4849-9DA6-C16715F45903}" dt="2021-12-01T13:49:15.976" v="15" actId="1582"/>
          <ac:spMkLst>
            <pc:docMk/>
            <pc:sldMk cId="2402446080" sldId="421"/>
            <ac:spMk id="27" creationId="{F46FEE4B-3E92-4ECC-8A27-746909FE40A1}"/>
          </ac:spMkLst>
        </pc:spChg>
      </pc:sldChg>
      <pc:sldChg chg="modSp mod">
        <pc:chgData name="Morgana Stradivarius" userId="912f6824973c257c" providerId="LiveId" clId="{D1514871-DEF8-4849-9DA6-C16715F45903}" dt="2021-12-01T13:49:11.075" v="14" actId="1582"/>
        <pc:sldMkLst>
          <pc:docMk/>
          <pc:sldMk cId="701614988" sldId="422"/>
        </pc:sldMkLst>
        <pc:spChg chg="mod">
          <ac:chgData name="Morgana Stradivarius" userId="912f6824973c257c" providerId="LiveId" clId="{D1514871-DEF8-4849-9DA6-C16715F45903}" dt="2021-12-01T13:49:11.075" v="14" actId="1582"/>
          <ac:spMkLst>
            <pc:docMk/>
            <pc:sldMk cId="701614988" sldId="422"/>
            <ac:spMk id="25" creationId="{BC63C20D-C484-4519-B4C8-9696232035F3}"/>
          </ac:spMkLst>
        </pc:spChg>
        <pc:spChg chg="mod">
          <ac:chgData name="Morgana Stradivarius" userId="912f6824973c257c" providerId="LiveId" clId="{D1514871-DEF8-4849-9DA6-C16715F45903}" dt="2021-12-01T13:49:11.075" v="14" actId="1582"/>
          <ac:spMkLst>
            <pc:docMk/>
            <pc:sldMk cId="701614988" sldId="422"/>
            <ac:spMk id="26" creationId="{E1A47FCE-16A5-4B79-AD80-7E41E09843C2}"/>
          </ac:spMkLst>
        </pc:spChg>
        <pc:spChg chg="mod">
          <ac:chgData name="Morgana Stradivarius" userId="912f6824973c257c" providerId="LiveId" clId="{D1514871-DEF8-4849-9DA6-C16715F45903}" dt="2021-12-01T13:49:11.075" v="14" actId="1582"/>
          <ac:spMkLst>
            <pc:docMk/>
            <pc:sldMk cId="701614988" sldId="422"/>
            <ac:spMk id="27" creationId="{F46FEE4B-3E92-4ECC-8A27-746909FE40A1}"/>
          </ac:spMkLst>
        </pc:spChg>
      </pc:sldChg>
      <pc:sldChg chg="modSp mod">
        <pc:chgData name="Morgana Stradivarius" userId="912f6824973c257c" providerId="LiveId" clId="{D1514871-DEF8-4849-9DA6-C16715F45903}" dt="2021-12-01T13:49:20.952" v="16" actId="1582"/>
        <pc:sldMkLst>
          <pc:docMk/>
          <pc:sldMk cId="2079578617" sldId="423"/>
        </pc:sldMkLst>
        <pc:spChg chg="mod">
          <ac:chgData name="Morgana Stradivarius" userId="912f6824973c257c" providerId="LiveId" clId="{D1514871-DEF8-4849-9DA6-C16715F45903}" dt="2021-12-01T13:49:20.952" v="16" actId="1582"/>
          <ac:spMkLst>
            <pc:docMk/>
            <pc:sldMk cId="2079578617" sldId="423"/>
            <ac:spMk id="25" creationId="{BC63C20D-C484-4519-B4C8-9696232035F3}"/>
          </ac:spMkLst>
        </pc:spChg>
        <pc:spChg chg="mod">
          <ac:chgData name="Morgana Stradivarius" userId="912f6824973c257c" providerId="LiveId" clId="{D1514871-DEF8-4849-9DA6-C16715F45903}" dt="2021-12-01T13:49:20.952" v="16" actId="1582"/>
          <ac:spMkLst>
            <pc:docMk/>
            <pc:sldMk cId="2079578617" sldId="423"/>
            <ac:spMk id="26" creationId="{E1A47FCE-16A5-4B79-AD80-7E41E09843C2}"/>
          </ac:spMkLst>
        </pc:spChg>
        <pc:spChg chg="mod">
          <ac:chgData name="Morgana Stradivarius" userId="912f6824973c257c" providerId="LiveId" clId="{D1514871-DEF8-4849-9DA6-C16715F45903}" dt="2021-12-01T13:49:20.952" v="16" actId="1582"/>
          <ac:spMkLst>
            <pc:docMk/>
            <pc:sldMk cId="2079578617" sldId="423"/>
            <ac:spMk id="27" creationId="{F46FEE4B-3E92-4ECC-8A27-746909FE40A1}"/>
          </ac:spMkLst>
        </pc:spChg>
      </pc:sldChg>
      <pc:sldChg chg="modSp mod">
        <pc:chgData name="Morgana Stradivarius" userId="912f6824973c257c" providerId="LiveId" clId="{D1514871-DEF8-4849-9DA6-C16715F45903}" dt="2021-12-01T13:47:55.122" v="0" actId="1582"/>
        <pc:sldMkLst>
          <pc:docMk/>
          <pc:sldMk cId="187156485" sldId="424"/>
        </pc:sldMkLst>
        <pc:spChg chg="mod">
          <ac:chgData name="Morgana Stradivarius" userId="912f6824973c257c" providerId="LiveId" clId="{D1514871-DEF8-4849-9DA6-C16715F45903}" dt="2021-12-01T13:47:55.122" v="0" actId="1582"/>
          <ac:spMkLst>
            <pc:docMk/>
            <pc:sldMk cId="187156485" sldId="424"/>
            <ac:spMk id="25" creationId="{BC63C20D-C484-4519-B4C8-9696232035F3}"/>
          </ac:spMkLst>
        </pc:spChg>
        <pc:spChg chg="mod">
          <ac:chgData name="Morgana Stradivarius" userId="912f6824973c257c" providerId="LiveId" clId="{D1514871-DEF8-4849-9DA6-C16715F45903}" dt="2021-12-01T13:47:55.122" v="0" actId="1582"/>
          <ac:spMkLst>
            <pc:docMk/>
            <pc:sldMk cId="187156485" sldId="424"/>
            <ac:spMk id="26" creationId="{E1A47FCE-16A5-4B79-AD80-7E41E09843C2}"/>
          </ac:spMkLst>
        </pc:spChg>
        <pc:spChg chg="mod">
          <ac:chgData name="Morgana Stradivarius" userId="912f6824973c257c" providerId="LiveId" clId="{D1514871-DEF8-4849-9DA6-C16715F45903}" dt="2021-12-01T13:47:55.122" v="0" actId="1582"/>
          <ac:spMkLst>
            <pc:docMk/>
            <pc:sldMk cId="187156485" sldId="424"/>
            <ac:spMk id="27" creationId="{F46FEE4B-3E92-4ECC-8A27-746909FE40A1}"/>
          </ac:spMkLst>
        </pc:spChg>
      </pc:sldChg>
      <pc:sldChg chg="modSp mod">
        <pc:chgData name="Morgana Stradivarius" userId="912f6824973c257c" providerId="LiveId" clId="{D1514871-DEF8-4849-9DA6-C16715F45903}" dt="2021-12-01T13:48:15.550" v="2" actId="1582"/>
        <pc:sldMkLst>
          <pc:docMk/>
          <pc:sldMk cId="2595495038" sldId="425"/>
        </pc:sldMkLst>
        <pc:spChg chg="mod">
          <ac:chgData name="Morgana Stradivarius" userId="912f6824973c257c" providerId="LiveId" clId="{D1514871-DEF8-4849-9DA6-C16715F45903}" dt="2021-12-01T13:48:09.080" v="1" actId="1582"/>
          <ac:spMkLst>
            <pc:docMk/>
            <pc:sldMk cId="2595495038" sldId="425"/>
            <ac:spMk id="12" creationId="{C4AA86D5-E926-479F-AC08-F6E84379C0BA}"/>
          </ac:spMkLst>
        </pc:spChg>
        <pc:spChg chg="mod">
          <ac:chgData name="Morgana Stradivarius" userId="912f6824973c257c" providerId="LiveId" clId="{D1514871-DEF8-4849-9DA6-C16715F45903}" dt="2021-12-01T13:48:09.080" v="1" actId="1582"/>
          <ac:spMkLst>
            <pc:docMk/>
            <pc:sldMk cId="2595495038" sldId="425"/>
            <ac:spMk id="13" creationId="{97A3D2DE-616A-4633-898D-DB46DCB38C3B}"/>
          </ac:spMkLst>
        </pc:spChg>
        <pc:spChg chg="mod">
          <ac:chgData name="Morgana Stradivarius" userId="912f6824973c257c" providerId="LiveId" clId="{D1514871-DEF8-4849-9DA6-C16715F45903}" dt="2021-12-01T13:48:09.080" v="1" actId="1582"/>
          <ac:spMkLst>
            <pc:docMk/>
            <pc:sldMk cId="2595495038" sldId="425"/>
            <ac:spMk id="14" creationId="{D4D7B83D-C42A-469E-AB9A-050139A21382}"/>
          </ac:spMkLst>
        </pc:spChg>
        <pc:spChg chg="mod">
          <ac:chgData name="Morgana Stradivarius" userId="912f6824973c257c" providerId="LiveId" clId="{D1514871-DEF8-4849-9DA6-C16715F45903}" dt="2021-12-01T13:48:15.550" v="2" actId="1582"/>
          <ac:spMkLst>
            <pc:docMk/>
            <pc:sldMk cId="2595495038" sldId="425"/>
            <ac:spMk id="25" creationId="{BC63C20D-C484-4519-B4C8-9696232035F3}"/>
          </ac:spMkLst>
        </pc:spChg>
        <pc:spChg chg="mod">
          <ac:chgData name="Morgana Stradivarius" userId="912f6824973c257c" providerId="LiveId" clId="{D1514871-DEF8-4849-9DA6-C16715F45903}" dt="2021-12-01T13:48:15.550" v="2" actId="1582"/>
          <ac:spMkLst>
            <pc:docMk/>
            <pc:sldMk cId="2595495038" sldId="425"/>
            <ac:spMk id="26" creationId="{E1A47FCE-16A5-4B79-AD80-7E41E09843C2}"/>
          </ac:spMkLst>
        </pc:spChg>
        <pc:spChg chg="mod">
          <ac:chgData name="Morgana Stradivarius" userId="912f6824973c257c" providerId="LiveId" clId="{D1514871-DEF8-4849-9DA6-C16715F45903}" dt="2021-12-01T13:48:15.550" v="2" actId="1582"/>
          <ac:spMkLst>
            <pc:docMk/>
            <pc:sldMk cId="2595495038" sldId="425"/>
            <ac:spMk id="27" creationId="{F46FEE4B-3E92-4ECC-8A27-746909FE40A1}"/>
          </ac:spMkLst>
        </pc:spChg>
      </pc:sldChg>
    </pc:docChg>
  </pc:docChgLst>
  <pc:docChgLst>
    <pc:chgData name="Morgana Stradivarius" userId="912f6824973c257c" providerId="LiveId" clId="{3A383C5A-8DDF-4C98-A67D-69DFB171AC2F}"/>
    <pc:docChg chg="modSld sldOrd">
      <pc:chgData name="Morgana Stradivarius" userId="912f6824973c257c" providerId="LiveId" clId="{3A383C5A-8DDF-4C98-A67D-69DFB171AC2F}" dt="2022-03-08T15:07:36.087" v="44" actId="20577"/>
      <pc:docMkLst>
        <pc:docMk/>
      </pc:docMkLst>
      <pc:sldChg chg="modSp mod">
        <pc:chgData name="Morgana Stradivarius" userId="912f6824973c257c" providerId="LiveId" clId="{3A383C5A-8DDF-4C98-A67D-69DFB171AC2F}" dt="2022-03-08T15:07:15.943" v="16" actId="20577"/>
        <pc:sldMkLst>
          <pc:docMk/>
          <pc:sldMk cId="3041119565" sldId="376"/>
        </pc:sldMkLst>
        <pc:spChg chg="mod">
          <ac:chgData name="Morgana Stradivarius" userId="912f6824973c257c" providerId="LiveId" clId="{3A383C5A-8DDF-4C98-A67D-69DFB171AC2F}" dt="2022-03-08T15:07:15.943" v="16" actId="20577"/>
          <ac:spMkLst>
            <pc:docMk/>
            <pc:sldMk cId="3041119565" sldId="376"/>
            <ac:spMk id="15" creationId="{587CFA67-2D80-4FDE-92AC-F708D7FFD9D8}"/>
          </ac:spMkLst>
        </pc:spChg>
      </pc:sldChg>
      <pc:sldChg chg="modSp mod ord">
        <pc:chgData name="Morgana Stradivarius" userId="912f6824973c257c" providerId="LiveId" clId="{3A383C5A-8DDF-4C98-A67D-69DFB171AC2F}" dt="2022-03-08T15:07:21.032" v="25" actId="20577"/>
        <pc:sldMkLst>
          <pc:docMk/>
          <pc:sldMk cId="2706117949" sldId="377"/>
        </pc:sldMkLst>
        <pc:spChg chg="mod">
          <ac:chgData name="Morgana Stradivarius" userId="912f6824973c257c" providerId="LiveId" clId="{3A383C5A-8DDF-4C98-A67D-69DFB171AC2F}" dt="2022-03-08T15:07:21.032" v="25" actId="20577"/>
          <ac:spMkLst>
            <pc:docMk/>
            <pc:sldMk cId="2706117949" sldId="377"/>
            <ac:spMk id="7" creationId="{CD4ACC98-F56B-41ED-93B3-80354F772CB8}"/>
          </ac:spMkLst>
        </pc:spChg>
      </pc:sldChg>
      <pc:sldChg chg="modSp mod ord">
        <pc:chgData name="Morgana Stradivarius" userId="912f6824973c257c" providerId="LiveId" clId="{3A383C5A-8DDF-4C98-A67D-69DFB171AC2F}" dt="2022-03-08T15:07:24.879" v="29" actId="20577"/>
        <pc:sldMkLst>
          <pc:docMk/>
          <pc:sldMk cId="323273751" sldId="378"/>
        </pc:sldMkLst>
        <pc:spChg chg="mod">
          <ac:chgData name="Morgana Stradivarius" userId="912f6824973c257c" providerId="LiveId" clId="{3A383C5A-8DDF-4C98-A67D-69DFB171AC2F}" dt="2022-03-08T15:07:24.879" v="29" actId="20577"/>
          <ac:spMkLst>
            <pc:docMk/>
            <pc:sldMk cId="323273751" sldId="378"/>
            <ac:spMk id="7" creationId="{CD4ACC98-F56B-41ED-93B3-80354F772CB8}"/>
          </ac:spMkLst>
        </pc:spChg>
      </pc:sldChg>
      <pc:sldChg chg="modSp mod ord">
        <pc:chgData name="Morgana Stradivarius" userId="912f6824973c257c" providerId="LiveId" clId="{3A383C5A-8DDF-4C98-A67D-69DFB171AC2F}" dt="2022-03-08T15:07:28.280" v="34" actId="20577"/>
        <pc:sldMkLst>
          <pc:docMk/>
          <pc:sldMk cId="3437401460" sldId="379"/>
        </pc:sldMkLst>
        <pc:spChg chg="mod">
          <ac:chgData name="Morgana Stradivarius" userId="912f6824973c257c" providerId="LiveId" clId="{3A383C5A-8DDF-4C98-A67D-69DFB171AC2F}" dt="2022-03-08T15:07:28.280" v="34" actId="20577"/>
          <ac:spMkLst>
            <pc:docMk/>
            <pc:sldMk cId="3437401460" sldId="379"/>
            <ac:spMk id="30" creationId="{24CBD221-09B9-454A-A6CF-E2B0C0A1A7BF}"/>
          </ac:spMkLst>
        </pc:spChg>
      </pc:sldChg>
      <pc:sldChg chg="modSp mod ord">
        <pc:chgData name="Morgana Stradivarius" userId="912f6824973c257c" providerId="LiveId" clId="{3A383C5A-8DDF-4C98-A67D-69DFB171AC2F}" dt="2022-03-08T15:07:32.202" v="38" actId="20577"/>
        <pc:sldMkLst>
          <pc:docMk/>
          <pc:sldMk cId="3011479177" sldId="380"/>
        </pc:sldMkLst>
        <pc:spChg chg="mod">
          <ac:chgData name="Morgana Stradivarius" userId="912f6824973c257c" providerId="LiveId" clId="{3A383C5A-8DDF-4C98-A67D-69DFB171AC2F}" dt="2022-03-08T15:07:32.202" v="38" actId="20577"/>
          <ac:spMkLst>
            <pc:docMk/>
            <pc:sldMk cId="3011479177" sldId="380"/>
            <ac:spMk id="15" creationId="{EBC3DBF2-1FF7-4064-9D8B-D6A28B7B2B8B}"/>
          </ac:spMkLst>
        </pc:spChg>
      </pc:sldChg>
      <pc:sldChg chg="modSp mod">
        <pc:chgData name="Morgana Stradivarius" userId="912f6824973c257c" providerId="LiveId" clId="{3A383C5A-8DDF-4C98-A67D-69DFB171AC2F}" dt="2022-03-08T15:07:36.087" v="44" actId="20577"/>
        <pc:sldMkLst>
          <pc:docMk/>
          <pc:sldMk cId="1807306043" sldId="381"/>
        </pc:sldMkLst>
        <pc:spChg chg="mod">
          <ac:chgData name="Morgana Stradivarius" userId="912f6824973c257c" providerId="LiveId" clId="{3A383C5A-8DDF-4C98-A67D-69DFB171AC2F}" dt="2022-03-08T15:07:36.087" v="44" actId="20577"/>
          <ac:spMkLst>
            <pc:docMk/>
            <pc:sldMk cId="1807306043" sldId="381"/>
            <ac:spMk id="16" creationId="{54529C1E-6483-4EB4-A991-B1761207F735}"/>
          </ac:spMkLst>
        </pc:spChg>
      </pc:sldChg>
    </pc:docChg>
  </pc:docChgLst>
  <pc:docChgLst>
    <pc:chgData name="Morgana Stradivarius" userId="912f6824973c257c" providerId="LiveId" clId="{5C0A938C-C087-4405-8259-CBC93BBB98B0}"/>
    <pc:docChg chg="undo custSel modSld">
      <pc:chgData name="Morgana Stradivarius" userId="912f6824973c257c" providerId="LiveId" clId="{5C0A938C-C087-4405-8259-CBC93BBB98B0}" dt="2024-04-09T09:02:25.829" v="24" actId="20577"/>
      <pc:docMkLst>
        <pc:docMk/>
      </pc:docMkLst>
      <pc:sldChg chg="modSp mod">
        <pc:chgData name="Morgana Stradivarius" userId="912f6824973c257c" providerId="LiveId" clId="{5C0A938C-C087-4405-8259-CBC93BBB98B0}" dt="2024-04-09T09:02:25.829" v="24" actId="20577"/>
        <pc:sldMkLst>
          <pc:docMk/>
          <pc:sldMk cId="1807306043" sldId="381"/>
        </pc:sldMkLst>
        <pc:spChg chg="mod">
          <ac:chgData name="Morgana Stradivarius" userId="912f6824973c257c" providerId="LiveId" clId="{5C0A938C-C087-4405-8259-CBC93BBB98B0}" dt="2024-04-09T09:02:25.829" v="24" actId="20577"/>
          <ac:spMkLst>
            <pc:docMk/>
            <pc:sldMk cId="1807306043" sldId="381"/>
            <ac:spMk id="11" creationId="{89B4B4A7-C4A6-4A63-BBA7-39588DD58228}"/>
          </ac:spMkLst>
        </pc:spChg>
        <pc:spChg chg="mod">
          <ac:chgData name="Morgana Stradivarius" userId="912f6824973c257c" providerId="LiveId" clId="{5C0A938C-C087-4405-8259-CBC93BBB98B0}" dt="2024-04-09T09:02:23.548" v="22" actId="20577"/>
          <ac:spMkLst>
            <pc:docMk/>
            <pc:sldMk cId="1807306043" sldId="381"/>
            <ac:spMk id="12" creationId="{2A67D30B-AB3B-4CA2-8233-0A547A4AC40E}"/>
          </ac:spMkLst>
        </pc:spChg>
        <pc:spChg chg="mod">
          <ac:chgData name="Morgana Stradivarius" userId="912f6824973c257c" providerId="LiveId" clId="{5C0A938C-C087-4405-8259-CBC93BBB98B0}" dt="2024-04-09T09:02:12.036" v="18" actId="20577"/>
          <ac:spMkLst>
            <pc:docMk/>
            <pc:sldMk cId="1807306043" sldId="381"/>
            <ac:spMk id="13" creationId="{D2579AAC-0D3B-4881-944B-B0E56EAE438C}"/>
          </ac:spMkLst>
        </pc:spChg>
        <pc:spChg chg="mod">
          <ac:chgData name="Morgana Stradivarius" userId="912f6824973c257c" providerId="LiveId" clId="{5C0A938C-C087-4405-8259-CBC93BBB98B0}" dt="2024-04-09T09:02:16.028" v="20" actId="20577"/>
          <ac:spMkLst>
            <pc:docMk/>
            <pc:sldMk cId="1807306043" sldId="381"/>
            <ac:spMk id="14" creationId="{800235F5-40F9-40B2-B0AA-C598D5A5E8F5}"/>
          </ac:spMkLst>
        </pc:spChg>
        <pc:spChg chg="mod">
          <ac:chgData name="Morgana Stradivarius" userId="912f6824973c257c" providerId="LiveId" clId="{5C0A938C-C087-4405-8259-CBC93BBB98B0}" dt="2024-04-09T09:01:53.965" v="16" actId="20577"/>
          <ac:spMkLst>
            <pc:docMk/>
            <pc:sldMk cId="1807306043" sldId="381"/>
            <ac:spMk id="17" creationId="{4520CFA9-D4D6-4DC5-861B-31F62962E1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4C29D-D0C6-46E6-A129-9C38B102C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F97E35-89C1-4114-BF31-A2A84A17B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C6DDC8-5E16-4C3A-A60C-178FA974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9EB60C-01BE-4D66-986D-1DA299BC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D1A282-6D84-4F1C-8ECA-3BCAA470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32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92DE2-3F9D-4D5D-B5CF-EF1A7F3A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546267-EE5D-499D-AEDC-349CBA09D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692990-96AA-4D79-A7AF-6F91373E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7E2F5C-CA3F-4D85-A7CC-106FE569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828593-EF23-4EB2-8611-75F3C367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77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F725B6-894D-4616-8750-B1A13FCAB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C69753-714D-448F-8E39-9AA1008CD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A14ED1-0CD3-4BE4-9E3F-212BEF2F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32AAF3-7785-431D-B3F9-32CD7C83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AE1D7-AB88-4D5A-A2AB-2A54921E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07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8A2B1-2286-4BDC-86E3-59EA38E3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351763-18E0-4DAB-B3B0-2C3C6AE68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0266A6-4E0E-48EC-B4A7-D4B9D5B9A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921543-DC06-4080-ADEC-65ACBCE5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87C02D-33E5-4A4A-A7D5-DEC2F65E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58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8B87D-DCF6-4831-8B4B-39C742B55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E86A0D-D8EC-486F-9439-39E699D06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55EBBE-66CE-47AC-B800-3442DA68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9E99F5-DDF9-454E-A23C-1AC866FF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670CD3-B35C-4FAC-8295-AB40E8DD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5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2876F-4FFA-4BE0-A185-1C9172342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B0BF8A-486A-45D8-A40C-33E12B1E8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DE5A4E-9D5C-43F0-904B-2D5C28A06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3C35D7-2425-4C33-8CEA-54E2C675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3DB48D-16D3-4054-8205-8F404761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73F8B2-9A0A-4BD0-BE35-F0C1186D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22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642E-C20A-4622-8D50-1ED4BA21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06E093-007F-43B2-8A94-D44DCF6A8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563E17-6580-40BF-B85A-EC081856A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8557B85-9C9C-475C-AC28-9E10B2B12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611FC7-CA93-4934-949B-75206A507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3B01EFB-E028-4E17-AD58-9B10016A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4CCA230-AA50-4307-980A-65421E21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1C212A-CD7C-42C0-ADEC-70913BBF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59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A610F-3AE9-40B1-943C-499F456F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6D043C8-0861-4580-9FEF-A4C5EAA9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E3985E9-345A-4083-AA46-BCA8B3B1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D4078F-698F-4DA1-B1B8-ADA56936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18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28A7A8-6BA8-4C42-B170-A0BE5D30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65DB85-584C-48F7-8DA3-FD718408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72C8D1-B55F-42D9-978B-23DE7350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77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2CAC7-258D-4458-9F77-E888C73A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93EF4A-CE32-4AA7-BF13-F7307C9A8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963C7F-CFC9-47EC-833D-5E8BABB25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6AF590-699A-4A04-AC64-B3D1A56E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268357-BA99-44D8-AA34-18DB34AE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D1BBB5-E108-487C-8EE7-88F66413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84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AC147-57A8-4E79-9776-C5312129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9730EF-78DF-44AB-BAE8-7D4B8453F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09EC5D-0586-42C9-9830-9DC1E1ADE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EA5FC5-E1BE-42CF-BB89-385E18C0C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49478F-926D-4023-8CA4-2CA41329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3B00B5-A2BE-45D1-8A91-27865487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81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52D832A-97D1-43F0-BBD7-A791BCDF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B1AD33-4547-451E-BEAF-C61AD1DAD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866008-130A-4877-949A-4ABC1292D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7C87D-2578-4C94-80D4-218D80B24105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F988D0-B2F3-4116-8532-81F904B13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301C8F-F138-43A7-BDAA-5C7CF0531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45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1B1AC59E-10FB-4407-82B2-8684DD026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20" y="2090577"/>
            <a:ext cx="3600000" cy="3600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7" name="Imagem 6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6B1EF04-96A6-4C21-BE0A-E1196F6B2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25" y="2352900"/>
            <a:ext cx="3600000" cy="360000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36DF8F9-33C6-4F2E-8BF0-94DDA6961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8095" y="144513"/>
            <a:ext cx="3600000" cy="3600000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pic>
        <p:nvPicPr>
          <p:cNvPr id="15" name="Imagem 14" descr="Logotipo, nome da empresa&#10;&#10;Descrição gerada automaticamente">
            <a:extLst>
              <a:ext uri="{FF2B5EF4-FFF2-40B4-BE49-F238E27FC236}">
                <a16:creationId xmlns:a16="http://schemas.microsoft.com/office/drawing/2014/main" id="{D4BBC916-205A-46E1-AA72-489097AD8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99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A80C9AD-521C-4713-BE2A-1215D6DE9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0300" y="309573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Top"/>
            <a:lightRig rig="threePt" dir="t"/>
          </a:scene3d>
        </p:spPr>
      </p:pic>
      <p:pic>
        <p:nvPicPr>
          <p:cNvPr id="6" name="Imagem 5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C7A8E494-E651-4C01-B5ED-B0FB518AD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146" y="1140801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7" name="Imagem 6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28DA19C7-C838-4BEE-A124-F8612526D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61" y="884145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Right"/>
            <a:lightRig rig="threePt" dir="t"/>
          </a:scene3d>
        </p:spPr>
      </p:pic>
      <p:pic>
        <p:nvPicPr>
          <p:cNvPr id="8" name="Imagem 7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8D68C478-AB6E-474E-94B3-36BF6DACE81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99" y="1883261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9" name="Imagem 8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9AD48C14-0688-4E13-A236-708F0C03621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02" y="1625119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</a:ln>
          <a:scene3d>
            <a:camera prst="isometricOffAxis1Lef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6F49052-596C-4F1D-B448-1F0314D034D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2680" y="-32981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</a:ln>
          <a:scene3d>
            <a:camera prst="isometricOffAxis1Top"/>
            <a:lightRig rig="threePt" dir="t"/>
          </a:scene3d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F0A48557-9AB7-43D8-BB62-2C7E73C0D272}"/>
              </a:ext>
            </a:extLst>
          </p:cNvPr>
          <p:cNvSpPr/>
          <p:nvPr/>
        </p:nvSpPr>
        <p:spPr>
          <a:xfrm>
            <a:off x="6824441" y="401264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6C952DC-3BA3-4D3D-A7AD-B63F9055659E}"/>
              </a:ext>
            </a:extLst>
          </p:cNvPr>
          <p:cNvSpPr/>
          <p:nvPr/>
        </p:nvSpPr>
        <p:spPr>
          <a:xfrm>
            <a:off x="8449239" y="493859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B753965-964C-4316-8785-F53C87209A13}"/>
              </a:ext>
            </a:extLst>
          </p:cNvPr>
          <p:cNvSpPr/>
          <p:nvPr/>
        </p:nvSpPr>
        <p:spPr>
          <a:xfrm>
            <a:off x="3589020" y="443247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A65F00B-3BCC-4E6A-8352-9CE48179A6FF}"/>
              </a:ext>
            </a:extLst>
          </p:cNvPr>
          <p:cNvSpPr/>
          <p:nvPr/>
        </p:nvSpPr>
        <p:spPr>
          <a:xfrm>
            <a:off x="5156418" y="547135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9B36A00-5757-42E0-AFF4-D73DB5425046}"/>
              </a:ext>
            </a:extLst>
          </p:cNvPr>
          <p:cNvSpPr/>
          <p:nvPr/>
        </p:nvSpPr>
        <p:spPr>
          <a:xfrm>
            <a:off x="6852548" y="56349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16300AA3-0F5B-44FE-BBA9-5D0E9758CBF5}"/>
              </a:ext>
            </a:extLst>
          </p:cNvPr>
          <p:cNvSpPr/>
          <p:nvPr/>
        </p:nvSpPr>
        <p:spPr>
          <a:xfrm>
            <a:off x="8477346" y="148944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73D1A55-DCD0-458E-AD52-807B3277FCFA}"/>
              </a:ext>
            </a:extLst>
          </p:cNvPr>
          <p:cNvSpPr/>
          <p:nvPr/>
        </p:nvSpPr>
        <p:spPr>
          <a:xfrm>
            <a:off x="3617127" y="98332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491E62C-DEBE-4401-AE76-33F6FD92F307}"/>
              </a:ext>
            </a:extLst>
          </p:cNvPr>
          <p:cNvSpPr/>
          <p:nvPr/>
        </p:nvSpPr>
        <p:spPr>
          <a:xfrm>
            <a:off x="5184525" y="202221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4AA72CC-7288-42E8-B7CB-1F969C78A690}"/>
              </a:ext>
            </a:extLst>
          </p:cNvPr>
          <p:cNvSpPr txBox="1"/>
          <p:nvPr/>
        </p:nvSpPr>
        <p:spPr>
          <a:xfrm>
            <a:off x="6475644" y="3561599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1, y 0, z 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DD85D59-8143-4A4C-BF41-F092B16130D3}"/>
              </a:ext>
            </a:extLst>
          </p:cNvPr>
          <p:cNvSpPr txBox="1"/>
          <p:nvPr/>
        </p:nvSpPr>
        <p:spPr>
          <a:xfrm>
            <a:off x="8466817" y="5239582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1, y 0, z 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765E3FB-8632-451B-ADDF-0B6DAE15F3DA}"/>
              </a:ext>
            </a:extLst>
          </p:cNvPr>
          <p:cNvSpPr txBox="1"/>
          <p:nvPr/>
        </p:nvSpPr>
        <p:spPr>
          <a:xfrm>
            <a:off x="4759230" y="5831357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805731-026C-4920-9A1E-6C18D862CCFD}"/>
              </a:ext>
            </a:extLst>
          </p:cNvPr>
          <p:cNvSpPr txBox="1"/>
          <p:nvPr/>
        </p:nvSpPr>
        <p:spPr>
          <a:xfrm>
            <a:off x="2607279" y="4792473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0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8C34A46-2D14-4B74-ACE9-CFA88284BDD9}"/>
              </a:ext>
            </a:extLst>
          </p:cNvPr>
          <p:cNvSpPr txBox="1"/>
          <p:nvPr/>
        </p:nvSpPr>
        <p:spPr>
          <a:xfrm>
            <a:off x="6419157" y="15721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1, z 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DCB982C-DCCC-4AA2-8CB2-A264181BCB3F}"/>
              </a:ext>
            </a:extLst>
          </p:cNvPr>
          <p:cNvSpPr txBox="1"/>
          <p:nvPr/>
        </p:nvSpPr>
        <p:spPr>
          <a:xfrm>
            <a:off x="8370911" y="101514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1, z 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BE65EEB-9941-4F35-9694-E31FFA4DBE24}"/>
              </a:ext>
            </a:extLst>
          </p:cNvPr>
          <p:cNvSpPr txBox="1"/>
          <p:nvPr/>
        </p:nvSpPr>
        <p:spPr>
          <a:xfrm>
            <a:off x="4789090" y="2526193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0, y 1, z 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9AAD215-DB66-43C2-9528-92F25FC155E5}"/>
              </a:ext>
            </a:extLst>
          </p:cNvPr>
          <p:cNvSpPr txBox="1"/>
          <p:nvPr/>
        </p:nvSpPr>
        <p:spPr>
          <a:xfrm>
            <a:off x="2823848" y="55883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0, y 1, z 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B25BFF4-C96F-4509-AF85-819DEEA22C2A}"/>
              </a:ext>
            </a:extLst>
          </p:cNvPr>
          <p:cNvSpPr txBox="1"/>
          <p:nvPr/>
        </p:nvSpPr>
        <p:spPr>
          <a:xfrm>
            <a:off x="10232273" y="4329099"/>
            <a:ext cx="18309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 1, y 0, z 0</a:t>
            </a:r>
          </a:p>
          <a:p>
            <a:r>
              <a:rPr lang="pt-BR" dirty="0">
                <a:latin typeface="Consolas" panose="020B0609020204030204" pitchFamily="49" charset="0"/>
              </a:rPr>
              <a:t>x 1, y 1,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1,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0,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0, z 1</a:t>
            </a:r>
          </a:p>
          <a:p>
            <a:r>
              <a:rPr lang="pt-BR" dirty="0">
                <a:latin typeface="Consolas" panose="020B0609020204030204" pitchFamily="49" charset="0"/>
              </a:rPr>
              <a:t>x 0, y 1, z 1</a:t>
            </a:r>
          </a:p>
          <a:p>
            <a:r>
              <a:rPr lang="pt-BR" dirty="0">
                <a:latin typeface="Consolas" panose="020B0609020204030204" pitchFamily="49" charset="0"/>
              </a:rPr>
              <a:t>x 1, y 1, z 1</a:t>
            </a:r>
          </a:p>
          <a:p>
            <a:r>
              <a:rPr lang="pt-BR" dirty="0">
                <a:latin typeface="Consolas" panose="020B0609020204030204" pitchFamily="49" charset="0"/>
              </a:rPr>
              <a:t>x 1, y 0, z 1</a:t>
            </a:r>
          </a:p>
        </p:txBody>
      </p:sp>
    </p:spTree>
    <p:extLst>
      <p:ext uri="{BB962C8B-B14F-4D97-AF65-F5344CB8AC3E}">
        <p14:creationId xmlns:p14="http://schemas.microsoft.com/office/powerpoint/2010/main" val="589316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A80C9AD-521C-4713-BE2A-1215D6DE9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0300" y="309573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Top"/>
            <a:lightRig rig="threePt" dir="t"/>
          </a:scene3d>
        </p:spPr>
      </p:pic>
      <p:pic>
        <p:nvPicPr>
          <p:cNvPr id="6" name="Imagem 5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C7A8E494-E651-4C01-B5ED-B0FB518AD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146" y="1140801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7" name="Imagem 6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28DA19C7-C838-4BEE-A124-F8612526D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61" y="884145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Right"/>
            <a:lightRig rig="threePt" dir="t"/>
          </a:scene3d>
        </p:spPr>
      </p:pic>
      <p:pic>
        <p:nvPicPr>
          <p:cNvPr id="8" name="Imagem 7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8D68C478-AB6E-474E-94B3-36BF6DACE81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99" y="1883261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9" name="Imagem 8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9AD48C14-0688-4E13-A236-708F0C03621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02" y="1625119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</a:ln>
          <a:scene3d>
            <a:camera prst="isometricOffAxis1Lef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6F49052-596C-4F1D-B448-1F0314D034D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2680" y="-32981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</a:ln>
          <a:scene3d>
            <a:camera prst="isometricOffAxis1Top"/>
            <a:lightRig rig="threePt" dir="t"/>
          </a:scene3d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F0A48557-9AB7-43D8-BB62-2C7E73C0D272}"/>
              </a:ext>
            </a:extLst>
          </p:cNvPr>
          <p:cNvSpPr/>
          <p:nvPr/>
        </p:nvSpPr>
        <p:spPr>
          <a:xfrm>
            <a:off x="6824441" y="401264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6C952DC-3BA3-4D3D-A7AD-B63F9055659E}"/>
              </a:ext>
            </a:extLst>
          </p:cNvPr>
          <p:cNvSpPr/>
          <p:nvPr/>
        </p:nvSpPr>
        <p:spPr>
          <a:xfrm>
            <a:off x="8449239" y="493859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B753965-964C-4316-8785-F53C87209A13}"/>
              </a:ext>
            </a:extLst>
          </p:cNvPr>
          <p:cNvSpPr/>
          <p:nvPr/>
        </p:nvSpPr>
        <p:spPr>
          <a:xfrm>
            <a:off x="3589020" y="443247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A65F00B-3BCC-4E6A-8352-9CE48179A6FF}"/>
              </a:ext>
            </a:extLst>
          </p:cNvPr>
          <p:cNvSpPr/>
          <p:nvPr/>
        </p:nvSpPr>
        <p:spPr>
          <a:xfrm>
            <a:off x="5156418" y="547135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9B36A00-5757-42E0-AFF4-D73DB5425046}"/>
              </a:ext>
            </a:extLst>
          </p:cNvPr>
          <p:cNvSpPr/>
          <p:nvPr/>
        </p:nvSpPr>
        <p:spPr>
          <a:xfrm>
            <a:off x="6852548" y="56349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16300AA3-0F5B-44FE-BBA9-5D0E9758CBF5}"/>
              </a:ext>
            </a:extLst>
          </p:cNvPr>
          <p:cNvSpPr/>
          <p:nvPr/>
        </p:nvSpPr>
        <p:spPr>
          <a:xfrm>
            <a:off x="8477346" y="148944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73D1A55-DCD0-458E-AD52-807B3277FCFA}"/>
              </a:ext>
            </a:extLst>
          </p:cNvPr>
          <p:cNvSpPr/>
          <p:nvPr/>
        </p:nvSpPr>
        <p:spPr>
          <a:xfrm>
            <a:off x="3617127" y="98332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491E62C-DEBE-4401-AE76-33F6FD92F307}"/>
              </a:ext>
            </a:extLst>
          </p:cNvPr>
          <p:cNvSpPr/>
          <p:nvPr/>
        </p:nvSpPr>
        <p:spPr>
          <a:xfrm>
            <a:off x="5184525" y="202221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4AA72CC-7288-42E8-B7CB-1F969C78A690}"/>
              </a:ext>
            </a:extLst>
          </p:cNvPr>
          <p:cNvSpPr txBox="1"/>
          <p:nvPr/>
        </p:nvSpPr>
        <p:spPr>
          <a:xfrm>
            <a:off x="6475644" y="3561599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1, y 0, z 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DD85D59-8143-4A4C-BF41-F092B16130D3}"/>
              </a:ext>
            </a:extLst>
          </p:cNvPr>
          <p:cNvSpPr txBox="1"/>
          <p:nvPr/>
        </p:nvSpPr>
        <p:spPr>
          <a:xfrm>
            <a:off x="8466817" y="5239582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1, y 0, z 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765E3FB-8632-451B-ADDF-0B6DAE15F3DA}"/>
              </a:ext>
            </a:extLst>
          </p:cNvPr>
          <p:cNvSpPr txBox="1"/>
          <p:nvPr/>
        </p:nvSpPr>
        <p:spPr>
          <a:xfrm>
            <a:off x="4759230" y="5831357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805731-026C-4920-9A1E-6C18D862CCFD}"/>
              </a:ext>
            </a:extLst>
          </p:cNvPr>
          <p:cNvSpPr txBox="1"/>
          <p:nvPr/>
        </p:nvSpPr>
        <p:spPr>
          <a:xfrm>
            <a:off x="2607279" y="4792473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0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8C34A46-2D14-4B74-ACE9-CFA88284BDD9}"/>
              </a:ext>
            </a:extLst>
          </p:cNvPr>
          <p:cNvSpPr txBox="1"/>
          <p:nvPr/>
        </p:nvSpPr>
        <p:spPr>
          <a:xfrm>
            <a:off x="6419157" y="15721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1, z 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DCB982C-DCCC-4AA2-8CB2-A264181BCB3F}"/>
              </a:ext>
            </a:extLst>
          </p:cNvPr>
          <p:cNvSpPr txBox="1"/>
          <p:nvPr/>
        </p:nvSpPr>
        <p:spPr>
          <a:xfrm>
            <a:off x="8370911" y="101514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1, z 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BE65EEB-9941-4F35-9694-E31FFA4DBE24}"/>
              </a:ext>
            </a:extLst>
          </p:cNvPr>
          <p:cNvSpPr txBox="1"/>
          <p:nvPr/>
        </p:nvSpPr>
        <p:spPr>
          <a:xfrm>
            <a:off x="4789090" y="2526193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0, y 1, z 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9AAD215-DB66-43C2-9528-92F25FC155E5}"/>
              </a:ext>
            </a:extLst>
          </p:cNvPr>
          <p:cNvSpPr txBox="1"/>
          <p:nvPr/>
        </p:nvSpPr>
        <p:spPr>
          <a:xfrm>
            <a:off x="2823848" y="55883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0, y 1, z 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B25BFF4-C96F-4509-AF85-819DEEA22C2A}"/>
              </a:ext>
            </a:extLst>
          </p:cNvPr>
          <p:cNvSpPr txBox="1"/>
          <p:nvPr/>
        </p:nvSpPr>
        <p:spPr>
          <a:xfrm>
            <a:off x="10232273" y="4329099"/>
            <a:ext cx="18309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 1, y 0, z 0</a:t>
            </a:r>
          </a:p>
          <a:p>
            <a:r>
              <a:rPr lang="pt-BR" dirty="0">
                <a:latin typeface="Consolas" panose="020B0609020204030204" pitchFamily="49" charset="0"/>
              </a:rPr>
              <a:t>x 1, y 1,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1,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0,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0, z 1</a:t>
            </a:r>
          </a:p>
          <a:p>
            <a:r>
              <a:rPr lang="pt-BR" dirty="0">
                <a:latin typeface="Consolas" panose="020B0609020204030204" pitchFamily="49" charset="0"/>
              </a:rPr>
              <a:t>x 0, y 1, z 1</a:t>
            </a:r>
          </a:p>
          <a:p>
            <a:r>
              <a:rPr lang="pt-BR" dirty="0">
                <a:latin typeface="Consolas" panose="020B0609020204030204" pitchFamily="49" charset="0"/>
              </a:rPr>
              <a:t>x 1, y 1, z 1</a:t>
            </a:r>
          </a:p>
          <a:p>
            <a:r>
              <a:rPr lang="pt-BR" dirty="0">
                <a:latin typeface="Consolas" panose="020B0609020204030204" pitchFamily="49" charset="0"/>
              </a:rPr>
              <a:t>x 1, y 0, z 1</a:t>
            </a:r>
          </a:p>
        </p:txBody>
      </p:sp>
    </p:spTree>
    <p:extLst>
      <p:ext uri="{BB962C8B-B14F-4D97-AF65-F5344CB8AC3E}">
        <p14:creationId xmlns:p14="http://schemas.microsoft.com/office/powerpoint/2010/main" val="355928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6" name="Imagem 5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C7A8E494-E651-4C01-B5ED-B0FB518AD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146" y="1140801"/>
            <a:ext cx="3600000" cy="3600000"/>
          </a:xfrm>
          <a:prstGeom prst="rect">
            <a:avLst/>
          </a:prstGeom>
          <a:ln w="38100">
            <a:noFill/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8" name="Imagem 7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F2F66D61-DC23-48C9-86E6-66EC17DDA6D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99" y="1883261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Right"/>
            <a:lightRig rig="threePt" dir="t"/>
          </a:scene3d>
        </p:spPr>
      </p:pic>
      <p:pic>
        <p:nvPicPr>
          <p:cNvPr id="9" name="Imagem 8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06B54BE1-11E6-49E0-BD97-585164810A5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02" y="1625119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B148709-1EE4-49D3-91FF-BF5F64564E3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2680" y="-32981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Top"/>
            <a:lightRig rig="threePt" dir="t"/>
          </a:scene3d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B5A243A3-300A-4E2C-9FB2-D70F7BAA26C2}"/>
              </a:ext>
            </a:extLst>
          </p:cNvPr>
          <p:cNvSpPr/>
          <p:nvPr/>
        </p:nvSpPr>
        <p:spPr>
          <a:xfrm>
            <a:off x="6824441" y="401264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24F2582-2099-49EF-B9FB-594D5A192873}"/>
              </a:ext>
            </a:extLst>
          </p:cNvPr>
          <p:cNvSpPr/>
          <p:nvPr/>
        </p:nvSpPr>
        <p:spPr>
          <a:xfrm>
            <a:off x="6852548" y="56349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F20F0D5-F093-4B31-A5A5-827F4C2A33C1}"/>
              </a:ext>
            </a:extLst>
          </p:cNvPr>
          <p:cNvSpPr/>
          <p:nvPr/>
        </p:nvSpPr>
        <p:spPr>
          <a:xfrm>
            <a:off x="8477346" y="148944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BC3DBF2-1FF7-4064-9D8B-D6A28B7B2B8B}"/>
              </a:ext>
            </a:extLst>
          </p:cNvPr>
          <p:cNvSpPr txBox="1"/>
          <p:nvPr/>
        </p:nvSpPr>
        <p:spPr>
          <a:xfrm>
            <a:off x="0" y="0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West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F46D610-3892-47B7-A7BE-9ED24F4BB339}"/>
              </a:ext>
            </a:extLst>
          </p:cNvPr>
          <p:cNvSpPr txBox="1"/>
          <p:nvPr/>
        </p:nvSpPr>
        <p:spPr>
          <a:xfrm>
            <a:off x="10068162" y="5362260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 1, y 0, z 1</a:t>
            </a:r>
          </a:p>
          <a:p>
            <a:r>
              <a:rPr lang="pt-BR" dirty="0">
                <a:latin typeface="Consolas" panose="020B0609020204030204" pitchFamily="49" charset="0"/>
              </a:rPr>
              <a:t>x 1, y 1, z 1</a:t>
            </a:r>
          </a:p>
          <a:p>
            <a:r>
              <a:rPr lang="pt-BR" dirty="0">
                <a:latin typeface="Consolas" panose="020B0609020204030204" pitchFamily="49" charset="0"/>
              </a:rPr>
              <a:t>x 1, y 1, z 0</a:t>
            </a:r>
          </a:p>
          <a:p>
            <a:r>
              <a:rPr lang="pt-BR" dirty="0">
                <a:latin typeface="Consolas" panose="020B0609020204030204" pitchFamily="49" charset="0"/>
              </a:rPr>
              <a:t>x 1, y 0, z 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234072E-F649-4364-A92E-C0AC4CFDE647}"/>
              </a:ext>
            </a:extLst>
          </p:cNvPr>
          <p:cNvSpPr txBox="1"/>
          <p:nvPr/>
        </p:nvSpPr>
        <p:spPr>
          <a:xfrm>
            <a:off x="6427254" y="6509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1, z 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11303E7-9C88-4929-BAD7-220ABC81F8E5}"/>
              </a:ext>
            </a:extLst>
          </p:cNvPr>
          <p:cNvSpPr txBox="1"/>
          <p:nvPr/>
        </p:nvSpPr>
        <p:spPr>
          <a:xfrm>
            <a:off x="6402697" y="4485300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1, y 0, z 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A345027-925A-4618-A9A3-0F58AF8690AC}"/>
              </a:ext>
            </a:extLst>
          </p:cNvPr>
          <p:cNvSpPr txBox="1"/>
          <p:nvPr/>
        </p:nvSpPr>
        <p:spPr>
          <a:xfrm>
            <a:off x="8023944" y="5390930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1, y 0, z 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5DE653D-0C91-4A9A-8546-F046BC43BFEC}"/>
              </a:ext>
            </a:extLst>
          </p:cNvPr>
          <p:cNvSpPr txBox="1"/>
          <p:nvPr/>
        </p:nvSpPr>
        <p:spPr>
          <a:xfrm>
            <a:off x="8052052" y="102090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1, z 1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3783BDD-EFEA-59F3-6AA0-ABE9B8AC5F70}"/>
              </a:ext>
            </a:extLst>
          </p:cNvPr>
          <p:cNvGrpSpPr/>
          <p:nvPr/>
        </p:nvGrpSpPr>
        <p:grpSpPr>
          <a:xfrm>
            <a:off x="3760816" y="143513"/>
            <a:ext cx="6669170" cy="6303414"/>
            <a:chOff x="3760816" y="143513"/>
            <a:chExt cx="6669170" cy="6303414"/>
          </a:xfrm>
        </p:grpSpPr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B9FFF092-2A11-98C8-FFFA-6069E9B65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C8818526-A842-A643-F75C-A4A0A3DBB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0F639563-21EA-EA55-9D5A-ADEFFE562A5D}"/>
                </a:ext>
              </a:extLst>
            </p:cNvPr>
            <p:cNvSpPr txBox="1"/>
            <p:nvPr/>
          </p:nvSpPr>
          <p:spPr>
            <a:xfrm>
              <a:off x="10009678" y="4678136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+X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9DA701C6-4C09-6926-06EA-2BB933A3F76B}"/>
                </a:ext>
              </a:extLst>
            </p:cNvPr>
            <p:cNvSpPr txBox="1"/>
            <p:nvPr/>
          </p:nvSpPr>
          <p:spPr>
            <a:xfrm>
              <a:off x="5124217" y="143513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+Y</a:t>
              </a:r>
            </a:p>
          </p:txBody>
        </p: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77CFBDF3-9089-CC4C-C581-6DE7608CF24F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9F2959E-B0E7-08EF-E89E-424EFD144B69}"/>
                </a:ext>
              </a:extLst>
            </p:cNvPr>
            <p:cNvSpPr txBox="1"/>
            <p:nvPr/>
          </p:nvSpPr>
          <p:spPr>
            <a:xfrm>
              <a:off x="6250290" y="607759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+Z</a:t>
              </a:r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AC388AF8-4836-402C-BB2D-84300160892C}"/>
              </a:ext>
            </a:extLst>
          </p:cNvPr>
          <p:cNvSpPr/>
          <p:nvPr/>
        </p:nvSpPr>
        <p:spPr>
          <a:xfrm>
            <a:off x="8449239" y="493859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11479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8" name="Imagem 7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9F58ADDF-7472-45F7-96C7-5D8450AA7B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99" y="1883261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Right"/>
            <a:lightRig rig="threePt" dir="t"/>
          </a:scene3d>
        </p:spPr>
      </p:pic>
      <p:pic>
        <p:nvPicPr>
          <p:cNvPr id="9" name="Imagem 8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1C6A20F4-CA66-4AA6-B36D-05AFB0312AE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02" y="1625119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Lef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99EB379-1D17-4600-8868-568E6DD8354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2680" y="-329817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Top"/>
            <a:lightRig rig="threePt" dir="t"/>
          </a:scene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D4ACC98-F56B-41ED-93B3-80354F772CB8}"/>
              </a:ext>
            </a:extLst>
          </p:cNvPr>
          <p:cNvSpPr txBox="1"/>
          <p:nvPr/>
        </p:nvSpPr>
        <p:spPr>
          <a:xfrm>
            <a:off x="0" y="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East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9BE8AE0-89F4-4E2C-B9B2-7CB3DC61B740}"/>
              </a:ext>
            </a:extLst>
          </p:cNvPr>
          <p:cNvSpPr/>
          <p:nvPr/>
        </p:nvSpPr>
        <p:spPr>
          <a:xfrm>
            <a:off x="3617127" y="98332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75B690C-356D-49CD-A49B-52554B955602}"/>
              </a:ext>
            </a:extLst>
          </p:cNvPr>
          <p:cNvSpPr txBox="1"/>
          <p:nvPr/>
        </p:nvSpPr>
        <p:spPr>
          <a:xfrm>
            <a:off x="10068162" y="5362260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 0, y 0,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1,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1, z 1</a:t>
            </a:r>
          </a:p>
          <a:p>
            <a:r>
              <a:rPr lang="pt-BR" dirty="0">
                <a:latin typeface="Consolas" panose="020B0609020204030204" pitchFamily="49" charset="0"/>
              </a:rPr>
              <a:t>x 0, y 0, z 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77EBA8B-B41E-4F0C-958F-7055FA88D1B5}"/>
              </a:ext>
            </a:extLst>
          </p:cNvPr>
          <p:cNvSpPr txBox="1"/>
          <p:nvPr/>
        </p:nvSpPr>
        <p:spPr>
          <a:xfrm>
            <a:off x="3163725" y="4937691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853BAC2-9C88-429D-9DE0-091D0A15EB38}"/>
              </a:ext>
            </a:extLst>
          </p:cNvPr>
          <p:cNvSpPr txBox="1"/>
          <p:nvPr/>
        </p:nvSpPr>
        <p:spPr>
          <a:xfrm>
            <a:off x="4731123" y="5892929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9A7C89B-8108-4861-B678-0D9C001E75FD}"/>
              </a:ext>
            </a:extLst>
          </p:cNvPr>
          <p:cNvSpPr txBox="1"/>
          <p:nvPr/>
        </p:nvSpPr>
        <p:spPr>
          <a:xfrm>
            <a:off x="3191833" y="51686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0, y 1, z 0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2E59467-7E03-714E-7E51-818549A57CED}"/>
              </a:ext>
            </a:extLst>
          </p:cNvPr>
          <p:cNvGrpSpPr/>
          <p:nvPr/>
        </p:nvGrpSpPr>
        <p:grpSpPr>
          <a:xfrm>
            <a:off x="3760816" y="143513"/>
            <a:ext cx="6669170" cy="6303414"/>
            <a:chOff x="3760816" y="143513"/>
            <a:chExt cx="6669170" cy="6303414"/>
          </a:xfrm>
        </p:grpSpPr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B51C83EE-AE54-CC26-4BB6-8B230A3852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93C557FA-6E01-EF6C-4984-3383DD7716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A2251880-81C0-06D6-2FBB-DD2D82829D73}"/>
                </a:ext>
              </a:extLst>
            </p:cNvPr>
            <p:cNvSpPr txBox="1"/>
            <p:nvPr/>
          </p:nvSpPr>
          <p:spPr>
            <a:xfrm>
              <a:off x="10009678" y="4678136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+X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A005C64D-864B-A349-E624-8791E783F103}"/>
                </a:ext>
              </a:extLst>
            </p:cNvPr>
            <p:cNvSpPr txBox="1"/>
            <p:nvPr/>
          </p:nvSpPr>
          <p:spPr>
            <a:xfrm>
              <a:off x="5124217" y="143513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+Y</a:t>
              </a:r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D406C618-1668-38E2-BAA7-1341F54DCA2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790E35E8-D4A9-DA8E-43F0-F1B7F7A3471A}"/>
                </a:ext>
              </a:extLst>
            </p:cNvPr>
            <p:cNvSpPr txBox="1"/>
            <p:nvPr/>
          </p:nvSpPr>
          <p:spPr>
            <a:xfrm>
              <a:off x="6250290" y="607759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+Z</a:t>
              </a:r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43AD3728-81DF-4EEB-9C6A-F735B6BECC17}"/>
              </a:ext>
            </a:extLst>
          </p:cNvPr>
          <p:cNvSpPr/>
          <p:nvPr/>
        </p:nvSpPr>
        <p:spPr>
          <a:xfrm>
            <a:off x="5156418" y="547135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6EBDCB9-BF17-4A19-9237-A0F186817379}"/>
              </a:ext>
            </a:extLst>
          </p:cNvPr>
          <p:cNvSpPr/>
          <p:nvPr/>
        </p:nvSpPr>
        <p:spPr>
          <a:xfrm>
            <a:off x="5184525" y="202221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8C93E36-C3AA-46B3-9C5D-6FBC507C67C1}"/>
              </a:ext>
            </a:extLst>
          </p:cNvPr>
          <p:cNvSpPr/>
          <p:nvPr/>
        </p:nvSpPr>
        <p:spPr>
          <a:xfrm>
            <a:off x="3589020" y="443247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526326A-8889-4C88-AE2F-B3A7C2DAE364}"/>
              </a:ext>
            </a:extLst>
          </p:cNvPr>
          <p:cNvSpPr txBox="1"/>
          <p:nvPr/>
        </p:nvSpPr>
        <p:spPr>
          <a:xfrm>
            <a:off x="4731124" y="1513929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0, y 1, z 1</a:t>
            </a:r>
          </a:p>
        </p:txBody>
      </p:sp>
    </p:spTree>
    <p:extLst>
      <p:ext uri="{BB962C8B-B14F-4D97-AF65-F5344CB8AC3E}">
        <p14:creationId xmlns:p14="http://schemas.microsoft.com/office/powerpoint/2010/main" val="323273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8" name="Imagem 7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9F58ADDF-7472-45F7-96C7-5D8450AA7B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99" y="1883261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Right"/>
            <a:lightRig rig="threePt" dir="t"/>
          </a:scene3d>
        </p:spPr>
      </p:pic>
      <p:pic>
        <p:nvPicPr>
          <p:cNvPr id="9" name="Imagem 8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1C6A20F4-CA66-4AA6-B36D-05AFB0312AE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02" y="1625119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Lef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99EB379-1D17-4600-8868-568E6DD8354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2680" y="-329817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Top"/>
            <a:lightRig rig="threePt" dir="t"/>
          </a:scene3d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28D74F62-B5EE-469D-85D7-EF14BF74DD56}"/>
              </a:ext>
            </a:extLst>
          </p:cNvPr>
          <p:cNvSpPr/>
          <p:nvPr/>
        </p:nvSpPr>
        <p:spPr>
          <a:xfrm>
            <a:off x="6852548" y="56349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5A3EF95-12A8-4B87-8189-EB1952162262}"/>
              </a:ext>
            </a:extLst>
          </p:cNvPr>
          <p:cNvSpPr/>
          <p:nvPr/>
        </p:nvSpPr>
        <p:spPr>
          <a:xfrm>
            <a:off x="8477346" y="148944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6BA252-3011-4678-ACE2-97F264454C96}"/>
              </a:ext>
            </a:extLst>
          </p:cNvPr>
          <p:cNvSpPr/>
          <p:nvPr/>
        </p:nvSpPr>
        <p:spPr>
          <a:xfrm>
            <a:off x="3617127" y="98332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87CFA67-2D80-4FDE-92AC-F708D7FFD9D8}"/>
              </a:ext>
            </a:extLst>
          </p:cNvPr>
          <p:cNvSpPr txBox="1"/>
          <p:nvPr/>
        </p:nvSpPr>
        <p:spPr>
          <a:xfrm>
            <a:off x="0" y="0"/>
            <a:ext cx="5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Top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5DE8082-C4D3-4AD7-BD5C-56DCDEEA51D2}"/>
              </a:ext>
            </a:extLst>
          </p:cNvPr>
          <p:cNvSpPr txBox="1"/>
          <p:nvPr/>
        </p:nvSpPr>
        <p:spPr>
          <a:xfrm>
            <a:off x="10068162" y="5362260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 0, y 1, z 1</a:t>
            </a:r>
          </a:p>
          <a:p>
            <a:r>
              <a:rPr lang="pt-BR" dirty="0">
                <a:latin typeface="Consolas" panose="020B0609020204030204" pitchFamily="49" charset="0"/>
              </a:rPr>
              <a:t>x 0, y 1, z 0</a:t>
            </a:r>
          </a:p>
          <a:p>
            <a:r>
              <a:rPr lang="pt-BR" dirty="0">
                <a:latin typeface="Consolas" panose="020B0609020204030204" pitchFamily="49" charset="0"/>
              </a:rPr>
              <a:t>x 1, y 1, z 0</a:t>
            </a:r>
          </a:p>
          <a:p>
            <a:r>
              <a:rPr lang="pt-BR" dirty="0">
                <a:latin typeface="Consolas" panose="020B0609020204030204" pitchFamily="49" charset="0"/>
              </a:rPr>
              <a:t>x 1, y 1, z 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A221FAD-5991-4B09-A4AB-2B9B457D3447}"/>
              </a:ext>
            </a:extLst>
          </p:cNvPr>
          <p:cNvSpPr txBox="1"/>
          <p:nvPr/>
        </p:nvSpPr>
        <p:spPr>
          <a:xfrm>
            <a:off x="6427254" y="6509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1, z 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0238078-94C0-4483-8538-737175BCEEA1}"/>
              </a:ext>
            </a:extLst>
          </p:cNvPr>
          <p:cNvSpPr txBox="1"/>
          <p:nvPr/>
        </p:nvSpPr>
        <p:spPr>
          <a:xfrm>
            <a:off x="8052052" y="2012879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1, y 1, z 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9E2525B-5BB7-4560-A261-ECE8631D9657}"/>
              </a:ext>
            </a:extLst>
          </p:cNvPr>
          <p:cNvSpPr txBox="1"/>
          <p:nvPr/>
        </p:nvSpPr>
        <p:spPr>
          <a:xfrm>
            <a:off x="3191833" y="51686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0, y 1, z 0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160A468-B94B-5063-D313-FBD16B4E716B}"/>
              </a:ext>
            </a:extLst>
          </p:cNvPr>
          <p:cNvGrpSpPr/>
          <p:nvPr/>
        </p:nvGrpSpPr>
        <p:grpSpPr>
          <a:xfrm>
            <a:off x="3760816" y="143513"/>
            <a:ext cx="6669170" cy="6303414"/>
            <a:chOff x="3760816" y="143513"/>
            <a:chExt cx="6669170" cy="6303414"/>
          </a:xfrm>
        </p:grpSpPr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65041B37-6EA9-01A8-25B4-D2EFCA71E5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E3E6FFDF-6FF7-F383-032E-C34D0EF2F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A8EC492-004B-F946-56ED-C23C6BA12C7D}"/>
                </a:ext>
              </a:extLst>
            </p:cNvPr>
            <p:cNvSpPr txBox="1"/>
            <p:nvPr/>
          </p:nvSpPr>
          <p:spPr>
            <a:xfrm>
              <a:off x="10009678" y="4678136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+X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3A2B63E-C03A-4E5B-3D92-F9CFF45DF3E7}"/>
                </a:ext>
              </a:extLst>
            </p:cNvPr>
            <p:cNvSpPr txBox="1"/>
            <p:nvPr/>
          </p:nvSpPr>
          <p:spPr>
            <a:xfrm>
              <a:off x="5124217" y="143513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+Y</a:t>
              </a:r>
            </a:p>
          </p:txBody>
        </p: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F153787F-507A-1506-BC0E-9FD628D10159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D0A804BA-B567-4B13-7277-581962E4344C}"/>
                </a:ext>
              </a:extLst>
            </p:cNvPr>
            <p:cNvSpPr txBox="1"/>
            <p:nvPr/>
          </p:nvSpPr>
          <p:spPr>
            <a:xfrm>
              <a:off x="6250290" y="607759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+Z</a:t>
              </a:r>
            </a:p>
          </p:txBody>
        </p:sp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0DE6DEEB-EF72-45F9-A9A3-77A38DF424BD}"/>
              </a:ext>
            </a:extLst>
          </p:cNvPr>
          <p:cNvSpPr/>
          <p:nvPr/>
        </p:nvSpPr>
        <p:spPr>
          <a:xfrm>
            <a:off x="5184525" y="202221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BBA574A-9BFB-48ED-8B8F-C126B0C9033F}"/>
              </a:ext>
            </a:extLst>
          </p:cNvPr>
          <p:cNvSpPr txBox="1"/>
          <p:nvPr/>
        </p:nvSpPr>
        <p:spPr>
          <a:xfrm>
            <a:off x="4759231" y="2521161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0, y 1, z 1</a:t>
            </a:r>
          </a:p>
        </p:txBody>
      </p:sp>
    </p:spTree>
    <p:extLst>
      <p:ext uri="{BB962C8B-B14F-4D97-AF65-F5344CB8AC3E}">
        <p14:creationId xmlns:p14="http://schemas.microsoft.com/office/powerpoint/2010/main" val="3041119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A80C9AD-521C-4713-BE2A-1215D6DE9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0300" y="3095737"/>
            <a:ext cx="3600000" cy="3600000"/>
          </a:xfrm>
          <a:prstGeom prst="rect">
            <a:avLst/>
          </a:prstGeom>
          <a:ln w="38100">
            <a:noFill/>
            <a:prstDash val="dash"/>
          </a:ln>
          <a:scene3d>
            <a:camera prst="isometricOffAxis1Top"/>
            <a:lightRig rig="threePt" dir="t"/>
          </a:scene3d>
        </p:spPr>
      </p:pic>
      <p:pic>
        <p:nvPicPr>
          <p:cNvPr id="8" name="Imagem 7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60C90705-1902-4AD7-AD77-4E0AA839C2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99" y="1883261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Right"/>
            <a:lightRig rig="threePt" dir="t"/>
          </a:scene3d>
        </p:spPr>
      </p:pic>
      <p:pic>
        <p:nvPicPr>
          <p:cNvPr id="9" name="Imagem 8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9EF94F54-3FDB-4432-AA8E-D0C3F818D89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02" y="1625119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32418E5-BA54-494D-A51B-300C39EDC39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2680" y="-32981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Top"/>
            <a:lightRig rig="threePt" dir="t"/>
          </a:scene3d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89B4B4A7-C4A6-4A63-BBA7-39588DD58228}"/>
              </a:ext>
            </a:extLst>
          </p:cNvPr>
          <p:cNvSpPr/>
          <p:nvPr/>
        </p:nvSpPr>
        <p:spPr>
          <a:xfrm>
            <a:off x="6824441" y="401264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4529C1E-6483-4EB4-A991-B1761207F735}"/>
              </a:ext>
            </a:extLst>
          </p:cNvPr>
          <p:cNvSpPr txBox="1"/>
          <p:nvPr/>
        </p:nvSpPr>
        <p:spPr>
          <a:xfrm>
            <a:off x="0" y="0"/>
            <a:ext cx="88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Bottom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20CFA9-D4D6-4DC5-861B-31F62962E1D8}"/>
              </a:ext>
            </a:extLst>
          </p:cNvPr>
          <p:cNvSpPr txBox="1"/>
          <p:nvPr/>
        </p:nvSpPr>
        <p:spPr>
          <a:xfrm>
            <a:off x="10068162" y="5362260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 0, y 0,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0, z 1</a:t>
            </a:r>
          </a:p>
          <a:p>
            <a:r>
              <a:rPr lang="pt-BR" dirty="0">
                <a:latin typeface="Consolas" panose="020B0609020204030204" pitchFamily="49" charset="0"/>
              </a:rPr>
              <a:t>x 1, y 0, z 1</a:t>
            </a:r>
          </a:p>
          <a:p>
            <a:r>
              <a:rPr lang="pt-BR" dirty="0">
                <a:latin typeface="Consolas" panose="020B0609020204030204" pitchFamily="49" charset="0"/>
              </a:rPr>
              <a:t>x 1, y 0, z 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A9333E3-0863-4D0D-9EE3-6CBB00BB14C8}"/>
              </a:ext>
            </a:extLst>
          </p:cNvPr>
          <p:cNvSpPr txBox="1"/>
          <p:nvPr/>
        </p:nvSpPr>
        <p:spPr>
          <a:xfrm>
            <a:off x="8023944" y="5372071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1, y 0, z 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94A0932-3304-414A-A86B-92DF422CD349}"/>
              </a:ext>
            </a:extLst>
          </p:cNvPr>
          <p:cNvSpPr txBox="1"/>
          <p:nvPr/>
        </p:nvSpPr>
        <p:spPr>
          <a:xfrm>
            <a:off x="4731123" y="5929547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CD61FE0-3BCE-41A9-B418-C8525BAB9958}"/>
              </a:ext>
            </a:extLst>
          </p:cNvPr>
          <p:cNvSpPr txBox="1"/>
          <p:nvPr/>
        </p:nvSpPr>
        <p:spPr>
          <a:xfrm>
            <a:off x="3152526" y="3924199"/>
            <a:ext cx="12105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0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B2E6091-4F3C-4270-9752-33F752D59A11}"/>
              </a:ext>
            </a:extLst>
          </p:cNvPr>
          <p:cNvSpPr txBox="1"/>
          <p:nvPr/>
        </p:nvSpPr>
        <p:spPr>
          <a:xfrm>
            <a:off x="6393122" y="3507089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1, y 0, z 0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EBC47EA-43AA-BF6E-2F07-366F63583F77}"/>
              </a:ext>
            </a:extLst>
          </p:cNvPr>
          <p:cNvGrpSpPr/>
          <p:nvPr/>
        </p:nvGrpSpPr>
        <p:grpSpPr>
          <a:xfrm>
            <a:off x="3760816" y="143513"/>
            <a:ext cx="6669170" cy="6303414"/>
            <a:chOff x="3760816" y="143513"/>
            <a:chExt cx="6669170" cy="6303414"/>
          </a:xfrm>
        </p:grpSpPr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4CABC7F5-1E0D-0436-AC53-51EF75AC32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F2CC76AA-9B45-DFC8-7BE0-F6E0C21475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7E531F8-BCEF-2B8D-0788-555860BB3827}"/>
                </a:ext>
              </a:extLst>
            </p:cNvPr>
            <p:cNvSpPr txBox="1"/>
            <p:nvPr/>
          </p:nvSpPr>
          <p:spPr>
            <a:xfrm>
              <a:off x="10009678" y="4678136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+X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79E87A13-AF04-B5C2-946F-60CB8DB1245C}"/>
                </a:ext>
              </a:extLst>
            </p:cNvPr>
            <p:cNvSpPr txBox="1"/>
            <p:nvPr/>
          </p:nvSpPr>
          <p:spPr>
            <a:xfrm>
              <a:off x="5124217" y="143513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+Y</a:t>
              </a:r>
            </a:p>
          </p:txBody>
        </p: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F28148EE-F617-D0F7-A475-1990A95930BA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4C11A7A9-BEF9-BA65-FA15-9B37CED5747C}"/>
                </a:ext>
              </a:extLst>
            </p:cNvPr>
            <p:cNvSpPr txBox="1"/>
            <p:nvPr/>
          </p:nvSpPr>
          <p:spPr>
            <a:xfrm>
              <a:off x="6250290" y="607759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+Z</a:t>
              </a:r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2A67D30B-AB3B-4CA2-8233-0A547A4AC40E}"/>
              </a:ext>
            </a:extLst>
          </p:cNvPr>
          <p:cNvSpPr/>
          <p:nvPr/>
        </p:nvSpPr>
        <p:spPr>
          <a:xfrm>
            <a:off x="8449239" y="493859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2579AAC-0D3B-4881-944B-B0E56EAE438C}"/>
              </a:ext>
            </a:extLst>
          </p:cNvPr>
          <p:cNvSpPr/>
          <p:nvPr/>
        </p:nvSpPr>
        <p:spPr>
          <a:xfrm>
            <a:off x="3589020" y="443247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800235F5-40F9-40B2-B0AA-C598D5A5E8F5}"/>
              </a:ext>
            </a:extLst>
          </p:cNvPr>
          <p:cNvSpPr/>
          <p:nvPr/>
        </p:nvSpPr>
        <p:spPr>
          <a:xfrm>
            <a:off x="5156418" y="547135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07306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8" name="Imagem 7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9F58ADDF-7472-45F7-96C7-5D8450AA7B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99" y="1883261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Right"/>
            <a:lightRig rig="threePt" dir="t"/>
          </a:scene3d>
        </p:spPr>
      </p:pic>
      <p:pic>
        <p:nvPicPr>
          <p:cNvPr id="9" name="Imagem 8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1C6A20F4-CA66-4AA6-B36D-05AFB0312AE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02" y="1625119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Lef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99EB379-1D17-4600-8868-568E6DD8354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2680" y="-329817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Top"/>
            <a:lightRig rig="threePt" dir="t"/>
          </a:scene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D4ACC98-F56B-41ED-93B3-80354F772CB8}"/>
              </a:ext>
            </a:extLst>
          </p:cNvPr>
          <p:cNvSpPr txBox="1"/>
          <p:nvPr/>
        </p:nvSpPr>
        <p:spPr>
          <a:xfrm>
            <a:off x="0" y="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North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68243DB-09B7-47EA-A5DC-4DB5F4B61882}"/>
              </a:ext>
            </a:extLst>
          </p:cNvPr>
          <p:cNvSpPr/>
          <p:nvPr/>
        </p:nvSpPr>
        <p:spPr>
          <a:xfrm>
            <a:off x="8477346" y="148944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20726EE-1D98-4998-BF7C-B1911D16E5DE}"/>
              </a:ext>
            </a:extLst>
          </p:cNvPr>
          <p:cNvSpPr txBox="1"/>
          <p:nvPr/>
        </p:nvSpPr>
        <p:spPr>
          <a:xfrm>
            <a:off x="10068162" y="5362260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 0, y 0, z 1</a:t>
            </a:r>
          </a:p>
          <a:p>
            <a:r>
              <a:rPr lang="pt-BR" dirty="0">
                <a:latin typeface="Consolas" panose="020B0609020204030204" pitchFamily="49" charset="0"/>
              </a:rPr>
              <a:t>x 0, y 1, z 1</a:t>
            </a:r>
          </a:p>
          <a:p>
            <a:r>
              <a:rPr lang="pt-BR" dirty="0">
                <a:latin typeface="Consolas" panose="020B0609020204030204" pitchFamily="49" charset="0"/>
              </a:rPr>
              <a:t>x 1, y 1, z 1</a:t>
            </a:r>
          </a:p>
          <a:p>
            <a:r>
              <a:rPr lang="pt-BR" dirty="0">
                <a:latin typeface="Consolas" panose="020B0609020204030204" pitchFamily="49" charset="0"/>
              </a:rPr>
              <a:t>x 1, y 0, z 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C53A5EB-7D97-4CBF-B483-24D72B81EF11}"/>
              </a:ext>
            </a:extLst>
          </p:cNvPr>
          <p:cNvSpPr txBox="1"/>
          <p:nvPr/>
        </p:nvSpPr>
        <p:spPr>
          <a:xfrm>
            <a:off x="8023944" y="5390930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1, y 0, z 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82FA661-CF6C-4D81-9342-DBC6A96DE15F}"/>
              </a:ext>
            </a:extLst>
          </p:cNvPr>
          <p:cNvSpPr txBox="1"/>
          <p:nvPr/>
        </p:nvSpPr>
        <p:spPr>
          <a:xfrm>
            <a:off x="4731123" y="5892929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4CCEA-4027-4119-9435-2AFB578504A7}"/>
              </a:ext>
            </a:extLst>
          </p:cNvPr>
          <p:cNvSpPr txBox="1"/>
          <p:nvPr/>
        </p:nvSpPr>
        <p:spPr>
          <a:xfrm>
            <a:off x="8052052" y="102090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1, z 1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B0A858C9-3D80-B983-977B-336020A5D839}"/>
              </a:ext>
            </a:extLst>
          </p:cNvPr>
          <p:cNvGrpSpPr/>
          <p:nvPr/>
        </p:nvGrpSpPr>
        <p:grpSpPr>
          <a:xfrm>
            <a:off x="3760816" y="143513"/>
            <a:ext cx="6669170" cy="6303414"/>
            <a:chOff x="3760816" y="143513"/>
            <a:chExt cx="6669170" cy="6303414"/>
          </a:xfrm>
        </p:grpSpPr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BDB826C8-EBE1-8AD4-395C-70C47C5D25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2C0BE73B-268D-2270-4F20-6EE2E40621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CFF6C32F-4AA9-CF6B-20CB-3C6C7732B024}"/>
                </a:ext>
              </a:extLst>
            </p:cNvPr>
            <p:cNvSpPr txBox="1"/>
            <p:nvPr/>
          </p:nvSpPr>
          <p:spPr>
            <a:xfrm>
              <a:off x="10009678" y="4678136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+X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7CF776A-D585-CA56-8B79-08BE7E579ECB}"/>
                </a:ext>
              </a:extLst>
            </p:cNvPr>
            <p:cNvSpPr txBox="1"/>
            <p:nvPr/>
          </p:nvSpPr>
          <p:spPr>
            <a:xfrm>
              <a:off x="5124217" y="143513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+Y</a:t>
              </a:r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2FF2D8C3-4D5D-9C86-EA3A-E2B52D1803BA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CC3CA7A3-792E-45E7-C49B-59AD8E6BAEBB}"/>
                </a:ext>
              </a:extLst>
            </p:cNvPr>
            <p:cNvSpPr txBox="1"/>
            <p:nvPr/>
          </p:nvSpPr>
          <p:spPr>
            <a:xfrm>
              <a:off x="6250290" y="607759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+Z</a:t>
              </a:r>
            </a:p>
          </p:txBody>
        </p:sp>
      </p:grpSp>
      <p:sp>
        <p:nvSpPr>
          <p:cNvPr id="11" name="Elipse 10">
            <a:extLst>
              <a:ext uri="{FF2B5EF4-FFF2-40B4-BE49-F238E27FC236}">
                <a16:creationId xmlns:a16="http://schemas.microsoft.com/office/drawing/2014/main" id="{C810CAB0-9661-44C5-914D-6B923AB5EF22}"/>
              </a:ext>
            </a:extLst>
          </p:cNvPr>
          <p:cNvSpPr/>
          <p:nvPr/>
        </p:nvSpPr>
        <p:spPr>
          <a:xfrm>
            <a:off x="8449239" y="493859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6EBDCB9-BF17-4A19-9237-A0F186817379}"/>
              </a:ext>
            </a:extLst>
          </p:cNvPr>
          <p:cNvSpPr/>
          <p:nvPr/>
        </p:nvSpPr>
        <p:spPr>
          <a:xfrm>
            <a:off x="5184525" y="202221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4D44710-4ADC-44E4-A4BA-F44EC1A5BAE3}"/>
              </a:ext>
            </a:extLst>
          </p:cNvPr>
          <p:cNvSpPr txBox="1"/>
          <p:nvPr/>
        </p:nvSpPr>
        <p:spPr>
          <a:xfrm>
            <a:off x="4731124" y="1513929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0, y 1, z 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3AD3728-81DF-4EEB-9C6A-F735B6BECC17}"/>
              </a:ext>
            </a:extLst>
          </p:cNvPr>
          <p:cNvSpPr/>
          <p:nvPr/>
        </p:nvSpPr>
        <p:spPr>
          <a:xfrm>
            <a:off x="5156418" y="547135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06117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7" name="Imagem 6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28DA19C7-C838-4BEE-A124-F8612526D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61" y="884145"/>
            <a:ext cx="3600000" cy="3600000"/>
          </a:xfrm>
          <a:prstGeom prst="rect">
            <a:avLst/>
          </a:prstGeom>
          <a:ln w="38100">
            <a:noFill/>
            <a:prstDash val="dash"/>
          </a:ln>
          <a:scene3d>
            <a:camera prst="isometricOffAxis1Right"/>
            <a:lightRig rig="threePt" dir="t"/>
          </a:scene3d>
        </p:spPr>
      </p:pic>
      <p:pic>
        <p:nvPicPr>
          <p:cNvPr id="27" name="Imagem 26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38402FF-F08F-4752-81D8-9A2DF6C1BD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99" y="1883261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Right"/>
            <a:lightRig rig="threePt" dir="t"/>
          </a:scene3d>
        </p:spPr>
      </p:pic>
      <p:pic>
        <p:nvPicPr>
          <p:cNvPr id="28" name="Imagem 27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8406CC1-06B4-47AE-8384-1A8A12B979A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02" y="1625119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D919D222-4112-4E2D-A18F-CC4F76BB5B0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2680" y="-32981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Top"/>
            <a:lightRig rig="threePt" dir="t"/>
          </a:scene3d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24CBD221-09B9-454A-A6CF-E2B0C0A1A7BF}"/>
              </a:ext>
            </a:extLst>
          </p:cNvPr>
          <p:cNvSpPr txBox="1"/>
          <p:nvPr/>
        </p:nvSpPr>
        <p:spPr>
          <a:xfrm>
            <a:off x="0" y="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South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50223565-3063-47BF-9981-A9851C453FCF}"/>
              </a:ext>
            </a:extLst>
          </p:cNvPr>
          <p:cNvSpPr/>
          <p:nvPr/>
        </p:nvSpPr>
        <p:spPr>
          <a:xfrm>
            <a:off x="6824441" y="401264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5CA80D1E-739D-4CE7-A487-5C791024CC4D}"/>
              </a:ext>
            </a:extLst>
          </p:cNvPr>
          <p:cNvSpPr/>
          <p:nvPr/>
        </p:nvSpPr>
        <p:spPr>
          <a:xfrm>
            <a:off x="6852548" y="56349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87EE7877-175F-4830-A1F1-13BAC6843E44}"/>
              </a:ext>
            </a:extLst>
          </p:cNvPr>
          <p:cNvSpPr/>
          <p:nvPr/>
        </p:nvSpPr>
        <p:spPr>
          <a:xfrm>
            <a:off x="3617127" y="98332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5DF34E6-A269-47E0-8956-46540BD57C7D}"/>
              </a:ext>
            </a:extLst>
          </p:cNvPr>
          <p:cNvSpPr txBox="1"/>
          <p:nvPr/>
        </p:nvSpPr>
        <p:spPr>
          <a:xfrm>
            <a:off x="10068162" y="5362260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 1, y 0, z 0</a:t>
            </a:r>
          </a:p>
          <a:p>
            <a:r>
              <a:rPr lang="pt-BR" dirty="0">
                <a:latin typeface="Consolas" panose="020B0609020204030204" pitchFamily="49" charset="0"/>
              </a:rPr>
              <a:t>x 1, y 1,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1,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0, z 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BBE71A3-239D-421E-A3C2-871DB0C5D6ED}"/>
              </a:ext>
            </a:extLst>
          </p:cNvPr>
          <p:cNvSpPr txBox="1"/>
          <p:nvPr/>
        </p:nvSpPr>
        <p:spPr>
          <a:xfrm>
            <a:off x="3163725" y="4937691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4DEF866-702D-4EB1-B6A6-AB1D29FA443C}"/>
              </a:ext>
            </a:extLst>
          </p:cNvPr>
          <p:cNvSpPr txBox="1"/>
          <p:nvPr/>
        </p:nvSpPr>
        <p:spPr>
          <a:xfrm>
            <a:off x="3191833" y="51686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0, y 1, z 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990DE58-3D54-4250-93E6-B52D50E6C10C}"/>
              </a:ext>
            </a:extLst>
          </p:cNvPr>
          <p:cNvSpPr txBox="1"/>
          <p:nvPr/>
        </p:nvSpPr>
        <p:spPr>
          <a:xfrm>
            <a:off x="6427254" y="6509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1, z 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A555649-8611-44B0-8596-3BF382EEFB64}"/>
              </a:ext>
            </a:extLst>
          </p:cNvPr>
          <p:cNvSpPr txBox="1"/>
          <p:nvPr/>
        </p:nvSpPr>
        <p:spPr>
          <a:xfrm>
            <a:off x="6402697" y="4485300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1, y 0, z 0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CC62431-EB7B-807B-9165-73BECBA989CE}"/>
              </a:ext>
            </a:extLst>
          </p:cNvPr>
          <p:cNvGrpSpPr/>
          <p:nvPr/>
        </p:nvGrpSpPr>
        <p:grpSpPr>
          <a:xfrm>
            <a:off x="3760816" y="143513"/>
            <a:ext cx="6669170" cy="6303414"/>
            <a:chOff x="3760816" y="143513"/>
            <a:chExt cx="6669170" cy="6303414"/>
          </a:xfrm>
        </p:grpSpPr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908F6C9C-9F77-9EF7-1DC5-A53B3CCB15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D23BF0F6-613B-BB51-BB2E-3FCF666A58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3AC9186-93EF-F418-2B24-7502FDC08213}"/>
                </a:ext>
              </a:extLst>
            </p:cNvPr>
            <p:cNvSpPr txBox="1"/>
            <p:nvPr/>
          </p:nvSpPr>
          <p:spPr>
            <a:xfrm>
              <a:off x="10009678" y="4678136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+X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CD96730-A44A-D6F4-5743-CB74D8652FB5}"/>
                </a:ext>
              </a:extLst>
            </p:cNvPr>
            <p:cNvSpPr txBox="1"/>
            <p:nvPr/>
          </p:nvSpPr>
          <p:spPr>
            <a:xfrm>
              <a:off x="5124217" y="143513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+Y</a:t>
              </a: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5A01DC7A-989B-6952-AADA-E9BD490EEAFF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531A587A-79E0-B66C-925C-4DB888BE00BD}"/>
                </a:ext>
              </a:extLst>
            </p:cNvPr>
            <p:cNvSpPr txBox="1"/>
            <p:nvPr/>
          </p:nvSpPr>
          <p:spPr>
            <a:xfrm>
              <a:off x="6250290" y="607759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+Z</a:t>
              </a:r>
            </a:p>
          </p:txBody>
        </p:sp>
      </p:grpSp>
      <p:sp>
        <p:nvSpPr>
          <p:cNvPr id="32" name="Elipse 31">
            <a:extLst>
              <a:ext uri="{FF2B5EF4-FFF2-40B4-BE49-F238E27FC236}">
                <a16:creationId xmlns:a16="http://schemas.microsoft.com/office/drawing/2014/main" id="{E516CC70-608A-45B6-8879-8D3EF36FEE11}"/>
              </a:ext>
            </a:extLst>
          </p:cNvPr>
          <p:cNvSpPr/>
          <p:nvPr/>
        </p:nvSpPr>
        <p:spPr>
          <a:xfrm>
            <a:off x="3589020" y="443247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37401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4B50A428-44E5-404C-9D38-C6CA313BB8CC}"/>
              </a:ext>
            </a:extLst>
          </p:cNvPr>
          <p:cNvGrpSpPr/>
          <p:nvPr/>
        </p:nvGrpSpPr>
        <p:grpSpPr>
          <a:xfrm>
            <a:off x="3265755" y="2107053"/>
            <a:ext cx="3600000" cy="3600000"/>
            <a:chOff x="4296000" y="1629000"/>
            <a:chExt cx="3600000" cy="3600000"/>
          </a:xfrm>
          <a:scene3d>
            <a:camera prst="isometricOffAxis1Left"/>
            <a:lightRig rig="threePt" dir="t"/>
          </a:scene3d>
        </p:grpSpPr>
        <p:pic>
          <p:nvPicPr>
            <p:cNvPr id="2" name="Imagem 1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1B1AC59E-10FB-4407-82B2-8684DD026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3" name="Triângulo Retângulo 2">
              <a:extLst>
                <a:ext uri="{FF2B5EF4-FFF2-40B4-BE49-F238E27FC236}">
                  <a16:creationId xmlns:a16="http://schemas.microsoft.com/office/drawing/2014/main" id="{9CC6D4F7-BFD7-42A5-8EA1-07DB87A46E44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Triângulo Retângulo 3">
              <a:extLst>
                <a:ext uri="{FF2B5EF4-FFF2-40B4-BE49-F238E27FC236}">
                  <a16:creationId xmlns:a16="http://schemas.microsoft.com/office/drawing/2014/main" id="{838B216E-C4AB-446C-A6E5-247B40BB2828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4A9209C-1E72-4BCE-BB6C-5B0ABBDD80EC}"/>
              </a:ext>
            </a:extLst>
          </p:cNvPr>
          <p:cNvGrpSpPr/>
          <p:nvPr/>
        </p:nvGrpSpPr>
        <p:grpSpPr>
          <a:xfrm>
            <a:off x="5686650" y="2362425"/>
            <a:ext cx="3600000" cy="3600000"/>
            <a:chOff x="4296000" y="1629000"/>
            <a:chExt cx="3600000" cy="3600000"/>
          </a:xfrm>
          <a:scene3d>
            <a:camera prst="isometricOffAxis1Right"/>
            <a:lightRig rig="threePt" dir="t"/>
          </a:scene3d>
        </p:grpSpPr>
        <p:pic>
          <p:nvPicPr>
            <p:cNvPr id="7" name="Imagem 6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E6B1EF04-96A6-4C21-BE0A-E1196F6B2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8" name="Triângulo Retângulo 7">
              <a:extLst>
                <a:ext uri="{FF2B5EF4-FFF2-40B4-BE49-F238E27FC236}">
                  <a16:creationId xmlns:a16="http://schemas.microsoft.com/office/drawing/2014/main" id="{B77C2D9B-68CE-4CFB-8E94-5CE2E605B516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Retângulo 8">
              <a:extLst>
                <a:ext uri="{FF2B5EF4-FFF2-40B4-BE49-F238E27FC236}">
                  <a16:creationId xmlns:a16="http://schemas.microsoft.com/office/drawing/2014/main" id="{F4103FC3-43B4-45D7-BCA9-E055766A19C7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5E5E5FD-DC96-4594-B959-9CF3EA5D82B7}"/>
              </a:ext>
            </a:extLst>
          </p:cNvPr>
          <p:cNvGrpSpPr/>
          <p:nvPr/>
        </p:nvGrpSpPr>
        <p:grpSpPr>
          <a:xfrm>
            <a:off x="4900997" y="136275"/>
            <a:ext cx="3600000" cy="3600000"/>
            <a:chOff x="4296000" y="1629000"/>
            <a:chExt cx="3600000" cy="3600000"/>
          </a:xfrm>
          <a:scene3d>
            <a:camera prst="isometricOffAxis1Top"/>
            <a:lightRig rig="threePt" dir="t"/>
          </a:scene3d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A36DF8F9-33C6-4F2E-8BF0-94DDA6961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11" name="Triângulo Retângulo 10">
              <a:extLst>
                <a:ext uri="{FF2B5EF4-FFF2-40B4-BE49-F238E27FC236}">
                  <a16:creationId xmlns:a16="http://schemas.microsoft.com/office/drawing/2014/main" id="{EDCF0B3B-99AC-4882-94AE-0F935ED5DFDF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riângulo Retângulo 11">
              <a:extLst>
                <a:ext uri="{FF2B5EF4-FFF2-40B4-BE49-F238E27FC236}">
                  <a16:creationId xmlns:a16="http://schemas.microsoft.com/office/drawing/2014/main" id="{5AC9819A-A466-40F2-A364-86FBA34F5CA3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" name="Imagem 14" descr="Logotipo, nome da empresa&#10;&#10;Descrição gerada automaticamente">
            <a:extLst>
              <a:ext uri="{FF2B5EF4-FFF2-40B4-BE49-F238E27FC236}">
                <a16:creationId xmlns:a16="http://schemas.microsoft.com/office/drawing/2014/main" id="{9FBFAEB2-95B4-420F-822A-47436419C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08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4B50A428-44E5-404C-9D38-C6CA313BB8CC}"/>
              </a:ext>
            </a:extLst>
          </p:cNvPr>
          <p:cNvGrpSpPr/>
          <p:nvPr/>
        </p:nvGrpSpPr>
        <p:grpSpPr>
          <a:xfrm>
            <a:off x="3263956" y="2098814"/>
            <a:ext cx="3600000" cy="3600000"/>
            <a:chOff x="4296000" y="1629000"/>
            <a:chExt cx="3600000" cy="3600000"/>
          </a:xfrm>
          <a:scene3d>
            <a:camera prst="isometricOffAxis1Left"/>
            <a:lightRig rig="threePt" dir="t"/>
          </a:scene3d>
        </p:grpSpPr>
        <p:pic>
          <p:nvPicPr>
            <p:cNvPr id="2" name="Imagem 1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1B1AC59E-10FB-4407-82B2-8684DD026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3" name="Triângulo Retângulo 2">
              <a:extLst>
                <a:ext uri="{FF2B5EF4-FFF2-40B4-BE49-F238E27FC236}">
                  <a16:creationId xmlns:a16="http://schemas.microsoft.com/office/drawing/2014/main" id="{9CC6D4F7-BFD7-42A5-8EA1-07DB87A46E44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Triângulo Retângulo 3">
              <a:extLst>
                <a:ext uri="{FF2B5EF4-FFF2-40B4-BE49-F238E27FC236}">
                  <a16:creationId xmlns:a16="http://schemas.microsoft.com/office/drawing/2014/main" id="{838B216E-C4AB-446C-A6E5-247B40BB2828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4A9209C-1E72-4BCE-BB6C-5B0ABBDD80EC}"/>
              </a:ext>
            </a:extLst>
          </p:cNvPr>
          <p:cNvGrpSpPr/>
          <p:nvPr/>
        </p:nvGrpSpPr>
        <p:grpSpPr>
          <a:xfrm>
            <a:off x="5686650" y="2362425"/>
            <a:ext cx="3600000" cy="3600000"/>
            <a:chOff x="4296000" y="1629000"/>
            <a:chExt cx="3600000" cy="3600000"/>
          </a:xfrm>
          <a:scene3d>
            <a:camera prst="isometricOffAxis1Right"/>
            <a:lightRig rig="threePt" dir="t"/>
          </a:scene3d>
        </p:grpSpPr>
        <p:pic>
          <p:nvPicPr>
            <p:cNvPr id="7" name="Imagem 6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E6B1EF04-96A6-4C21-BE0A-E1196F6B2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8" name="Triângulo Retângulo 7">
              <a:extLst>
                <a:ext uri="{FF2B5EF4-FFF2-40B4-BE49-F238E27FC236}">
                  <a16:creationId xmlns:a16="http://schemas.microsoft.com/office/drawing/2014/main" id="{B77C2D9B-68CE-4CFB-8E94-5CE2E605B516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Retângulo 8">
              <a:extLst>
                <a:ext uri="{FF2B5EF4-FFF2-40B4-BE49-F238E27FC236}">
                  <a16:creationId xmlns:a16="http://schemas.microsoft.com/office/drawing/2014/main" id="{F4103FC3-43B4-45D7-BCA9-E055766A19C7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5E5E5FD-DC96-4594-B959-9CF3EA5D82B7}"/>
              </a:ext>
            </a:extLst>
          </p:cNvPr>
          <p:cNvGrpSpPr/>
          <p:nvPr/>
        </p:nvGrpSpPr>
        <p:grpSpPr>
          <a:xfrm>
            <a:off x="4900997" y="136275"/>
            <a:ext cx="3600000" cy="3600000"/>
            <a:chOff x="4296000" y="1629000"/>
            <a:chExt cx="3600000" cy="3600000"/>
          </a:xfrm>
          <a:scene3d>
            <a:camera prst="isometricOffAxis1Top"/>
            <a:lightRig rig="threePt" dir="t"/>
          </a:scene3d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A36DF8F9-33C6-4F2E-8BF0-94DDA6961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11" name="Triângulo Retângulo 10">
              <a:extLst>
                <a:ext uri="{FF2B5EF4-FFF2-40B4-BE49-F238E27FC236}">
                  <a16:creationId xmlns:a16="http://schemas.microsoft.com/office/drawing/2014/main" id="{EDCF0B3B-99AC-4882-94AE-0F935ED5DFDF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riângulo Retângulo 11">
              <a:extLst>
                <a:ext uri="{FF2B5EF4-FFF2-40B4-BE49-F238E27FC236}">
                  <a16:creationId xmlns:a16="http://schemas.microsoft.com/office/drawing/2014/main" id="{5AC9819A-A466-40F2-A364-86FBA34F5CA3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" name="Imagem 14" descr="Logotipo, nome da empresa&#10;&#10;Descrição gerada automaticamente">
            <a:extLst>
              <a:ext uri="{FF2B5EF4-FFF2-40B4-BE49-F238E27FC236}">
                <a16:creationId xmlns:a16="http://schemas.microsoft.com/office/drawing/2014/main" id="{9FBFAEB2-95B4-420F-822A-47436419C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6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1B1AC59E-10FB-4407-82B2-8684DD026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20" y="2090577"/>
            <a:ext cx="3600000" cy="3600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7" name="Imagem 6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6B1EF04-96A6-4C21-BE0A-E1196F6B2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25" y="2352900"/>
            <a:ext cx="3600000" cy="360000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36DF8F9-33C6-4F2E-8BF0-94DDA6961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8095" y="144513"/>
            <a:ext cx="3600000" cy="3600000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pic>
        <p:nvPicPr>
          <p:cNvPr id="15" name="Imagem 14" descr="Logotipo, nome da empresa&#10;&#10;Descrição gerada automaticamente">
            <a:extLst>
              <a:ext uri="{FF2B5EF4-FFF2-40B4-BE49-F238E27FC236}">
                <a16:creationId xmlns:a16="http://schemas.microsoft.com/office/drawing/2014/main" id="{D4BBC916-205A-46E1-AA72-489097AD8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sp>
        <p:nvSpPr>
          <p:cNvPr id="3" name="Botão de Ação: Vídeo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914CCC9-383C-5121-4475-BF44673B946A}"/>
              </a:ext>
            </a:extLst>
          </p:cNvPr>
          <p:cNvSpPr/>
          <p:nvPr/>
        </p:nvSpPr>
        <p:spPr>
          <a:xfrm>
            <a:off x="781396" y="3819328"/>
            <a:ext cx="1042416" cy="1042416"/>
          </a:xfrm>
          <a:prstGeom prst="actionButtonMovi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4C93CFA0-1425-8C06-6362-CE5C6DF420D9}"/>
              </a:ext>
            </a:extLst>
          </p:cNvPr>
          <p:cNvSpPr/>
          <p:nvPr/>
        </p:nvSpPr>
        <p:spPr>
          <a:xfrm rot="15614861">
            <a:off x="1580895" y="2956018"/>
            <a:ext cx="2403322" cy="239376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75334B8-39EE-D488-3526-D578210EAC56}"/>
              </a:ext>
            </a:extLst>
          </p:cNvPr>
          <p:cNvSpPr/>
          <p:nvPr/>
        </p:nvSpPr>
        <p:spPr>
          <a:xfrm>
            <a:off x="4368210" y="341847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+Z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1BACC51-16EF-C15F-6FC0-823FB6EA405D}"/>
              </a:ext>
            </a:extLst>
          </p:cNvPr>
          <p:cNvSpPr/>
          <p:nvPr/>
        </p:nvSpPr>
        <p:spPr>
          <a:xfrm>
            <a:off x="9474996" y="26731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-Z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5793258-EFEF-CC1F-55E8-D5ADF264EE69}"/>
              </a:ext>
            </a:extLst>
          </p:cNvPr>
          <p:cNvSpPr/>
          <p:nvPr/>
        </p:nvSpPr>
        <p:spPr>
          <a:xfrm>
            <a:off x="7774368" y="433287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+X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330D599-1BB5-0EFE-6982-E34E2EEE7037}"/>
              </a:ext>
            </a:extLst>
          </p:cNvPr>
          <p:cNvSpPr/>
          <p:nvPr/>
        </p:nvSpPr>
        <p:spPr>
          <a:xfrm>
            <a:off x="3241617" y="46745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-X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B50DC77-8DD8-7299-12CD-55AB2D16040F}"/>
              </a:ext>
            </a:extLst>
          </p:cNvPr>
          <p:cNvSpPr/>
          <p:nvPr/>
        </p:nvSpPr>
        <p:spPr>
          <a:xfrm>
            <a:off x="6096000" y="58781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+Y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172FFCC-31BF-3BF1-F694-03CA65800771}"/>
              </a:ext>
            </a:extLst>
          </p:cNvPr>
          <p:cNvSpPr/>
          <p:nvPr/>
        </p:nvSpPr>
        <p:spPr>
          <a:xfrm>
            <a:off x="6069337" y="608406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-Y</a:t>
            </a:r>
          </a:p>
        </p:txBody>
      </p:sp>
    </p:spTree>
    <p:extLst>
      <p:ext uri="{BB962C8B-B14F-4D97-AF65-F5344CB8AC3E}">
        <p14:creationId xmlns:p14="http://schemas.microsoft.com/office/powerpoint/2010/main" val="2236464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4B50A428-44E5-404C-9D38-C6CA313BB8CC}"/>
              </a:ext>
            </a:extLst>
          </p:cNvPr>
          <p:cNvGrpSpPr/>
          <p:nvPr/>
        </p:nvGrpSpPr>
        <p:grpSpPr>
          <a:xfrm>
            <a:off x="2806756" y="1578114"/>
            <a:ext cx="3600000" cy="3600000"/>
            <a:chOff x="4296000" y="1629000"/>
            <a:chExt cx="3600000" cy="3600000"/>
          </a:xfrm>
          <a:scene3d>
            <a:camera prst="isometricOffAxis1Left"/>
            <a:lightRig rig="threePt" dir="t"/>
          </a:scene3d>
        </p:grpSpPr>
        <p:pic>
          <p:nvPicPr>
            <p:cNvPr id="2" name="Imagem 1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1B1AC59E-10FB-4407-82B2-8684DD026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3" name="Triângulo Retângulo 2">
              <a:extLst>
                <a:ext uri="{FF2B5EF4-FFF2-40B4-BE49-F238E27FC236}">
                  <a16:creationId xmlns:a16="http://schemas.microsoft.com/office/drawing/2014/main" id="{9CC6D4F7-BFD7-42A5-8EA1-07DB87A46E44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Triângulo Retângulo 3">
              <a:extLst>
                <a:ext uri="{FF2B5EF4-FFF2-40B4-BE49-F238E27FC236}">
                  <a16:creationId xmlns:a16="http://schemas.microsoft.com/office/drawing/2014/main" id="{838B216E-C4AB-446C-A6E5-247B40BB2828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4A9209C-1E72-4BCE-BB6C-5B0ABBDD80EC}"/>
              </a:ext>
            </a:extLst>
          </p:cNvPr>
          <p:cNvGrpSpPr/>
          <p:nvPr/>
        </p:nvGrpSpPr>
        <p:grpSpPr>
          <a:xfrm>
            <a:off x="5229450" y="1841725"/>
            <a:ext cx="3600000" cy="3600000"/>
            <a:chOff x="4296000" y="1629000"/>
            <a:chExt cx="3600000" cy="3600000"/>
          </a:xfrm>
          <a:scene3d>
            <a:camera prst="isometricOffAxis1Right"/>
            <a:lightRig rig="threePt" dir="t"/>
          </a:scene3d>
        </p:grpSpPr>
        <p:pic>
          <p:nvPicPr>
            <p:cNvPr id="7" name="Imagem 6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E6B1EF04-96A6-4C21-BE0A-E1196F6B2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8" name="Triângulo Retângulo 7">
              <a:extLst>
                <a:ext uri="{FF2B5EF4-FFF2-40B4-BE49-F238E27FC236}">
                  <a16:creationId xmlns:a16="http://schemas.microsoft.com/office/drawing/2014/main" id="{B77C2D9B-68CE-4CFB-8E94-5CE2E605B516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Retângulo 8">
              <a:extLst>
                <a:ext uri="{FF2B5EF4-FFF2-40B4-BE49-F238E27FC236}">
                  <a16:creationId xmlns:a16="http://schemas.microsoft.com/office/drawing/2014/main" id="{F4103FC3-43B4-45D7-BCA9-E055766A19C7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5E5E5FD-DC96-4594-B959-9CF3EA5D82B7}"/>
              </a:ext>
            </a:extLst>
          </p:cNvPr>
          <p:cNvGrpSpPr/>
          <p:nvPr/>
        </p:nvGrpSpPr>
        <p:grpSpPr>
          <a:xfrm>
            <a:off x="4443797" y="-384425"/>
            <a:ext cx="3600000" cy="3600000"/>
            <a:chOff x="4296000" y="1629000"/>
            <a:chExt cx="3600000" cy="3600000"/>
          </a:xfrm>
          <a:scene3d>
            <a:camera prst="isometricOffAxis1Top"/>
            <a:lightRig rig="threePt" dir="t"/>
          </a:scene3d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A36DF8F9-33C6-4F2E-8BF0-94DDA6961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11" name="Triângulo Retângulo 10">
              <a:extLst>
                <a:ext uri="{FF2B5EF4-FFF2-40B4-BE49-F238E27FC236}">
                  <a16:creationId xmlns:a16="http://schemas.microsoft.com/office/drawing/2014/main" id="{EDCF0B3B-99AC-4882-94AE-0F935ED5DFDF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riângulo Retângulo 11">
              <a:extLst>
                <a:ext uri="{FF2B5EF4-FFF2-40B4-BE49-F238E27FC236}">
                  <a16:creationId xmlns:a16="http://schemas.microsoft.com/office/drawing/2014/main" id="{5AC9819A-A466-40F2-A364-86FBA34F5CA3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" name="Imagem 14" descr="Logotipo, nome da empresa&#10;&#10;Descrição gerada automaticamente">
            <a:extLst>
              <a:ext uri="{FF2B5EF4-FFF2-40B4-BE49-F238E27FC236}">
                <a16:creationId xmlns:a16="http://schemas.microsoft.com/office/drawing/2014/main" id="{9FBFAEB2-95B4-420F-822A-47436419C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sp>
        <p:nvSpPr>
          <p:cNvPr id="26" name="Elipse 25">
            <a:extLst>
              <a:ext uri="{FF2B5EF4-FFF2-40B4-BE49-F238E27FC236}">
                <a16:creationId xmlns:a16="http://schemas.microsoft.com/office/drawing/2014/main" id="{10A21DC3-D3FC-40E3-92F0-EC33B2DD99F0}"/>
              </a:ext>
            </a:extLst>
          </p:cNvPr>
          <p:cNvSpPr/>
          <p:nvPr/>
        </p:nvSpPr>
        <p:spPr>
          <a:xfrm>
            <a:off x="8522271" y="147664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B5C8CB7A-EA38-897D-1AB2-2E7C8152001C}"/>
              </a:ext>
            </a:extLst>
          </p:cNvPr>
          <p:cNvGrpSpPr/>
          <p:nvPr/>
        </p:nvGrpSpPr>
        <p:grpSpPr>
          <a:xfrm>
            <a:off x="3760816" y="143513"/>
            <a:ext cx="6669170" cy="6303414"/>
            <a:chOff x="3760816" y="143513"/>
            <a:chExt cx="6669170" cy="6303414"/>
          </a:xfrm>
        </p:grpSpPr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4F6AA4E7-4BBA-0FFD-BEFE-65075BEF9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5698F374-CA5B-B76A-A54F-358E500D5D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A9B91A9E-DA2D-8BC9-16D6-E932439981D9}"/>
                </a:ext>
              </a:extLst>
            </p:cNvPr>
            <p:cNvSpPr txBox="1"/>
            <p:nvPr/>
          </p:nvSpPr>
          <p:spPr>
            <a:xfrm>
              <a:off x="10009678" y="4678136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+X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2C0EE87A-00CC-9EE4-D324-290D38533551}"/>
                </a:ext>
              </a:extLst>
            </p:cNvPr>
            <p:cNvSpPr txBox="1"/>
            <p:nvPr/>
          </p:nvSpPr>
          <p:spPr>
            <a:xfrm>
              <a:off x="5124217" y="143513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+Y</a:t>
              </a: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50C8BE9A-BBA6-3632-0951-0BBC0180C340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D64A6C8C-F3C5-7842-F4D2-4A6382D1833E}"/>
                </a:ext>
              </a:extLst>
            </p:cNvPr>
            <p:cNvSpPr txBox="1"/>
            <p:nvPr/>
          </p:nvSpPr>
          <p:spPr>
            <a:xfrm>
              <a:off x="6250290" y="607759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+Z</a:t>
              </a:r>
            </a:p>
          </p:txBody>
        </p:sp>
      </p:grpSp>
      <p:sp>
        <p:nvSpPr>
          <p:cNvPr id="24" name="Elipse 23">
            <a:extLst>
              <a:ext uri="{FF2B5EF4-FFF2-40B4-BE49-F238E27FC236}">
                <a16:creationId xmlns:a16="http://schemas.microsoft.com/office/drawing/2014/main" id="{E01CAC5F-4BC2-4428-B9BF-A57539D9CD43}"/>
              </a:ext>
            </a:extLst>
          </p:cNvPr>
          <p:cNvSpPr/>
          <p:nvPr/>
        </p:nvSpPr>
        <p:spPr>
          <a:xfrm>
            <a:off x="8494164" y="492579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78A51BD9-C369-4245-AFDF-594B7EC01F6B}"/>
              </a:ext>
            </a:extLst>
          </p:cNvPr>
          <p:cNvSpPr/>
          <p:nvPr/>
        </p:nvSpPr>
        <p:spPr>
          <a:xfrm>
            <a:off x="5201343" y="5458559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87CC240-76A1-4C1A-AD53-6EF9B86BD396}"/>
              </a:ext>
            </a:extLst>
          </p:cNvPr>
          <p:cNvSpPr/>
          <p:nvPr/>
        </p:nvSpPr>
        <p:spPr>
          <a:xfrm>
            <a:off x="5229450" y="200941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64268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69D635E8-70C8-4F56-B834-ECF35D311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E15C39D0-A14C-4D6D-BF35-CBFD883DFB80}"/>
              </a:ext>
            </a:extLst>
          </p:cNvPr>
          <p:cNvSpPr/>
          <p:nvPr/>
        </p:nvSpPr>
        <p:spPr>
          <a:xfrm>
            <a:off x="7716000" y="14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802756F-A674-4929-9549-E643FB6E3355}"/>
              </a:ext>
            </a:extLst>
          </p:cNvPr>
          <p:cNvSpPr txBox="1"/>
          <p:nvPr/>
        </p:nvSpPr>
        <p:spPr>
          <a:xfrm>
            <a:off x="3457309" y="548505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0, y 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302DA6B-C396-4810-BE8B-A0776E13D091}"/>
              </a:ext>
            </a:extLst>
          </p:cNvPr>
          <p:cNvSpPr txBox="1"/>
          <p:nvPr/>
        </p:nvSpPr>
        <p:spPr>
          <a:xfrm>
            <a:off x="3350217" y="98476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0, y 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5B10F4E-6AB9-4F1D-91B2-40D3D06838C5}"/>
              </a:ext>
            </a:extLst>
          </p:cNvPr>
          <p:cNvSpPr txBox="1"/>
          <p:nvPr/>
        </p:nvSpPr>
        <p:spPr>
          <a:xfrm>
            <a:off x="7746032" y="92345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DB8D81-F8B5-4822-BF30-7A62DCF1BC6C}"/>
              </a:ext>
            </a:extLst>
          </p:cNvPr>
          <p:cNvSpPr txBox="1"/>
          <p:nvPr/>
        </p:nvSpPr>
        <p:spPr>
          <a:xfrm>
            <a:off x="7938085" y="548505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0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E3691E6-E5BB-3172-2E17-B1E30E432210}"/>
              </a:ext>
            </a:extLst>
          </p:cNvPr>
          <p:cNvGrpSpPr/>
          <p:nvPr/>
        </p:nvGrpSpPr>
        <p:grpSpPr>
          <a:xfrm>
            <a:off x="4076467" y="372113"/>
            <a:ext cx="5134319" cy="5027780"/>
            <a:chOff x="5124217" y="676913"/>
            <a:chExt cx="5134319" cy="5027780"/>
          </a:xfrm>
        </p:grpSpPr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A69ED900-3C0D-FB86-96BF-F9B142AFA3A7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5523750" y="5533800"/>
              <a:ext cx="40298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528FB0E1-B55F-6150-4389-E0BFDC8389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1289569"/>
              <a:ext cx="0" cy="418178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D85A702-B82A-2FDC-ADD5-12E5014E528C}"/>
                </a:ext>
              </a:extLst>
            </p:cNvPr>
            <p:cNvSpPr txBox="1"/>
            <p:nvPr/>
          </p:nvSpPr>
          <p:spPr>
            <a:xfrm>
              <a:off x="9838228" y="5335361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+X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DEF950A-63A9-BDFB-AF7F-F4C8568F5378}"/>
                </a:ext>
              </a:extLst>
            </p:cNvPr>
            <p:cNvSpPr txBox="1"/>
            <p:nvPr/>
          </p:nvSpPr>
          <p:spPr>
            <a:xfrm>
              <a:off x="5124217" y="676913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+Y</a:t>
              </a:r>
            </a:p>
          </p:txBody>
        </p:sp>
      </p:grpSp>
      <p:sp>
        <p:nvSpPr>
          <p:cNvPr id="6" name="Elipse 5">
            <a:extLst>
              <a:ext uri="{FF2B5EF4-FFF2-40B4-BE49-F238E27FC236}">
                <a16:creationId xmlns:a16="http://schemas.microsoft.com/office/drawing/2014/main" id="{9F950A19-C319-4226-8B69-1F6CB318E7BC}"/>
              </a:ext>
            </a:extLst>
          </p:cNvPr>
          <p:cNvSpPr/>
          <p:nvPr/>
        </p:nvSpPr>
        <p:spPr>
          <a:xfrm>
            <a:off x="7716000" y="50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671037D-B46D-49FD-8E44-C66C5E7EBEDE}"/>
              </a:ext>
            </a:extLst>
          </p:cNvPr>
          <p:cNvSpPr/>
          <p:nvPr/>
        </p:nvSpPr>
        <p:spPr>
          <a:xfrm>
            <a:off x="4116000" y="50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735F457-31C8-4AF0-A9FA-481FFA48AC4A}"/>
              </a:ext>
            </a:extLst>
          </p:cNvPr>
          <p:cNvSpPr/>
          <p:nvPr/>
        </p:nvSpPr>
        <p:spPr>
          <a:xfrm>
            <a:off x="4116000" y="14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4587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69745DF-93C4-47EF-9B34-9574ED5FD0D0}"/>
              </a:ext>
            </a:extLst>
          </p:cNvPr>
          <p:cNvSpPr txBox="1"/>
          <p:nvPr/>
        </p:nvSpPr>
        <p:spPr>
          <a:xfrm>
            <a:off x="3968654" y="1851645"/>
            <a:ext cx="425469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900" dirty="0">
                <a:latin typeface="Edwardian Script ITC" panose="030303020407070D0804" pitchFamily="66" charset="0"/>
              </a:rPr>
              <a:t>Fim.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8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30726D25-579F-4326-A35D-D0AC5055E0B0}"/>
              </a:ext>
            </a:extLst>
          </p:cNvPr>
          <p:cNvGrpSpPr/>
          <p:nvPr/>
        </p:nvGrpSpPr>
        <p:grpSpPr>
          <a:xfrm>
            <a:off x="4324831" y="1418935"/>
            <a:ext cx="3600000" cy="3600000"/>
            <a:chOff x="5377248" y="2471351"/>
            <a:chExt cx="1190368" cy="1190368"/>
          </a:xfrm>
          <a:scene3d>
            <a:camera prst="isometricOffAxis1Top"/>
            <a:lightRig rig="threePt" dir="t"/>
          </a:scene3d>
        </p:grpSpPr>
        <p:cxnSp>
          <p:nvCxnSpPr>
            <p:cNvPr id="2" name="Conector de Seta Reta 1">
              <a:extLst>
                <a:ext uri="{FF2B5EF4-FFF2-40B4-BE49-F238E27FC236}">
                  <a16:creationId xmlns:a16="http://schemas.microsoft.com/office/drawing/2014/main" id="{E30D07D6-4F99-4DFD-B690-A6E3B57727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2432" y="2471351"/>
              <a:ext cx="0" cy="595184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FF9DCC1B-B777-4F3E-A4A0-709C492725F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270024" y="2768943"/>
              <a:ext cx="0" cy="59518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1450707C-2DE9-4474-B580-F215AB36196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972432" y="3066535"/>
              <a:ext cx="0" cy="5951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C5DFD034-5456-4445-A831-BFB9F300BAC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674840" y="2768943"/>
              <a:ext cx="0" cy="59518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4CB4DA6-36A9-4AA3-8618-75B691DE77B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15050" y="3218933"/>
            <a:ext cx="0" cy="14400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CE3AC56-369E-4C1B-AA69-801921833CE0}"/>
              </a:ext>
            </a:extLst>
          </p:cNvPr>
          <p:cNvCxnSpPr>
            <a:cxnSpLocks/>
          </p:cNvCxnSpPr>
          <p:nvPr/>
        </p:nvCxnSpPr>
        <p:spPr>
          <a:xfrm flipV="1">
            <a:off x="6125087" y="1769408"/>
            <a:ext cx="0" cy="14400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57F0A56-4ED6-4581-9E38-6F7771CC26D1}"/>
              </a:ext>
            </a:extLst>
          </p:cNvPr>
          <p:cNvSpPr txBox="1"/>
          <p:nvPr/>
        </p:nvSpPr>
        <p:spPr>
          <a:xfrm>
            <a:off x="4061075" y="335240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40FC29E-7D67-40F7-B9FC-9BE0EE129797}"/>
              </a:ext>
            </a:extLst>
          </p:cNvPr>
          <p:cNvSpPr txBox="1"/>
          <p:nvPr/>
        </p:nvSpPr>
        <p:spPr>
          <a:xfrm>
            <a:off x="6996507" y="374538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z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99C8FE8-B580-47A5-9279-32D334BFD4C1}"/>
              </a:ext>
            </a:extLst>
          </p:cNvPr>
          <p:cNvSpPr txBox="1"/>
          <p:nvPr/>
        </p:nvSpPr>
        <p:spPr>
          <a:xfrm>
            <a:off x="5023429" y="221001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-z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D31C644-8670-4458-854E-781C49D714B8}"/>
              </a:ext>
            </a:extLst>
          </p:cNvPr>
          <p:cNvSpPr txBox="1"/>
          <p:nvPr/>
        </p:nvSpPr>
        <p:spPr>
          <a:xfrm>
            <a:off x="7816498" y="2719473"/>
            <a:ext cx="35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-x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00C0683-C661-42EA-B506-FF747FC432DA}"/>
              </a:ext>
            </a:extLst>
          </p:cNvPr>
          <p:cNvSpPr txBox="1"/>
          <p:nvPr/>
        </p:nvSpPr>
        <p:spPr>
          <a:xfrm>
            <a:off x="5980399" y="125128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y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ED406E-4D29-4FED-B11D-E79B87433DF6}"/>
              </a:ext>
            </a:extLst>
          </p:cNvPr>
          <p:cNvSpPr txBox="1"/>
          <p:nvPr/>
        </p:nvSpPr>
        <p:spPr>
          <a:xfrm>
            <a:off x="5916303" y="465893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-y</a:t>
            </a:r>
          </a:p>
        </p:txBody>
      </p:sp>
      <p:pic>
        <p:nvPicPr>
          <p:cNvPr id="25" name="Imagem 24" descr="Logotipo, nome da empresa&#10;&#10;Descrição gerada automaticamente">
            <a:extLst>
              <a:ext uri="{FF2B5EF4-FFF2-40B4-BE49-F238E27FC236}">
                <a16:creationId xmlns:a16="http://schemas.microsoft.com/office/drawing/2014/main" id="{6844C539-CDBF-4C5C-B0B6-835B3A397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1026" name="Picture 2" descr="Unity logo and symbol, meaning, history, PNG">
            <a:extLst>
              <a:ext uri="{FF2B5EF4-FFF2-40B4-BE49-F238E27FC236}">
                <a16:creationId xmlns:a16="http://schemas.microsoft.com/office/drawing/2014/main" id="{D92AEFA3-51F1-DCA5-1D85-708258AC7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88" y="18666"/>
            <a:ext cx="3895725" cy="219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65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30726D25-579F-4326-A35D-D0AC5055E0B0}"/>
              </a:ext>
            </a:extLst>
          </p:cNvPr>
          <p:cNvGrpSpPr/>
          <p:nvPr/>
        </p:nvGrpSpPr>
        <p:grpSpPr>
          <a:xfrm>
            <a:off x="4324831" y="1418935"/>
            <a:ext cx="3600000" cy="3600000"/>
            <a:chOff x="5377248" y="2471351"/>
            <a:chExt cx="1190368" cy="1190368"/>
          </a:xfrm>
          <a:scene3d>
            <a:camera prst="isometricOffAxis1Top"/>
            <a:lightRig rig="threePt" dir="t"/>
          </a:scene3d>
        </p:grpSpPr>
        <p:cxnSp>
          <p:nvCxnSpPr>
            <p:cNvPr id="2" name="Conector de Seta Reta 1">
              <a:extLst>
                <a:ext uri="{FF2B5EF4-FFF2-40B4-BE49-F238E27FC236}">
                  <a16:creationId xmlns:a16="http://schemas.microsoft.com/office/drawing/2014/main" id="{E30D07D6-4F99-4DFD-B690-A6E3B57727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2432" y="2471351"/>
              <a:ext cx="0" cy="595184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FF9DCC1B-B777-4F3E-A4A0-709C492725F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270024" y="2768943"/>
              <a:ext cx="0" cy="59518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1450707C-2DE9-4474-B580-F215AB36196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972432" y="3066535"/>
              <a:ext cx="0" cy="5951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C5DFD034-5456-4445-A831-BFB9F300BAC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674840" y="2768943"/>
              <a:ext cx="0" cy="59518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4CB4DA6-36A9-4AA3-8618-75B691DE77B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15050" y="3218933"/>
            <a:ext cx="0" cy="14400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CE3AC56-369E-4C1B-AA69-801921833CE0}"/>
              </a:ext>
            </a:extLst>
          </p:cNvPr>
          <p:cNvCxnSpPr>
            <a:cxnSpLocks/>
          </p:cNvCxnSpPr>
          <p:nvPr/>
        </p:nvCxnSpPr>
        <p:spPr>
          <a:xfrm flipV="1">
            <a:off x="6125087" y="1769408"/>
            <a:ext cx="0" cy="14400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57F0A56-4ED6-4581-9E38-6F7771CC26D1}"/>
              </a:ext>
            </a:extLst>
          </p:cNvPr>
          <p:cNvSpPr txBox="1"/>
          <p:nvPr/>
        </p:nvSpPr>
        <p:spPr>
          <a:xfrm>
            <a:off x="4025809" y="3352409"/>
            <a:ext cx="35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-x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40FC29E-7D67-40F7-B9FC-9BE0EE129797}"/>
              </a:ext>
            </a:extLst>
          </p:cNvPr>
          <p:cNvSpPr txBox="1"/>
          <p:nvPr/>
        </p:nvSpPr>
        <p:spPr>
          <a:xfrm>
            <a:off x="6996507" y="374538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z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99C8FE8-B580-47A5-9279-32D334BFD4C1}"/>
              </a:ext>
            </a:extLst>
          </p:cNvPr>
          <p:cNvSpPr txBox="1"/>
          <p:nvPr/>
        </p:nvSpPr>
        <p:spPr>
          <a:xfrm>
            <a:off x="5023429" y="221001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-z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D31C644-8670-4458-854E-781C49D714B8}"/>
              </a:ext>
            </a:extLst>
          </p:cNvPr>
          <p:cNvSpPr txBox="1"/>
          <p:nvPr/>
        </p:nvSpPr>
        <p:spPr>
          <a:xfrm>
            <a:off x="7851764" y="271947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00C0683-C661-42EA-B506-FF747FC432DA}"/>
              </a:ext>
            </a:extLst>
          </p:cNvPr>
          <p:cNvSpPr txBox="1"/>
          <p:nvPr/>
        </p:nvSpPr>
        <p:spPr>
          <a:xfrm>
            <a:off x="5980399" y="125128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y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ED406E-4D29-4FED-B11D-E79B87433DF6}"/>
              </a:ext>
            </a:extLst>
          </p:cNvPr>
          <p:cNvSpPr txBox="1"/>
          <p:nvPr/>
        </p:nvSpPr>
        <p:spPr>
          <a:xfrm>
            <a:off x="5916303" y="465893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-y</a:t>
            </a:r>
          </a:p>
        </p:txBody>
      </p:sp>
      <p:pic>
        <p:nvPicPr>
          <p:cNvPr id="25" name="Imagem 24" descr="Logotipo, nome da empresa&#10;&#10;Descrição gerada automaticamente">
            <a:extLst>
              <a:ext uri="{FF2B5EF4-FFF2-40B4-BE49-F238E27FC236}">
                <a16:creationId xmlns:a16="http://schemas.microsoft.com/office/drawing/2014/main" id="{6844C539-CDBF-4C5C-B0B6-835B3A397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872CC1C-32BA-B5CE-C07B-152E63FF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299019"/>
            <a:ext cx="3171825" cy="132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3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Левая система координат и правая система координат, а также мировая система  координат и локальная система координат в Unity - Русские Блоги">
            <a:extLst>
              <a:ext uri="{FF2B5EF4-FFF2-40B4-BE49-F238E27FC236}">
                <a16:creationId xmlns:a16="http://schemas.microsoft.com/office/drawing/2014/main" id="{E686B0B6-A604-31C0-9BA4-432600C58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3" y="382588"/>
            <a:ext cx="360997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90C33CD3-5A0A-577D-BE1F-D641CF7EC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587" y="3275012"/>
            <a:ext cx="40608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40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7740C09-391A-39D5-29E4-F681A0A9E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30" y="0"/>
            <a:ext cx="9128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1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4CB4DA6-36A9-4AA3-8618-75B691DE77B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15050" y="3218933"/>
            <a:ext cx="0" cy="14400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CE3AC56-369E-4C1B-AA69-801921833CE0}"/>
              </a:ext>
            </a:extLst>
          </p:cNvPr>
          <p:cNvCxnSpPr>
            <a:cxnSpLocks/>
          </p:cNvCxnSpPr>
          <p:nvPr/>
        </p:nvCxnSpPr>
        <p:spPr>
          <a:xfrm flipV="1">
            <a:off x="6125087" y="1769408"/>
            <a:ext cx="0" cy="14400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57F0A56-4ED6-4581-9E38-6F7771CC26D1}"/>
              </a:ext>
            </a:extLst>
          </p:cNvPr>
          <p:cNvSpPr txBox="1"/>
          <p:nvPr/>
        </p:nvSpPr>
        <p:spPr>
          <a:xfrm>
            <a:off x="4025809" y="3352409"/>
            <a:ext cx="35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-x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40FC29E-7D67-40F7-B9FC-9BE0EE129797}"/>
              </a:ext>
            </a:extLst>
          </p:cNvPr>
          <p:cNvSpPr txBox="1"/>
          <p:nvPr/>
        </p:nvSpPr>
        <p:spPr>
          <a:xfrm>
            <a:off x="6996507" y="374538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z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99C8FE8-B580-47A5-9279-32D334BFD4C1}"/>
              </a:ext>
            </a:extLst>
          </p:cNvPr>
          <p:cNvSpPr txBox="1"/>
          <p:nvPr/>
        </p:nvSpPr>
        <p:spPr>
          <a:xfrm>
            <a:off x="5023429" y="221001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-z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D31C644-8670-4458-854E-781C49D714B8}"/>
              </a:ext>
            </a:extLst>
          </p:cNvPr>
          <p:cNvSpPr txBox="1"/>
          <p:nvPr/>
        </p:nvSpPr>
        <p:spPr>
          <a:xfrm>
            <a:off x="7851764" y="271947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00C0683-C661-42EA-B506-FF747FC432DA}"/>
              </a:ext>
            </a:extLst>
          </p:cNvPr>
          <p:cNvSpPr txBox="1"/>
          <p:nvPr/>
        </p:nvSpPr>
        <p:spPr>
          <a:xfrm>
            <a:off x="5980399" y="125128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y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ED406E-4D29-4FED-B11D-E79B87433DF6}"/>
              </a:ext>
            </a:extLst>
          </p:cNvPr>
          <p:cNvSpPr txBox="1"/>
          <p:nvPr/>
        </p:nvSpPr>
        <p:spPr>
          <a:xfrm>
            <a:off x="5916303" y="465893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-y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1BFEA79-CAE0-4634-A1A6-5EEE3F5E2C80}"/>
              </a:ext>
            </a:extLst>
          </p:cNvPr>
          <p:cNvSpPr txBox="1"/>
          <p:nvPr/>
        </p:nvSpPr>
        <p:spPr>
          <a:xfrm>
            <a:off x="7182569" y="415033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433DE16-F70B-44BE-9783-508EA0DE11EC}"/>
              </a:ext>
            </a:extLst>
          </p:cNvPr>
          <p:cNvSpPr txBox="1"/>
          <p:nvPr/>
        </p:nvSpPr>
        <p:spPr>
          <a:xfrm>
            <a:off x="4334057" y="1903283"/>
            <a:ext cx="83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NORTE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4B89029-E2FF-435A-A3DE-50177DFD110E}"/>
              </a:ext>
            </a:extLst>
          </p:cNvPr>
          <p:cNvSpPr txBox="1"/>
          <p:nvPr/>
        </p:nvSpPr>
        <p:spPr>
          <a:xfrm>
            <a:off x="3187216" y="3784692"/>
            <a:ext cx="77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OESTE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D23461E-453B-4CDF-8273-7527A5F2F3D9}"/>
              </a:ext>
            </a:extLst>
          </p:cNvPr>
          <p:cNvSpPr txBox="1"/>
          <p:nvPr/>
        </p:nvSpPr>
        <p:spPr>
          <a:xfrm>
            <a:off x="8507381" y="2287537"/>
            <a:ext cx="60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LEST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4BE4806-6E3C-4FD8-81B7-E98329919A26}"/>
              </a:ext>
            </a:extLst>
          </p:cNvPr>
          <p:cNvSpPr txBox="1"/>
          <p:nvPr/>
        </p:nvSpPr>
        <p:spPr>
          <a:xfrm>
            <a:off x="5767037" y="76048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CIMA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17AD57D-6AD3-47A1-95FC-235E5DD90F10}"/>
              </a:ext>
            </a:extLst>
          </p:cNvPr>
          <p:cNvSpPr txBox="1"/>
          <p:nvPr/>
        </p:nvSpPr>
        <p:spPr>
          <a:xfrm>
            <a:off x="5720677" y="5237387"/>
            <a:ext cx="76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BAIXO</a:t>
            </a:r>
          </a:p>
        </p:txBody>
      </p:sp>
      <p:pic>
        <p:nvPicPr>
          <p:cNvPr id="25" name="Imagem 24" descr="Logotipo, nome da empresa&#10;&#10;Descrição gerada automaticamente">
            <a:extLst>
              <a:ext uri="{FF2B5EF4-FFF2-40B4-BE49-F238E27FC236}">
                <a16:creationId xmlns:a16="http://schemas.microsoft.com/office/drawing/2014/main" id="{6844C539-CDBF-4C5C-B0B6-835B3A397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268223E3-127D-1726-96AC-E409A896448F}"/>
              </a:ext>
            </a:extLst>
          </p:cNvPr>
          <p:cNvGrpSpPr/>
          <p:nvPr/>
        </p:nvGrpSpPr>
        <p:grpSpPr>
          <a:xfrm>
            <a:off x="4324831" y="1418935"/>
            <a:ext cx="3600000" cy="3600000"/>
            <a:chOff x="5377248" y="2471351"/>
            <a:chExt cx="1190368" cy="1190368"/>
          </a:xfrm>
          <a:scene3d>
            <a:camera prst="isometricOffAxis1Top"/>
            <a:lightRig rig="threePt" dir="t"/>
          </a:scene3d>
        </p:grpSpPr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0C9AFEEF-D9F5-1669-EB98-3BA04CBBCC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2432" y="2471351"/>
              <a:ext cx="0" cy="595184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FD50957B-2518-E351-27C5-C673125119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270024" y="2768943"/>
              <a:ext cx="0" cy="59518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495301A3-65AE-65B7-6BD7-B66018B2B18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972432" y="3066535"/>
              <a:ext cx="0" cy="5951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826BBF64-9505-244E-E880-2217C98978F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674840" y="2768943"/>
              <a:ext cx="0" cy="59518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408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ILT e-Book / GLScene">
            <a:extLst>
              <a:ext uri="{FF2B5EF4-FFF2-40B4-BE49-F238E27FC236}">
                <a16:creationId xmlns:a16="http://schemas.microsoft.com/office/drawing/2014/main" id="{9E3C3529-81ED-6340-C39B-4D1D414EF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2524125"/>
            <a:ext cx="24955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31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1B1AC59E-10FB-4407-82B2-8684DD026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20" y="2090577"/>
            <a:ext cx="3600000" cy="3600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7" name="Imagem 6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6B1EF04-96A6-4C21-BE0A-E1196F6B2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25" y="2362425"/>
            <a:ext cx="3600000" cy="360000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36DF8F9-33C6-4F2E-8BF0-94DDA6961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8095" y="144513"/>
            <a:ext cx="3600000" cy="3600000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pic>
        <p:nvPicPr>
          <p:cNvPr id="15" name="Imagem 14" descr="Logotipo, nome da empresa&#10;&#10;Descrição gerada automaticamente">
            <a:extLst>
              <a:ext uri="{FF2B5EF4-FFF2-40B4-BE49-F238E27FC236}">
                <a16:creationId xmlns:a16="http://schemas.microsoft.com/office/drawing/2014/main" id="{D4BBC916-205A-46E1-AA72-489097AD8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3E742FAA-D919-4508-9EBE-39E1419379C6}"/>
              </a:ext>
            </a:extLst>
          </p:cNvPr>
          <p:cNvSpPr/>
          <p:nvPr/>
        </p:nvSpPr>
        <p:spPr>
          <a:xfrm>
            <a:off x="8889018" y="5467759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D9A8CA8-D84E-49FC-A936-86DB7A8C5689}"/>
              </a:ext>
            </a:extLst>
          </p:cNvPr>
          <p:cNvSpPr/>
          <p:nvPr/>
        </p:nvSpPr>
        <p:spPr>
          <a:xfrm>
            <a:off x="4114524" y="4933066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DBFBE90-0EF0-4A53-AA78-51903073F199}"/>
              </a:ext>
            </a:extLst>
          </p:cNvPr>
          <p:cNvSpPr/>
          <p:nvPr/>
        </p:nvSpPr>
        <p:spPr>
          <a:xfrm>
            <a:off x="5681922" y="597195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F34564F-893B-4496-A772-EDF95945C579}"/>
              </a:ext>
            </a:extLst>
          </p:cNvPr>
          <p:cNvSpPr/>
          <p:nvPr/>
        </p:nvSpPr>
        <p:spPr>
          <a:xfrm>
            <a:off x="7378052" y="106409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E16AC66-0D7B-4FE3-B32A-8E102DB29C4E}"/>
              </a:ext>
            </a:extLst>
          </p:cNvPr>
          <p:cNvSpPr/>
          <p:nvPr/>
        </p:nvSpPr>
        <p:spPr>
          <a:xfrm>
            <a:off x="8917125" y="201861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4ECBF1EF-3B9D-4A16-A60C-2AB0F1345DDD}"/>
              </a:ext>
            </a:extLst>
          </p:cNvPr>
          <p:cNvSpPr/>
          <p:nvPr/>
        </p:nvSpPr>
        <p:spPr>
          <a:xfrm>
            <a:off x="4142631" y="148392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95F5340-19F8-4375-A999-3D82C69BBFCB}"/>
              </a:ext>
            </a:extLst>
          </p:cNvPr>
          <p:cNvSpPr/>
          <p:nvPr/>
        </p:nvSpPr>
        <p:spPr>
          <a:xfrm>
            <a:off x="5710029" y="2522804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06426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807</Words>
  <Application>Microsoft Office PowerPoint</Application>
  <PresentationFormat>Widescreen</PresentationFormat>
  <Paragraphs>192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Edwardian Script ITC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Morgana Stradivarius</dc:creator>
  <cp:lastModifiedBy>Morgana Stradivarius</cp:lastModifiedBy>
  <cp:revision>5</cp:revision>
  <dcterms:created xsi:type="dcterms:W3CDTF">2021-10-05T11:47:07Z</dcterms:created>
  <dcterms:modified xsi:type="dcterms:W3CDTF">2024-06-01T09:28:04Z</dcterms:modified>
</cp:coreProperties>
</file>