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9" r:id="rId4"/>
    <p:sldId id="262" r:id="rId5"/>
    <p:sldId id="263" r:id="rId6"/>
    <p:sldId id="260" r:id="rId7"/>
    <p:sldId id="261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58" r:id="rId17"/>
    <p:sldId id="257" r:id="rId18"/>
    <p:sldId id="267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8D9B1-FDC7-12BF-5531-7967D2523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C4530-AC40-5F78-BF22-7E038D86A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873521-CCED-DFDC-829A-D3407204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95FECA-2C5F-90B6-02BE-77209890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8A22B-BA28-548C-3E70-634E052A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9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C8E0E-FD50-A76D-3169-2676566C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CD9BC6-2064-3735-5F3E-9CC371626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B0CFFA-A677-35E8-7136-AE7DE5B3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2EEA4-4A3B-134D-D75B-6ABDE30F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A8CF65-48EC-6A21-D770-3D438271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7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0303B6-7E56-4B33-AF74-766D52FA9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FC64EF-FF8A-C6CF-BB0E-CB2751E10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961254-5685-ADB9-6EC3-1EA3D70C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7C93E3-C085-BFDA-3C1F-80A0B4EC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5FC940-145A-60D4-A9E6-1BED4DB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35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AB4E7-FD54-9805-F69F-7F3535DA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D4623-89D1-51C5-C8ED-7AA1EB75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119B97-1994-A771-A367-F73497B3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3BDCB1-7729-C383-3D45-9F5D2883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3D43B-1B0C-7F4B-C368-AC96B1B1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45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27DAC-1A2D-F510-731B-EB54E67C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CDC901-1AB3-44AB-D7CB-F5121803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4D1939-50EE-55F8-A24F-0991F95A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2F5DAA-CFED-46D5-A2C9-6A793727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3BC38-CEF5-D2CE-8ADB-1A2F24E1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0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26502-EF49-941E-983C-369A1A15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48777-BCD4-EA39-1659-511782FC7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CD3B4F-66D4-293E-EEE7-7772682E7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3AF85D-BD63-BE80-2F58-611A5BA3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D407D2-12B1-4DDF-12F2-0F04E564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B5CC1F-8D57-04C6-6AC8-C0C52583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70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D3DE4-993B-4294-0FFA-75A288F0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3A9CF4-DB6E-7302-38DE-4EB205D92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792480-A40A-BFC7-A4B4-7BA03F4E7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389228-FD8E-3668-3A03-B8737921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164C0C-2B52-B30B-A211-1CD40BC36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804DBA-EA4B-A292-FC50-28C7B5C3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6DB18B-AA24-FED7-FEE5-E1CF2EEB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0ABEB7-73F1-1496-A889-66A685DF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62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18E6F-AC8C-D33F-B8BF-86F43DEA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DBB86B-5DA2-45D3-FEAD-37CE5236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B9777A-7E12-8474-D087-6EFFEEEF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520094-267B-8D3B-6A89-AC36CC0F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5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38DE78-7FCA-E90F-9CF8-E079497A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163324-C476-BA3C-02F8-209EDF98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9132E4-CFBE-F2ED-AE61-BF6A701B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88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B5AD8-07B3-3E39-0D04-40BD744A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2ECEF-B4CF-5C81-28D2-027C204F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FA2087-56B4-58C3-D70F-E57D7BCBF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BEB900-A5BD-D51A-84F5-507F2405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C9C5F0-6FAF-FA46-F0BD-87DD374D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65E2F7-1D09-3FC2-5B67-E56A1D12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2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E5DA3-1810-B9C0-CF29-87F1D499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0F6B40-DC27-C6C5-48AE-3C9D818C8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200FC3-3B5C-82C8-7395-C90B2DE95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C1219E-D4EF-531C-7A62-BCE680D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5C3B84-6179-2848-B1ED-51B0C168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95DD1-7481-1E0C-8E8D-0173CA7A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9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7C088C-578C-1D8C-5CA2-D4F26284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9B1024-71FA-0C91-2D97-DC3C965C0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EC9BF6-494A-7B1C-9923-976F72FE7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1BF4C-4A99-4CB4-8161-D7A712F8062E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6C9C5-1C23-8E39-5947-514E61598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E59D00-5FA6-B6A9-30DC-0BAEC2582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6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7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D9FBF-6BA3-18D9-3A92-ECE482936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6E5C655-34DF-016C-C3E9-62C1CF0033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BBDA9C9-2DE8-F600-701D-2650E6138D13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2B56E174-0421-508D-7268-71822EE95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8678188-BFF2-51A5-FA8D-D18F3BC123BB}"/>
              </a:ext>
            </a:extLst>
          </p:cNvPr>
          <p:cNvCxnSpPr>
            <a:cxnSpLocks/>
          </p:cNvCxnSpPr>
          <p:nvPr/>
        </p:nvCxnSpPr>
        <p:spPr>
          <a:xfrm flipH="1" flipV="1">
            <a:off x="0" y="5859131"/>
            <a:ext cx="12386824" cy="7071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7F2CD9B-28F6-A8BC-FB4F-64A95E7E1CDD}"/>
              </a:ext>
            </a:extLst>
          </p:cNvPr>
          <p:cNvCxnSpPr>
            <a:cxnSpLocks/>
          </p:cNvCxnSpPr>
          <p:nvPr/>
        </p:nvCxnSpPr>
        <p:spPr>
          <a:xfrm rot="5400000" flipV="1">
            <a:off x="2143207" y="5643918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504F15F-00C9-8C55-2E5C-0B882292672C}"/>
              </a:ext>
            </a:extLst>
          </p:cNvPr>
          <p:cNvSpPr txBox="1"/>
          <p:nvPr/>
        </p:nvSpPr>
        <p:spPr>
          <a:xfrm>
            <a:off x="277952" y="6147789"/>
            <a:ext cx="373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PlayerPosY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PlayerSizeY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</p:spTree>
    <p:extLst>
      <p:ext uri="{BB962C8B-B14F-4D97-AF65-F5344CB8AC3E}">
        <p14:creationId xmlns:p14="http://schemas.microsoft.com/office/powerpoint/2010/main" val="306086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8433-4089-A87B-0CA9-7C1DD2EB8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F9D56C8-6A40-4BEC-0D8B-6F61A7A865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091207C-79CC-5DB7-000F-D800F794E811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A7886991-8E79-4BBE-E4F6-AF20BB79A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B05158A-A74D-E410-0999-46FA07320E32}"/>
              </a:ext>
            </a:extLst>
          </p:cNvPr>
          <p:cNvCxnSpPr>
            <a:cxnSpLocks/>
          </p:cNvCxnSpPr>
          <p:nvPr/>
        </p:nvCxnSpPr>
        <p:spPr>
          <a:xfrm flipH="1" flipV="1">
            <a:off x="-97412" y="2204916"/>
            <a:ext cx="12386824" cy="7071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2C8DBD0-40B0-D6A4-B21E-B6DFA6B2CB9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91217" y="1987347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B585C4-D170-19D9-882B-20BDADEDC8AA}"/>
              </a:ext>
            </a:extLst>
          </p:cNvPr>
          <p:cNvSpPr txBox="1"/>
          <p:nvPr/>
        </p:nvSpPr>
        <p:spPr>
          <a:xfrm>
            <a:off x="8152599" y="1556932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BlockPosY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BlockSizeY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</p:spTree>
    <p:extLst>
      <p:ext uri="{BB962C8B-B14F-4D97-AF65-F5344CB8AC3E}">
        <p14:creationId xmlns:p14="http://schemas.microsoft.com/office/powerpoint/2010/main" val="158111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203E0-3F82-40C8-E748-BB0449A2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B3EB304-986E-7725-9329-223FAFBCAB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CC38A9-6AD9-CCA5-2CA8-BBB304814918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&gt;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&amp;&amp;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&lt;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20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CFB68-BCD9-AC16-1E2E-1A20963D9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D400D96-EF30-00C3-C172-C408DA1DE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D0DD808-4377-E2D0-6F16-86F2B793AEBF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89257908-AC78-69AE-3DA3-62B659D26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34B0EA4-DD41-2FD4-BFC5-1814644BCCF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85472"/>
            <a:ext cx="12386824" cy="7071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14294F2-A384-352F-1485-3A211E9B87DD}"/>
              </a:ext>
            </a:extLst>
          </p:cNvPr>
          <p:cNvCxnSpPr>
            <a:cxnSpLocks/>
          </p:cNvCxnSpPr>
          <p:nvPr/>
        </p:nvCxnSpPr>
        <p:spPr>
          <a:xfrm rot="5400000" flipV="1">
            <a:off x="2143207" y="770259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AD96AF-6F1E-92B1-CD84-21CA59B37560}"/>
              </a:ext>
            </a:extLst>
          </p:cNvPr>
          <p:cNvSpPr txBox="1"/>
          <p:nvPr/>
        </p:nvSpPr>
        <p:spPr>
          <a:xfrm>
            <a:off x="277952" y="409456"/>
            <a:ext cx="373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PlayerPosY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PlayerSizeY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</p:spTree>
    <p:extLst>
      <p:ext uri="{BB962C8B-B14F-4D97-AF65-F5344CB8AC3E}">
        <p14:creationId xmlns:p14="http://schemas.microsoft.com/office/powerpoint/2010/main" val="131324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D1D30-DF89-5E97-B49A-3F5D6B7EA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5D2CCE2-16A1-E373-9EF4-637AE730B4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9C042E3-BFD2-8734-37A9-479819448294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71A89DD0-9429-B319-BB5E-0CACC6046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D9654C-4045-00ED-AA4E-F48DE3909623}"/>
              </a:ext>
            </a:extLst>
          </p:cNvPr>
          <p:cNvCxnSpPr>
            <a:cxnSpLocks/>
          </p:cNvCxnSpPr>
          <p:nvPr/>
        </p:nvCxnSpPr>
        <p:spPr>
          <a:xfrm flipH="1" flipV="1">
            <a:off x="-97412" y="4637031"/>
            <a:ext cx="12386824" cy="7071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1310781-2D38-AD55-E48A-42BFC2801B5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91217" y="4419462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EE5742-F8A6-F0C9-291E-56AE985FA177}"/>
              </a:ext>
            </a:extLst>
          </p:cNvPr>
          <p:cNvSpPr txBox="1"/>
          <p:nvPr/>
        </p:nvSpPr>
        <p:spPr>
          <a:xfrm>
            <a:off x="8152599" y="4941155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BlockPosY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BlockSizeY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</p:spTree>
    <p:extLst>
      <p:ext uri="{BB962C8B-B14F-4D97-AF65-F5344CB8AC3E}">
        <p14:creationId xmlns:p14="http://schemas.microsoft.com/office/powerpoint/2010/main" val="55454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C8DC4-DBE4-6698-3EBE-25339F30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5057D8-4F04-72D3-DF22-3A5AFC44D5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B1EA23-D4BA-CE31-1626-08B87899949B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&gt;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&amp;&amp;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&lt;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&amp;&amp;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&gt;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46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C0E2A-6069-AB98-4BAD-CAB639EE9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64EFC30-9E5F-78A0-F8B8-2BAD0D780A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06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CACFE-7611-968A-AD30-B87110BB3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BB8B842-615F-4BE0-B722-30EB28F5C0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03C6089-D1D6-8637-A22E-90AE1C98106B}"/>
              </a:ext>
            </a:extLst>
          </p:cNvPr>
          <p:cNvGrpSpPr/>
          <p:nvPr/>
        </p:nvGrpSpPr>
        <p:grpSpPr>
          <a:xfrm>
            <a:off x="6789579" y="1143848"/>
            <a:ext cx="4080574" cy="3933844"/>
            <a:chOff x="3625838" y="1138732"/>
            <a:chExt cx="4080574" cy="3933844"/>
          </a:xfrm>
        </p:grpSpPr>
        <p:pic>
          <p:nvPicPr>
            <p:cNvPr id="3" name="Imagem 2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549ED0D5-F789-52B2-6C12-A3D46311B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4" name="Imagem 3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CA647968-3D5B-C07B-82A4-62BE19B6F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5" name="Imagem 4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FAA073CE-9B62-3684-B117-D19B784E8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70A348B-CFB9-99AD-9292-8F1ED26C9063}"/>
              </a:ext>
            </a:extLst>
          </p:cNvPr>
          <p:cNvGrpSpPr/>
          <p:nvPr/>
        </p:nvGrpSpPr>
        <p:grpSpPr>
          <a:xfrm>
            <a:off x="1506086" y="-190415"/>
            <a:ext cx="4069607" cy="6334372"/>
            <a:chOff x="105415" y="592010"/>
            <a:chExt cx="4069607" cy="633437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BDB6761-D322-0981-4110-F72189585DF6}"/>
                </a:ext>
              </a:extLst>
            </p:cNvPr>
            <p:cNvSpPr/>
            <p:nvPr/>
          </p:nvSpPr>
          <p:spPr>
            <a:xfrm>
              <a:off x="670412" y="592010"/>
              <a:ext cx="2437200" cy="24372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36ACFFE-360A-E8E6-E2B1-4E941379052B}"/>
                </a:ext>
              </a:extLst>
            </p:cNvPr>
            <p:cNvSpPr/>
            <p:nvPr/>
          </p:nvSpPr>
          <p:spPr>
            <a:xfrm>
              <a:off x="105415" y="2051982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D14C91B-B3F0-4F66-C048-2F73EAB3EDC4}"/>
                </a:ext>
              </a:extLst>
            </p:cNvPr>
            <p:cNvSpPr/>
            <p:nvPr/>
          </p:nvSpPr>
          <p:spPr>
            <a:xfrm>
              <a:off x="1737822" y="1879139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2323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3F6FE-C1EC-9926-D6D8-6044C6115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7D16D02-B717-94AF-272B-5E23E03B44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90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1BA27-AB44-83CD-E16A-9DF8160DB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6BFB2CC-4972-F1BC-FFC0-2248FC6CB3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74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63790-F0B2-E28A-6388-D2E58B8AB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C08403A-7FAC-2D6B-8FA3-55F781615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2326F86-C32D-3954-F98D-0B50ACD77786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4933E1F7-5D5F-0DCD-D776-235DCE7C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2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E4555-7764-3C71-6D4C-6D82324B9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691D18BB-E5A7-6233-76F8-29CF359FB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C884405-0456-A483-8520-1B3AA43390E0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2B37A7FF-67C8-74D9-8497-84AF09455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CF9F00B-1593-074E-7B4E-7F2BC412C1EA}"/>
              </a:ext>
            </a:extLst>
          </p:cNvPr>
          <p:cNvSpPr>
            <a:spLocks noChangeAspect="1"/>
          </p:cNvSpPr>
          <p:nvPr/>
        </p:nvSpPr>
        <p:spPr>
          <a:xfrm>
            <a:off x="7137836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58C72A2-9C0C-E5CE-1F6D-75B6D713A977}"/>
              </a:ext>
            </a:extLst>
          </p:cNvPr>
          <p:cNvSpPr>
            <a:spLocks noChangeAspect="1"/>
          </p:cNvSpPr>
          <p:nvPr/>
        </p:nvSpPr>
        <p:spPr>
          <a:xfrm>
            <a:off x="9576578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3CAF7B0-AD3B-B732-5C47-A8E8EAFCCD95}"/>
              </a:ext>
            </a:extLst>
          </p:cNvPr>
          <p:cNvSpPr>
            <a:spLocks noChangeAspect="1"/>
          </p:cNvSpPr>
          <p:nvPr/>
        </p:nvSpPr>
        <p:spPr>
          <a:xfrm>
            <a:off x="7137836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FF0DC68-9C44-771D-F1A0-17BB65C20A7D}"/>
              </a:ext>
            </a:extLst>
          </p:cNvPr>
          <p:cNvSpPr>
            <a:spLocks noChangeAspect="1"/>
          </p:cNvSpPr>
          <p:nvPr/>
        </p:nvSpPr>
        <p:spPr>
          <a:xfrm>
            <a:off x="9576578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0CE7DB-D655-09EA-03C0-E6C322FE5DB7}"/>
              </a:ext>
            </a:extLst>
          </p:cNvPr>
          <p:cNvSpPr txBox="1"/>
          <p:nvPr/>
        </p:nvSpPr>
        <p:spPr>
          <a:xfrm>
            <a:off x="6283346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E5D7C1-3E42-0B14-3B6F-26D8C61CAF6E}"/>
              </a:ext>
            </a:extLst>
          </p:cNvPr>
          <p:cNvSpPr txBox="1"/>
          <p:nvPr/>
        </p:nvSpPr>
        <p:spPr>
          <a:xfrm>
            <a:off x="6283346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9E86CC-FB82-79F5-ADA5-08D6AE0F0645}"/>
              </a:ext>
            </a:extLst>
          </p:cNvPr>
          <p:cNvSpPr txBox="1"/>
          <p:nvPr/>
        </p:nvSpPr>
        <p:spPr>
          <a:xfrm>
            <a:off x="9666576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0B47A4-BCD4-513E-A8A9-57A973C53255}"/>
              </a:ext>
            </a:extLst>
          </p:cNvPr>
          <p:cNvSpPr txBox="1"/>
          <p:nvPr/>
        </p:nvSpPr>
        <p:spPr>
          <a:xfrm>
            <a:off x="9666576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474A051-382F-EAC5-0D71-D6442B1C29C4}"/>
              </a:ext>
            </a:extLst>
          </p:cNvPr>
          <p:cNvSpPr>
            <a:spLocks noChangeAspect="1"/>
          </p:cNvSpPr>
          <p:nvPr/>
        </p:nvSpPr>
        <p:spPr>
          <a:xfrm>
            <a:off x="2276308" y="905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5BC2874-7029-150B-8105-63B5C20E4389}"/>
              </a:ext>
            </a:extLst>
          </p:cNvPr>
          <p:cNvSpPr>
            <a:spLocks noChangeAspect="1"/>
          </p:cNvSpPr>
          <p:nvPr/>
        </p:nvSpPr>
        <p:spPr>
          <a:xfrm>
            <a:off x="4715050" y="905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82008BB-E69F-D93E-85BD-C3315A23BD5C}"/>
              </a:ext>
            </a:extLst>
          </p:cNvPr>
          <p:cNvSpPr txBox="1"/>
          <p:nvPr/>
        </p:nvSpPr>
        <p:spPr>
          <a:xfrm>
            <a:off x="1421818" y="62622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864546-9DA6-2116-3610-76FCD4377FD0}"/>
              </a:ext>
            </a:extLst>
          </p:cNvPr>
          <p:cNvSpPr txBox="1"/>
          <p:nvPr/>
        </p:nvSpPr>
        <p:spPr>
          <a:xfrm>
            <a:off x="4805048" y="62246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1216BE9-F80C-F6EF-A5EC-2BF804BFE401}"/>
              </a:ext>
            </a:extLst>
          </p:cNvPr>
          <p:cNvSpPr>
            <a:spLocks noChangeAspect="1"/>
          </p:cNvSpPr>
          <p:nvPr/>
        </p:nvSpPr>
        <p:spPr>
          <a:xfrm>
            <a:off x="2276308" y="57724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5E47592-243E-8879-C412-D161371EC93A}"/>
              </a:ext>
            </a:extLst>
          </p:cNvPr>
          <p:cNvSpPr>
            <a:spLocks noChangeAspect="1"/>
          </p:cNvSpPr>
          <p:nvPr/>
        </p:nvSpPr>
        <p:spPr>
          <a:xfrm>
            <a:off x="4715050" y="57724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AC9382-7446-980D-77C0-DBD1F6305B66}"/>
              </a:ext>
            </a:extLst>
          </p:cNvPr>
          <p:cNvSpPr txBox="1"/>
          <p:nvPr/>
        </p:nvSpPr>
        <p:spPr>
          <a:xfrm>
            <a:off x="1421818" y="586244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9AAEC5-4596-ADAC-EBD4-6C9E41C3798E}"/>
              </a:ext>
            </a:extLst>
          </p:cNvPr>
          <p:cNvSpPr txBox="1"/>
          <p:nvPr/>
        </p:nvSpPr>
        <p:spPr>
          <a:xfrm>
            <a:off x="4805048" y="58624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</p:spTree>
    <p:extLst>
      <p:ext uri="{BB962C8B-B14F-4D97-AF65-F5344CB8AC3E}">
        <p14:creationId xmlns:p14="http://schemas.microsoft.com/office/powerpoint/2010/main" val="220574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2032B-1A27-23C7-F3B7-01398CC11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0ECBB42D-8E31-F08F-9A3C-5E9A53A635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7000DC1-1EEE-4AC4-251C-301BB8C0DC9A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AE18D974-6356-A39F-2575-EB4FC996C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AFBBAEB6-FAEC-7EE6-BA78-65FDDAC38143}"/>
              </a:ext>
            </a:extLst>
          </p:cNvPr>
          <p:cNvSpPr>
            <a:spLocks noChangeAspect="1"/>
          </p:cNvSpPr>
          <p:nvPr/>
        </p:nvSpPr>
        <p:spPr>
          <a:xfrm>
            <a:off x="7137836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C9C7A0D-CFCA-73A7-8FF0-6BCCB22F6D3C}"/>
              </a:ext>
            </a:extLst>
          </p:cNvPr>
          <p:cNvSpPr>
            <a:spLocks noChangeAspect="1"/>
          </p:cNvSpPr>
          <p:nvPr/>
        </p:nvSpPr>
        <p:spPr>
          <a:xfrm>
            <a:off x="9576578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3207B93-A926-E28E-EF03-91BB5F9D20B0}"/>
              </a:ext>
            </a:extLst>
          </p:cNvPr>
          <p:cNvSpPr>
            <a:spLocks noChangeAspect="1"/>
          </p:cNvSpPr>
          <p:nvPr/>
        </p:nvSpPr>
        <p:spPr>
          <a:xfrm>
            <a:off x="7137836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5758A8-1CD6-5AE3-8D92-635DBF13A327}"/>
              </a:ext>
            </a:extLst>
          </p:cNvPr>
          <p:cNvSpPr>
            <a:spLocks noChangeAspect="1"/>
          </p:cNvSpPr>
          <p:nvPr/>
        </p:nvSpPr>
        <p:spPr>
          <a:xfrm>
            <a:off x="9576578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5B8DA7-ABA6-CD84-DFDB-8C59F4C4C97A}"/>
              </a:ext>
            </a:extLst>
          </p:cNvPr>
          <p:cNvSpPr txBox="1"/>
          <p:nvPr/>
        </p:nvSpPr>
        <p:spPr>
          <a:xfrm>
            <a:off x="6283346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0E9DDA-BBBE-EA43-70A6-433251F744D2}"/>
              </a:ext>
            </a:extLst>
          </p:cNvPr>
          <p:cNvSpPr txBox="1"/>
          <p:nvPr/>
        </p:nvSpPr>
        <p:spPr>
          <a:xfrm>
            <a:off x="6283346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9072CF-1CB6-45BB-2974-4A32CEBD6530}"/>
              </a:ext>
            </a:extLst>
          </p:cNvPr>
          <p:cNvSpPr txBox="1"/>
          <p:nvPr/>
        </p:nvSpPr>
        <p:spPr>
          <a:xfrm>
            <a:off x="9666576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F46F53-10B1-DC9F-DCDF-453A9579BD73}"/>
              </a:ext>
            </a:extLst>
          </p:cNvPr>
          <p:cNvSpPr txBox="1"/>
          <p:nvPr/>
        </p:nvSpPr>
        <p:spPr>
          <a:xfrm>
            <a:off x="9666576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7BB5E7D-1889-AC8C-8DF4-2547ABFFD506}"/>
              </a:ext>
            </a:extLst>
          </p:cNvPr>
          <p:cNvSpPr>
            <a:spLocks noChangeAspect="1"/>
          </p:cNvSpPr>
          <p:nvPr/>
        </p:nvSpPr>
        <p:spPr>
          <a:xfrm>
            <a:off x="2276308" y="905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8A169B0-E1E6-CB2B-6DD9-85AD0EA61B0E}"/>
              </a:ext>
            </a:extLst>
          </p:cNvPr>
          <p:cNvSpPr>
            <a:spLocks noChangeAspect="1"/>
          </p:cNvSpPr>
          <p:nvPr/>
        </p:nvSpPr>
        <p:spPr>
          <a:xfrm>
            <a:off x="4715050" y="905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474F9E7-E75A-C831-ECA1-35402816DB75}"/>
              </a:ext>
            </a:extLst>
          </p:cNvPr>
          <p:cNvSpPr txBox="1"/>
          <p:nvPr/>
        </p:nvSpPr>
        <p:spPr>
          <a:xfrm>
            <a:off x="1421818" y="62622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5ED5F5-66F6-729B-6507-1227E0000616}"/>
              </a:ext>
            </a:extLst>
          </p:cNvPr>
          <p:cNvSpPr txBox="1"/>
          <p:nvPr/>
        </p:nvSpPr>
        <p:spPr>
          <a:xfrm>
            <a:off x="4805048" y="62246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628918B-660B-C5AF-3272-782215CF83A2}"/>
              </a:ext>
            </a:extLst>
          </p:cNvPr>
          <p:cNvSpPr>
            <a:spLocks noChangeAspect="1"/>
          </p:cNvSpPr>
          <p:nvPr/>
        </p:nvSpPr>
        <p:spPr>
          <a:xfrm>
            <a:off x="2276308" y="57724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59310DC-414C-2EAE-3F8D-47886B796B34}"/>
              </a:ext>
            </a:extLst>
          </p:cNvPr>
          <p:cNvSpPr>
            <a:spLocks noChangeAspect="1"/>
          </p:cNvSpPr>
          <p:nvPr/>
        </p:nvSpPr>
        <p:spPr>
          <a:xfrm>
            <a:off x="4715050" y="57724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76A5C8-5040-192A-9C59-345230EB74DC}"/>
              </a:ext>
            </a:extLst>
          </p:cNvPr>
          <p:cNvSpPr txBox="1"/>
          <p:nvPr/>
        </p:nvSpPr>
        <p:spPr>
          <a:xfrm>
            <a:off x="1421818" y="586244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7556927-5807-F317-16B8-42AD72707A76}"/>
              </a:ext>
            </a:extLst>
          </p:cNvPr>
          <p:cNvSpPr txBox="1"/>
          <p:nvPr/>
        </p:nvSpPr>
        <p:spPr>
          <a:xfrm>
            <a:off x="4805048" y="58624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8DE24FD-5F47-D3D7-6736-04984FC951FB}"/>
              </a:ext>
            </a:extLst>
          </p:cNvPr>
          <p:cNvSpPr txBox="1"/>
          <p:nvPr/>
        </p:nvSpPr>
        <p:spPr>
          <a:xfrm>
            <a:off x="10614259" y="2690336"/>
            <a:ext cx="157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 = x + 0;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y0 = y + 0;</a:t>
            </a:r>
          </a:p>
          <a:p>
            <a:pPr algn="r"/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 = x + 1;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y1 = y + 1;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09DD39-69A3-80ED-C98A-527864A3D81A}"/>
              </a:ext>
            </a:extLst>
          </p:cNvPr>
          <p:cNvSpPr txBox="1"/>
          <p:nvPr/>
        </p:nvSpPr>
        <p:spPr>
          <a:xfrm>
            <a:off x="0" y="2690336"/>
            <a:ext cx="1957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 = x - 0.3f;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y0 = y - 0.9f;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 = x + 0.3f;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y1 = y + 0.9f;</a:t>
            </a:r>
          </a:p>
        </p:txBody>
      </p:sp>
    </p:spTree>
    <p:extLst>
      <p:ext uri="{BB962C8B-B14F-4D97-AF65-F5344CB8AC3E}">
        <p14:creationId xmlns:p14="http://schemas.microsoft.com/office/powerpoint/2010/main" val="34197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D1D53-6C23-4160-6BFC-A724FC69E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DE43210-3391-06DF-A91D-A164286AE2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B9D414A-6570-4036-B6AC-01F60AF1DFAB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34046CC1-D064-B82B-A59E-336269025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2D66315-860E-9329-7395-6B94530B5A34}"/>
              </a:ext>
            </a:extLst>
          </p:cNvPr>
          <p:cNvCxnSpPr>
            <a:cxnSpLocks/>
          </p:cNvCxnSpPr>
          <p:nvPr/>
        </p:nvCxnSpPr>
        <p:spPr>
          <a:xfrm>
            <a:off x="5077905" y="3429000"/>
            <a:ext cx="1879076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8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61EB7-DBD7-B666-1CF6-EA11B5568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9195A0C-A27F-9810-83C5-ABD92178DA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999660E-8C16-B836-1B2A-19E51C646104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D2B30C4F-F658-97DB-6B1E-1050C6AF1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55C7598-7DCE-30A3-F0F4-A6796F82C6D7}"/>
              </a:ext>
            </a:extLst>
          </p:cNvPr>
          <p:cNvCxnSpPr>
            <a:cxnSpLocks/>
          </p:cNvCxnSpPr>
          <p:nvPr/>
        </p:nvCxnSpPr>
        <p:spPr>
          <a:xfrm>
            <a:off x="4805048" y="-122549"/>
            <a:ext cx="0" cy="6980549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B451F27-5385-1BEA-D824-A78BDF424AF7}"/>
              </a:ext>
            </a:extLst>
          </p:cNvPr>
          <p:cNvCxnSpPr>
            <a:cxnSpLocks/>
          </p:cNvCxnSpPr>
          <p:nvPr/>
        </p:nvCxnSpPr>
        <p:spPr>
          <a:xfrm flipV="1">
            <a:off x="4805048" y="5866200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A61AAB-488B-3BAE-6B21-56BDC9C46729}"/>
              </a:ext>
            </a:extLst>
          </p:cNvPr>
          <p:cNvSpPr txBox="1"/>
          <p:nvPr/>
        </p:nvSpPr>
        <p:spPr>
          <a:xfrm>
            <a:off x="2939802" y="6374034"/>
            <a:ext cx="373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PlayerPosX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PlayerSizeX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</p:spTree>
    <p:extLst>
      <p:ext uri="{BB962C8B-B14F-4D97-AF65-F5344CB8AC3E}">
        <p14:creationId xmlns:p14="http://schemas.microsoft.com/office/powerpoint/2010/main" val="359438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F5D9A-1770-4C42-1EFA-3BE80C517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FCDE345-DCC6-660A-D758-D54F08A83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7798B12-CEE3-995F-4E97-BB2891E2DD9C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68726242-0EFC-C9D2-D4C4-F022C943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985F14-636F-9A90-23AE-1E3E5A271865}"/>
              </a:ext>
            </a:extLst>
          </p:cNvPr>
          <p:cNvCxnSpPr>
            <a:cxnSpLocks/>
          </p:cNvCxnSpPr>
          <p:nvPr/>
        </p:nvCxnSpPr>
        <p:spPr>
          <a:xfrm>
            <a:off x="7227738" y="-122549"/>
            <a:ext cx="0" cy="6980549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305062B-543C-E035-0B9B-A66369614971}"/>
              </a:ext>
            </a:extLst>
          </p:cNvPr>
          <p:cNvCxnSpPr>
            <a:cxnSpLocks/>
          </p:cNvCxnSpPr>
          <p:nvPr/>
        </p:nvCxnSpPr>
        <p:spPr>
          <a:xfrm flipV="1">
            <a:off x="7227738" y="4622337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FF7887-CCEC-E48D-B013-BDC1A3A4BD84}"/>
              </a:ext>
            </a:extLst>
          </p:cNvPr>
          <p:cNvSpPr txBox="1"/>
          <p:nvPr/>
        </p:nvSpPr>
        <p:spPr>
          <a:xfrm>
            <a:off x="5489128" y="5261666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BlockPosX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BlockSizeX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</p:spTree>
    <p:extLst>
      <p:ext uri="{BB962C8B-B14F-4D97-AF65-F5344CB8AC3E}">
        <p14:creationId xmlns:p14="http://schemas.microsoft.com/office/powerpoint/2010/main" val="233845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3EF77-72F5-0FD0-5D22-FA924C315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DA5B5A5-99E6-C7F6-94D8-D201EEACB0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F3E7B6-5355-8225-D318-BEAD987E6D82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&gt;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0653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216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2</cp:revision>
  <dcterms:created xsi:type="dcterms:W3CDTF">2025-02-22T12:38:11Z</dcterms:created>
  <dcterms:modified xsi:type="dcterms:W3CDTF">2025-02-24T08:58:43Z</dcterms:modified>
</cp:coreProperties>
</file>