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1" r:id="rId4"/>
    <p:sldId id="258" r:id="rId5"/>
    <p:sldId id="275" r:id="rId6"/>
    <p:sldId id="259" r:id="rId7"/>
    <p:sldId id="270" r:id="rId8"/>
    <p:sldId id="269" r:id="rId9"/>
    <p:sldId id="274" r:id="rId10"/>
    <p:sldId id="261" r:id="rId11"/>
    <p:sldId id="266" r:id="rId12"/>
    <p:sldId id="265" r:id="rId13"/>
    <p:sldId id="267" r:id="rId14"/>
    <p:sldId id="268" r:id="rId15"/>
    <p:sldId id="264" r:id="rId16"/>
    <p:sldId id="263" r:id="rId17"/>
    <p:sldId id="273" r:id="rId18"/>
    <p:sldId id="272" r:id="rId19"/>
    <p:sldId id="262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762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41F94-BE72-89EB-D7FE-A98ACCB15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1FEE0-F736-EABF-CDFC-02B4192DF2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2B4A4C1-804D-605E-860C-657A3491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C2D21E5-A1B0-3782-A236-B34DA75F0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DEA0A8-3259-D793-0930-3323CB750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64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961F22-0944-C762-3A1E-9580716E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B861FE-ACB0-2323-0F4F-BB35773AF2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33C2EC0-D867-DBAF-35CE-170E0FD87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90F492-D552-8405-FDCD-53D8F2222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58972B-14F1-A968-65A9-B273EA9E6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5203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9B44F43-1848-BAA5-007B-D59955582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867392A-FA82-222E-1DDD-11B22D97DF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A6A7F4-5FA7-7223-9D1D-E51FA2BA0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1ED90B-BB7C-A29F-F4DC-582396A9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00B4C6-7F5C-9112-AAA7-01C9C0CC6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9415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92BDE5-F29E-52BD-F89F-F573690F5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B0E376-81BF-F5EE-BC4D-85D0F16B4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1523308-4955-7626-0DCD-01F8C882A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678BC00-35FB-9B1A-6B26-08DD139A9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831CBA-32BA-24EC-3AAD-A1C2D565B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39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93548-87AF-B5B9-343C-044283577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39D8878-1C98-F5F9-1B0B-EB177F4B4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B0D4B1-5066-60E7-99C7-90CCF5BEF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876EA35-32A1-36CA-D3B7-87B877F8B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D80A81-3153-5DCA-82BE-5FAC93081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516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7C15B-B6D1-CCA2-B5BF-D200813CB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9FAF8D-79E9-9304-3CD2-DAE7DDA403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4BFB56-412E-DA6F-2CF7-6D9C2AAF7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E0E4C74-FE07-10FB-C165-E1BF7BE0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716932B-3FE2-840B-3637-EE2ECA019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029F7C-46AD-6BA3-9328-D607B9773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968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E8CD10-B83E-7420-23F8-F0CE838C1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C56EDB-5EFC-4F4E-1B2E-6F9156CD9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66CDEF8-8B06-5E2F-D985-83F5D7B25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A642F9-7A26-0D17-ABD5-DE1AB02033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D9283D8-B15E-F7D1-C70D-71A69F4895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7CB859-1FEA-D016-9D6A-6B97FAFEB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2F445A4-9ED1-6D8C-F038-48FAB833B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4FFF278-2526-C124-D40E-5A384812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460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C21A10-44FE-40E5-2ABA-4235559F2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AF6B7BC-31E3-BE4D-0727-415FE8A4C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4154874-514C-0528-CBBD-CCFD0499D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F4FFC1-B3E5-3295-0D97-D4A6F2500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7844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CA2EA15-67D0-ACF2-1EB5-1B1D25F7E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410B42-4497-5708-201A-FC6210BFC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E516B5E-0FA1-E45D-6B6B-34D634B94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92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9C48C-212E-889C-BC4A-51B261EF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9AAF4FF-DAFC-3179-788D-366168E9A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3DCA425-9A6B-501F-C45A-171B403CB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030ADE-9C3F-C5DC-2C44-F8AEE1E57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8002259-3FE7-63B3-32F0-B44794AE8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7378D2F-AB82-A21C-6648-1C8FA3383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537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0CE10-D92C-2DD1-5222-5402D6985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593E6A-07F0-3A8A-142D-B81360981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D6A3E9-4EE2-25A8-8056-05236F5DA9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FB4631-CFBE-BB38-71EA-D2CE8A32D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702ECA7-EFED-8A1A-F053-F0FAF77EB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899A85A-E314-B50B-BFB8-3EF95BE94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447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0013B2F-4468-1641-61A4-12800681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083893D-1272-63F3-8F05-118B61F1E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F6C86D-1601-0DE8-00EE-B7C592EADA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7E8A8-90E3-4A67-A068-63B2F13060B5}" type="datetimeFigureOut">
              <a:rPr lang="pt-BR" smtClean="0"/>
              <a:t>25/02/2025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DDE66B-6B65-F825-D54B-BD8449C533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871D79F-9B43-0464-2D08-5BC30E327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557BE2-1002-42B4-B665-4D2AF36D66C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77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4971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8524F-21D1-3D22-AA46-D8CD603AD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BF5EEA4-21CA-FC9A-C905-E176AD03E3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9AFF929-1835-C70D-3A5E-74517AC0791C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91BC7403-CA59-BBE3-954D-D99703710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1B8E787-0977-1D4C-8FFB-D3F91ED19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59AFE966-C763-378C-0E47-E2E189788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401A8F18-858F-25D0-4669-E3FB98C31338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55FE64F-BF2A-CAAA-98CF-26783D5BCA51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6A79A0D2-641D-9E89-731F-645D95DB917A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F69D45F8-2D88-B8CA-68BF-B7B270BFFD9D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349582DA-5837-C733-C6E6-4131BADF3056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95D3BA02-B553-9479-9B8A-0FF872BD3A1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FC4AA287-9575-6C73-A09B-F3E406AC93B8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F8B2583E-1C31-4159-C72D-06C7DA9D4E5B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E377BFF3-6A70-A396-0FB8-F46941B388EC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8668C6B8-9992-989D-EAAA-59A3EF275203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833AC2D8-ED0A-75F8-940E-A5AF95DAD9EA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96A6282A-9F3E-1B25-CF1A-D2D84197ACC7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1E24A0D-532E-AC12-3B55-0DE34B7C3636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BA67BCA-997B-6CE3-63A5-6115359573C7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</p:spTree>
    <p:extLst>
      <p:ext uri="{BB962C8B-B14F-4D97-AF65-F5344CB8AC3E}">
        <p14:creationId xmlns:p14="http://schemas.microsoft.com/office/powerpoint/2010/main" val="4281992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75376-FB59-E3BB-2E28-06D45A3A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B12A2F-BC40-6AE7-032B-7B2AC57449E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A4C703ED-AF00-B207-44E6-2BF654227D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257" y="1914944"/>
            <a:ext cx="2438740" cy="2438740"/>
          </a:xfrm>
          <a:prstGeom prst="rect">
            <a:avLst/>
          </a:prstGeom>
          <a:scene3d>
            <a:camera prst="isometricOffAxis2Righ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96F795DF-730D-6D3F-BF1C-4610CB7BB36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6140511-708E-BE8C-2581-230F04A00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33F35972-EF18-E066-BBB1-B9B2092E1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BF208202-6165-329C-D693-294C82E6A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BF62F7B0-157E-19E7-E3A5-30DAC27B1ADA}"/>
              </a:ext>
            </a:extLst>
          </p:cNvPr>
          <p:cNvSpPr>
            <a:spLocks noChangeAspect="1"/>
          </p:cNvSpPr>
          <p:nvPr/>
        </p:nvSpPr>
        <p:spPr>
          <a:xfrm>
            <a:off x="4338641" y="453144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EEFAB2-1D12-3ECD-327D-77693FF3167E}"/>
              </a:ext>
            </a:extLst>
          </p:cNvPr>
          <p:cNvSpPr>
            <a:spLocks noChangeAspect="1"/>
          </p:cNvSpPr>
          <p:nvPr/>
        </p:nvSpPr>
        <p:spPr>
          <a:xfrm>
            <a:off x="4329214" y="222144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8E176AD-8BCB-F903-ACCF-F42087C0995A}"/>
              </a:ext>
            </a:extLst>
          </p:cNvPr>
          <p:cNvSpPr>
            <a:spLocks noChangeAspect="1"/>
          </p:cNvSpPr>
          <p:nvPr/>
        </p:nvSpPr>
        <p:spPr>
          <a:xfrm>
            <a:off x="5407351" y="152242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E0CB41FD-7259-CFDD-D3CE-2F2B1CA1DFAB}"/>
              </a:ext>
            </a:extLst>
          </p:cNvPr>
          <p:cNvSpPr>
            <a:spLocks noChangeAspect="1"/>
          </p:cNvSpPr>
          <p:nvPr/>
        </p:nvSpPr>
        <p:spPr>
          <a:xfrm>
            <a:off x="5412515" y="387313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B392910-FAA3-DDC8-4C7B-7DFE72480212}"/>
              </a:ext>
            </a:extLst>
          </p:cNvPr>
          <p:cNvSpPr txBox="1"/>
          <p:nvPr/>
        </p:nvSpPr>
        <p:spPr>
          <a:xfrm>
            <a:off x="5519169" y="3944825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9992E85E-A442-5646-0AFB-82A84CDA9EE6}"/>
              </a:ext>
            </a:extLst>
          </p:cNvPr>
          <p:cNvSpPr txBox="1"/>
          <p:nvPr/>
        </p:nvSpPr>
        <p:spPr>
          <a:xfrm>
            <a:off x="5515548" y="122867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5C1B4F0-56C3-70D8-0270-681A329AB2CD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15E5913-9C13-7BEF-1F9E-45C25883069F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546BF9E-36F3-367D-EF0F-52B206F38BA1}"/>
              </a:ext>
            </a:extLst>
          </p:cNvPr>
          <p:cNvSpPr txBox="1"/>
          <p:nvPr/>
        </p:nvSpPr>
        <p:spPr>
          <a:xfrm>
            <a:off x="0" y="0"/>
            <a:ext cx="271741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2205755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7E03-885B-95AA-6C9D-FA364E649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F48C241-15BD-2EB8-372C-76D313D1E76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8D96E2AC-14A1-770F-F996-A7AF1815E76A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77A9B51-1756-53C2-8D5D-1F59BD56D4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1BE48CEE-B3CA-68B8-2088-E9287755D1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880D1FEA-D532-8CE9-48C7-65C7FE98B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4" name="Elipse 13">
            <a:extLst>
              <a:ext uri="{FF2B5EF4-FFF2-40B4-BE49-F238E27FC236}">
                <a16:creationId xmlns:a16="http://schemas.microsoft.com/office/drawing/2014/main" id="{AEB818C9-5CDB-44C9-7333-BCE77FF49965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67F33EEF-F46F-DFAD-014F-A849C93DC99A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501888DF-294A-5B34-E098-D5568F58DB46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Elipse 21">
            <a:extLst>
              <a:ext uri="{FF2B5EF4-FFF2-40B4-BE49-F238E27FC236}">
                <a16:creationId xmlns:a16="http://schemas.microsoft.com/office/drawing/2014/main" id="{13D3F565-A541-1F8F-889D-6D046A40BAB4}"/>
              </a:ext>
            </a:extLst>
          </p:cNvPr>
          <p:cNvSpPr>
            <a:spLocks noChangeAspect="1"/>
          </p:cNvSpPr>
          <p:nvPr/>
        </p:nvSpPr>
        <p:spPr>
          <a:xfrm>
            <a:off x="7647568" y="419664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3DF6C74E-D690-5296-F8B8-B430667E3BD6}"/>
              </a:ext>
            </a:extLst>
          </p:cNvPr>
          <p:cNvSpPr txBox="1"/>
          <p:nvPr/>
        </p:nvSpPr>
        <p:spPr>
          <a:xfrm>
            <a:off x="5202638" y="4965233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5BD1C458-D4A5-C37C-C179-17596790DD13}"/>
              </a:ext>
            </a:extLst>
          </p:cNvPr>
          <p:cNvSpPr txBox="1"/>
          <p:nvPr/>
        </p:nvSpPr>
        <p:spPr>
          <a:xfrm>
            <a:off x="5199017" y="2249086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E588A5DE-BF76-5D51-69DD-7EC41CA59633}"/>
              </a:ext>
            </a:extLst>
          </p:cNvPr>
          <p:cNvSpPr txBox="1"/>
          <p:nvPr/>
        </p:nvSpPr>
        <p:spPr>
          <a:xfrm>
            <a:off x="7754222" y="4268331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5C4B7E78-EAC9-6A5E-5AE8-74AE06C672E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586F3B-F337-5910-DB7D-EE1046ED5548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x1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30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88F10-1820-C430-24C9-D2D89462A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E8161B5-574C-B720-8B00-BE3C713FE7B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C720CE-FED9-0C38-D2BC-9E9B9BF5FC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49309" y="3208827"/>
            <a:ext cx="2438740" cy="2438740"/>
          </a:xfrm>
          <a:prstGeom prst="rect">
            <a:avLst/>
          </a:prstGeom>
          <a:scene3d>
            <a:camera prst="isometricOffAxis2Top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27E540D1-E364-3213-610C-C3FB6336A4EB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6BD8551F-0185-6D3B-4454-D8D05B22E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E7253C29-99F8-525B-807B-3AE0CF093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D5EEF92E-8317-9A4F-C6AA-FE0EB3660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81CF393A-537F-750A-1744-E82CF988E3BC}"/>
              </a:ext>
            </a:extLst>
          </p:cNvPr>
          <p:cNvSpPr>
            <a:spLocks noChangeAspect="1"/>
          </p:cNvSpPr>
          <p:nvPr/>
        </p:nvSpPr>
        <p:spPr>
          <a:xfrm>
            <a:off x="4324381" y="451761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CBFC7302-1688-A8AE-9C49-10DA7ADDC8EA}"/>
              </a:ext>
            </a:extLst>
          </p:cNvPr>
          <p:cNvSpPr>
            <a:spLocks noChangeAspect="1"/>
          </p:cNvSpPr>
          <p:nvPr/>
        </p:nvSpPr>
        <p:spPr>
          <a:xfrm>
            <a:off x="6573694" y="484867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5070459-5090-4CFB-42AE-6665EF3AF796}"/>
              </a:ext>
            </a:extLst>
          </p:cNvPr>
          <p:cNvSpPr>
            <a:spLocks noChangeAspect="1"/>
          </p:cNvSpPr>
          <p:nvPr/>
        </p:nvSpPr>
        <p:spPr>
          <a:xfrm>
            <a:off x="5402518" y="3818593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1C9108C4-8DC9-70D6-CF66-F7B201625664}"/>
              </a:ext>
            </a:extLst>
          </p:cNvPr>
          <p:cNvSpPr>
            <a:spLocks noChangeAspect="1"/>
          </p:cNvSpPr>
          <p:nvPr/>
        </p:nvSpPr>
        <p:spPr>
          <a:xfrm>
            <a:off x="7651831" y="4149658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38D9E289-C17A-C4CF-9C78-25B043CC4926}"/>
              </a:ext>
            </a:extLst>
          </p:cNvPr>
          <p:cNvSpPr txBox="1"/>
          <p:nvPr/>
        </p:nvSpPr>
        <p:spPr>
          <a:xfrm>
            <a:off x="2939329" y="4624494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AF1213A1-D728-49B8-D05B-CB6DBE76A5A9}"/>
              </a:ext>
            </a:extLst>
          </p:cNvPr>
          <p:cNvSpPr txBox="1"/>
          <p:nvPr/>
        </p:nvSpPr>
        <p:spPr>
          <a:xfrm>
            <a:off x="6669222" y="4949153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3A6B79E-6FB0-C2D3-ED19-B37DEA58F46E}"/>
              </a:ext>
            </a:extLst>
          </p:cNvPr>
          <p:cNvSpPr txBox="1"/>
          <p:nvPr/>
        </p:nvSpPr>
        <p:spPr>
          <a:xfrm>
            <a:off x="4030135" y="3531249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EDAB80C-23B1-A637-8A57-F5EBD56B69BF}"/>
              </a:ext>
            </a:extLst>
          </p:cNvPr>
          <p:cNvSpPr txBox="1"/>
          <p:nvPr/>
        </p:nvSpPr>
        <p:spPr>
          <a:xfrm>
            <a:off x="7760028" y="3855908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68ABBC7-E9A4-B405-247B-7275F606967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9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58D07-878E-9E88-FEFB-5DE57003DC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6F350AF-54BF-3E4D-D244-01B9EB011C0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321AB89-07E6-E227-6BC9-019F02C3EC9F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838875E5-0162-8AD6-E650-50AFCE1222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7F9DB6EF-6C15-AC59-803F-B3FD9D887F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C13C9234-0B8D-AE11-E23D-8C9FF6070F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8" name="Elipse 17">
            <a:extLst>
              <a:ext uri="{FF2B5EF4-FFF2-40B4-BE49-F238E27FC236}">
                <a16:creationId xmlns:a16="http://schemas.microsoft.com/office/drawing/2014/main" id="{D6987BFB-0766-DA1E-FA70-460635A844DB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BA5E5D29-250D-D006-F8F6-783E3638FA5B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D300649E-03FB-95D3-8A5A-D3D645F3C145}"/>
              </a:ext>
            </a:extLst>
          </p:cNvPr>
          <p:cNvSpPr>
            <a:spLocks noChangeAspect="1"/>
          </p:cNvSpPr>
          <p:nvPr/>
        </p:nvSpPr>
        <p:spPr>
          <a:xfrm>
            <a:off x="5393091" y="1514869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1098E27-B3AC-63CF-19D2-4C18A9C0E9BC}"/>
              </a:ext>
            </a:extLst>
          </p:cNvPr>
          <p:cNvSpPr>
            <a:spLocks noChangeAspect="1"/>
          </p:cNvSpPr>
          <p:nvPr/>
        </p:nvSpPr>
        <p:spPr>
          <a:xfrm>
            <a:off x="7642404" y="1845934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9A58C2A3-3650-7FFF-E4FC-CF3C0211ED6C}"/>
              </a:ext>
            </a:extLst>
          </p:cNvPr>
          <p:cNvSpPr txBox="1"/>
          <p:nvPr/>
        </p:nvSpPr>
        <p:spPr>
          <a:xfrm>
            <a:off x="2929902" y="232077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7725F41-6B55-49EB-EE0D-B112A73F3D67}"/>
              </a:ext>
            </a:extLst>
          </p:cNvPr>
          <p:cNvSpPr txBox="1"/>
          <p:nvPr/>
        </p:nvSpPr>
        <p:spPr>
          <a:xfrm>
            <a:off x="6659795" y="264542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39465ABD-C7D8-ADA6-6101-DB968512C82C}"/>
              </a:ext>
            </a:extLst>
          </p:cNvPr>
          <p:cNvSpPr txBox="1"/>
          <p:nvPr/>
        </p:nvSpPr>
        <p:spPr>
          <a:xfrm>
            <a:off x="4020708" y="1227525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2E6ADB6A-13A2-FA89-B256-F568D376D779}"/>
              </a:ext>
            </a:extLst>
          </p:cNvPr>
          <p:cNvSpPr txBox="1"/>
          <p:nvPr/>
        </p:nvSpPr>
        <p:spPr>
          <a:xfrm>
            <a:off x="7750601" y="1552184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CA67D2-BE78-EA75-C09F-29CBFDE5A3D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y1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01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E3E23-0AFB-F150-2975-4B44D4A03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8C1157D-58A6-BD22-017A-BFF0350B79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Uma imagem contendo Código QR&#10;&#10;O conteúdo gerado por IA pode estar incorreto.">
            <a:extLst>
              <a:ext uri="{FF2B5EF4-FFF2-40B4-BE49-F238E27FC236}">
                <a16:creationId xmlns:a16="http://schemas.microsoft.com/office/drawing/2014/main" id="{B042D8C8-E022-9E6A-2042-937B98E31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664" y="1730235"/>
            <a:ext cx="2438740" cy="2438740"/>
          </a:xfrm>
          <a:prstGeom prst="rect">
            <a:avLst/>
          </a:prstGeom>
          <a:scene3d>
            <a:camera prst="isometricOffAxis2Left"/>
            <a:lightRig rig="threePt" dir="t"/>
          </a:scene3d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7A7949DE-E41C-6ECE-DCD0-CA34A9B90A97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C3B85A07-2BEB-B68B-E5CD-9BE3DB65F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BC579C33-6F1B-3C62-4084-74065FED0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20F263E-7F7A-289E-552E-73C6550967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67EDFB77-FA7F-B6CF-591F-0B4B419D768A}"/>
              </a:ext>
            </a:extLst>
          </p:cNvPr>
          <p:cNvSpPr>
            <a:spLocks noChangeAspect="1"/>
          </p:cNvSpPr>
          <p:nvPr/>
        </p:nvSpPr>
        <p:spPr>
          <a:xfrm>
            <a:off x="5383664" y="385189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37D66953-073C-669C-653C-613776F34C09}"/>
              </a:ext>
            </a:extLst>
          </p:cNvPr>
          <p:cNvSpPr>
            <a:spLocks noChangeAspect="1"/>
          </p:cNvSpPr>
          <p:nvPr/>
        </p:nvSpPr>
        <p:spPr>
          <a:xfrm>
            <a:off x="7632977" y="418295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116DE6EB-24C8-588A-D4B2-74F0CFCBB09E}"/>
              </a:ext>
            </a:extLst>
          </p:cNvPr>
          <p:cNvSpPr>
            <a:spLocks noChangeAspect="1"/>
          </p:cNvSpPr>
          <p:nvPr/>
        </p:nvSpPr>
        <p:spPr>
          <a:xfrm>
            <a:off x="5374237" y="15418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8220C31A-486E-D8F1-0F61-4E616F513C08}"/>
              </a:ext>
            </a:extLst>
          </p:cNvPr>
          <p:cNvSpPr>
            <a:spLocks noChangeAspect="1"/>
          </p:cNvSpPr>
          <p:nvPr/>
        </p:nvSpPr>
        <p:spPr>
          <a:xfrm>
            <a:off x="7623550" y="187296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B53983D-65A7-143A-ABFA-A52C2D328D4C}"/>
              </a:ext>
            </a:extLst>
          </p:cNvPr>
          <p:cNvSpPr txBox="1"/>
          <p:nvPr/>
        </p:nvSpPr>
        <p:spPr>
          <a:xfrm>
            <a:off x="4024373" y="3953660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z0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6D441074-E2CD-6E41-59D5-BE9E688BD480}"/>
              </a:ext>
            </a:extLst>
          </p:cNvPr>
          <p:cNvSpPr txBox="1"/>
          <p:nvPr/>
        </p:nvSpPr>
        <p:spPr>
          <a:xfrm>
            <a:off x="3993084" y="1255556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z0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FF4492DE-E805-8602-2B92-D76B9B9A1374}"/>
              </a:ext>
            </a:extLst>
          </p:cNvPr>
          <p:cNvSpPr txBox="1"/>
          <p:nvPr/>
        </p:nvSpPr>
        <p:spPr>
          <a:xfrm>
            <a:off x="7726598" y="4296362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9845D7C-8958-A183-1435-9FFAF113CC65}"/>
              </a:ext>
            </a:extLst>
          </p:cNvPr>
          <p:cNvSpPr txBox="1"/>
          <p:nvPr/>
        </p:nvSpPr>
        <p:spPr>
          <a:xfrm>
            <a:off x="7722977" y="1580215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z0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C0A1A26-9B3A-BF42-F864-63217382943C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z0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z0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889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FF68-5A6B-DD2E-E5FC-5DC31C13A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39DE497-58E1-C33E-BD2A-1010D6B7407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6EACB91-C26E-E36B-3684-D37BCFD72883}"/>
              </a:ext>
            </a:extLst>
          </p:cNvPr>
          <p:cNvGrpSpPr/>
          <p:nvPr/>
        </p:nvGrpSpPr>
        <p:grpSpPr>
          <a:xfrm>
            <a:off x="4314954" y="914141"/>
            <a:ext cx="4080574" cy="3933844"/>
            <a:chOff x="3625838" y="1138732"/>
            <a:chExt cx="4080574" cy="3933844"/>
          </a:xfrm>
        </p:grpSpPr>
        <p:pic>
          <p:nvPicPr>
            <p:cNvPr id="10" name="Imagem 9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7C17C30-9A5D-721F-C8A2-18E4C4075D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5838" y="2633836"/>
              <a:ext cx="2438740" cy="2438740"/>
            </a:xfrm>
            <a:prstGeom prst="rect">
              <a:avLst/>
            </a:prstGeom>
            <a:scene3d>
              <a:camera prst="isometricOffAxis2Left"/>
              <a:lightRig rig="threePt" dir="t"/>
            </a:scene3d>
          </p:spPr>
        </p:pic>
        <p:pic>
          <p:nvPicPr>
            <p:cNvPr id="11" name="Imagem 10" descr="Uma imagem contendo Código QR&#10;&#10;O conteúdo gerado por IA pode estar incorreto.">
              <a:extLst>
                <a:ext uri="{FF2B5EF4-FFF2-40B4-BE49-F238E27FC236}">
                  <a16:creationId xmlns:a16="http://schemas.microsoft.com/office/drawing/2014/main" id="{5BAC45F3-BBD8-47EF-513A-9A0D2F3757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67672" y="2446871"/>
              <a:ext cx="2438740" cy="2438740"/>
            </a:xfrm>
            <a:prstGeom prst="rect">
              <a:avLst/>
            </a:prstGeom>
            <a:scene3d>
              <a:camera prst="isometricOffAxis2Right"/>
              <a:lightRig rig="threePt" dir="t"/>
            </a:scene3d>
          </p:spPr>
        </p:pic>
        <p:pic>
          <p:nvPicPr>
            <p:cNvPr id="12" name="Imagem 11" descr="Padrão do plano de fundo&#10;&#10;O conteúdo gerado por IA pode estar incorreto.">
              <a:extLst>
                <a:ext uri="{FF2B5EF4-FFF2-40B4-BE49-F238E27FC236}">
                  <a16:creationId xmlns:a16="http://schemas.microsoft.com/office/drawing/2014/main" id="{AD5914C4-1A83-D773-D944-8B0A1DE032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0193" y="1138732"/>
              <a:ext cx="2438740" cy="2438740"/>
            </a:xfrm>
            <a:prstGeom prst="rect">
              <a:avLst/>
            </a:prstGeom>
            <a:scene3d>
              <a:camera prst="isometricOffAxis2Top"/>
              <a:lightRig rig="threePt" dir="t"/>
            </a:scene3d>
          </p:spPr>
        </p:pic>
      </p:grpSp>
      <p:sp>
        <p:nvSpPr>
          <p:cNvPr id="13" name="Elipse 12">
            <a:extLst>
              <a:ext uri="{FF2B5EF4-FFF2-40B4-BE49-F238E27FC236}">
                <a16:creationId xmlns:a16="http://schemas.microsoft.com/office/drawing/2014/main" id="{0FFFAAF0-3A10-BA0A-59AA-FBFFDA460BAF}"/>
              </a:ext>
            </a:extLst>
          </p:cNvPr>
          <p:cNvSpPr>
            <a:spLocks noChangeAspect="1"/>
          </p:cNvSpPr>
          <p:nvPr/>
        </p:nvSpPr>
        <p:spPr>
          <a:xfrm>
            <a:off x="4324381" y="452388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49196338-102B-67CD-1587-FA23559C2792}"/>
              </a:ext>
            </a:extLst>
          </p:cNvPr>
          <p:cNvSpPr>
            <a:spLocks noChangeAspect="1"/>
          </p:cNvSpPr>
          <p:nvPr/>
        </p:nvSpPr>
        <p:spPr>
          <a:xfrm>
            <a:off x="6573694" y="485495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CBD979DF-7EBE-23A4-5609-7793B3EEA254}"/>
              </a:ext>
            </a:extLst>
          </p:cNvPr>
          <p:cNvSpPr>
            <a:spLocks noChangeAspect="1"/>
          </p:cNvSpPr>
          <p:nvPr/>
        </p:nvSpPr>
        <p:spPr>
          <a:xfrm>
            <a:off x="4314954" y="221389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Elipse 18">
            <a:extLst>
              <a:ext uri="{FF2B5EF4-FFF2-40B4-BE49-F238E27FC236}">
                <a16:creationId xmlns:a16="http://schemas.microsoft.com/office/drawing/2014/main" id="{1664140D-6233-5AA9-887F-A13BF2A88B09}"/>
              </a:ext>
            </a:extLst>
          </p:cNvPr>
          <p:cNvSpPr>
            <a:spLocks noChangeAspect="1"/>
          </p:cNvSpPr>
          <p:nvPr/>
        </p:nvSpPr>
        <p:spPr>
          <a:xfrm>
            <a:off x="6564267" y="2544955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9EF7EE98-D1C4-CD3C-1F97-08E91E66223F}"/>
              </a:ext>
            </a:extLst>
          </p:cNvPr>
          <p:cNvSpPr txBox="1"/>
          <p:nvPr/>
        </p:nvSpPr>
        <p:spPr>
          <a:xfrm>
            <a:off x="2965090" y="4625654"/>
            <a:ext cx="1451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y0, z1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596E441F-5B71-E51B-1F99-0C83CC2AF882}"/>
              </a:ext>
            </a:extLst>
          </p:cNvPr>
          <p:cNvSpPr txBox="1"/>
          <p:nvPr/>
        </p:nvSpPr>
        <p:spPr>
          <a:xfrm>
            <a:off x="2933801" y="1927550"/>
            <a:ext cx="145103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y1, z1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0E604AD3-1153-A45E-7CF0-3A8246CAFEED}"/>
              </a:ext>
            </a:extLst>
          </p:cNvPr>
          <p:cNvSpPr txBox="1"/>
          <p:nvPr/>
        </p:nvSpPr>
        <p:spPr>
          <a:xfrm>
            <a:off x="6667315" y="496835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y0, z1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3915333-E9B0-E4A0-C463-A35EE73F86FB}"/>
              </a:ext>
            </a:extLst>
          </p:cNvPr>
          <p:cNvSpPr txBox="1"/>
          <p:nvPr/>
        </p:nvSpPr>
        <p:spPr>
          <a:xfrm>
            <a:off x="6663694" y="2252209"/>
            <a:ext cx="1451038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y1, z1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E3D4D8FB-B8A0-BCC5-31B0-9082C223C0A1}"/>
              </a:ext>
            </a:extLst>
          </p:cNvPr>
          <p:cNvSpPr txBox="1"/>
          <p:nvPr/>
        </p:nvSpPr>
        <p:spPr>
          <a:xfrm>
            <a:off x="0" y="0"/>
            <a:ext cx="271741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z1</a:t>
            </a: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z1,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z1,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y1, z1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3208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3ABC3-EB7A-BB6C-C786-8C57A7C01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85E8AAD-2648-153E-2AFF-F43A82B8B55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6524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1C9B7-9544-3BA9-EE55-D6CDF5976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C49C744-9EF5-9F2D-2C1A-5C0FC465BC0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5972ED4-E209-8B9A-0A77-93F0EA7596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71AB4EED-C29D-1CA1-341F-98166C2A4C14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72D0210-B96B-15B5-A751-75BAB7A661B9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6F897EF0-4E93-7849-44F5-FCD96F28A3B6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F61C563-71D9-F685-4248-0E5AF5CE3173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A264A07F-960E-3BC4-273B-577C8DA6093E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1A1264D-9142-703D-7BF5-6BF6EF71B39B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u0, v1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C77F6CB-2B49-54A5-D4AA-542856A90BA0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9EB336-B857-6921-4514-444AC71A86F2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u1, v1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3FF732F-A42F-896A-3808-42B9ADF08D61}"/>
              </a:ext>
            </a:extLst>
          </p:cNvPr>
          <p:cNvSpPr txBox="1"/>
          <p:nvPr/>
        </p:nvSpPr>
        <p:spPr>
          <a:xfrm>
            <a:off x="0" y="0"/>
            <a:ext cx="271741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texCoord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v0,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v0,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u1, v1,</a:t>
            </a:r>
            <a:endParaRPr lang="pt-BR" dirty="0">
              <a:solidFill>
                <a:schemeClr val="accent3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u0, v1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051653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052162-7F62-341C-BB74-9B11F2C4F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01211219-6E4C-2DE9-1AB0-CFEEF27F8D0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6107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3F174-9C98-9804-BF71-BE8A6E31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8D49D1F0-1714-6942-4C86-04BF46AF157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16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520BA2-9F54-9CE6-D017-C91570BF3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24763A1-F65C-91B2-C1B2-EBF6A849C9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 descr="Forma, Retângulo&#10;&#10;O conteúdo gerado por IA pode estar incorreto.">
            <a:extLst>
              <a:ext uri="{FF2B5EF4-FFF2-40B4-BE49-F238E27FC236}">
                <a16:creationId xmlns:a16="http://schemas.microsoft.com/office/drawing/2014/main" id="{8E16F86A-E9CC-79C5-F7AA-01A4FAB08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0" y="623531"/>
            <a:ext cx="7200000" cy="5610938"/>
          </a:xfrm>
          <a:prstGeom prst="rect">
            <a:avLst/>
          </a:prstGeom>
        </p:spPr>
      </p:pic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3F7ACA08-D789-8623-0BAF-D9642569E1A1}"/>
              </a:ext>
            </a:extLst>
          </p:cNvPr>
          <p:cNvCxnSpPr>
            <a:cxnSpLocks/>
          </p:cNvCxnSpPr>
          <p:nvPr/>
        </p:nvCxnSpPr>
        <p:spPr>
          <a:xfrm flipV="1">
            <a:off x="2168165" y="623531"/>
            <a:ext cx="0" cy="5959311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1830CD32-16A5-7A17-6434-73BD272CF14A}"/>
              </a:ext>
            </a:extLst>
          </p:cNvPr>
          <p:cNvCxnSpPr>
            <a:cxnSpLocks/>
          </p:cNvCxnSpPr>
          <p:nvPr/>
        </p:nvCxnSpPr>
        <p:spPr>
          <a:xfrm>
            <a:off x="2168165" y="6582842"/>
            <a:ext cx="7527835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ED19C516-4EBE-5FD3-FE8C-9F9B3EECBA13}"/>
              </a:ext>
            </a:extLst>
          </p:cNvPr>
          <p:cNvSpPr txBox="1"/>
          <p:nvPr/>
        </p:nvSpPr>
        <p:spPr>
          <a:xfrm>
            <a:off x="2013315" y="1319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Y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7F8F439-7866-C96E-C4C9-2FEB30668D71}"/>
              </a:ext>
            </a:extLst>
          </p:cNvPr>
          <p:cNvSpPr txBox="1"/>
          <p:nvPr/>
        </p:nvSpPr>
        <p:spPr>
          <a:xfrm>
            <a:off x="9886268" y="639817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83007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E6995-3630-A5CA-3912-0EDA7F81A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8803BB5-7D4A-10BA-C0F9-58DA2F820E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" name="Agrupar 7">
            <a:extLst>
              <a:ext uri="{FF2B5EF4-FFF2-40B4-BE49-F238E27FC236}">
                <a16:creationId xmlns:a16="http://schemas.microsoft.com/office/drawing/2014/main" id="{0AD1764F-8C9E-DED2-65DB-A58D8A6E2AE4}"/>
              </a:ext>
            </a:extLst>
          </p:cNvPr>
          <p:cNvGrpSpPr>
            <a:grpSpLocks noChangeAspect="1"/>
          </p:cNvGrpSpPr>
          <p:nvPr/>
        </p:nvGrpSpPr>
        <p:grpSpPr>
          <a:xfrm>
            <a:off x="3875448" y="1629000"/>
            <a:ext cx="4441104" cy="3600000"/>
            <a:chOff x="2013315" y="131975"/>
            <a:chExt cx="8185859" cy="6635533"/>
          </a:xfrm>
          <a:scene3d>
            <a:camera prst="isometricOffAxis2Left"/>
            <a:lightRig rig="threePt" dir="t"/>
          </a:scene3d>
        </p:grpSpPr>
        <p:pic>
          <p:nvPicPr>
            <p:cNvPr id="3" name="Imagem 2" descr="Forma, Retângulo&#10;&#10;O conteúdo gerado por IA pode estar incorreto.">
              <a:extLst>
                <a:ext uri="{FF2B5EF4-FFF2-40B4-BE49-F238E27FC236}">
                  <a16:creationId xmlns:a16="http://schemas.microsoft.com/office/drawing/2014/main" id="{633EF853-8BA9-B624-718F-CFFAE491F6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96000" y="623531"/>
              <a:ext cx="7200000" cy="5610938"/>
            </a:xfrm>
            <a:prstGeom prst="rect">
              <a:avLst/>
            </a:prstGeom>
          </p:spPr>
        </p:pic>
        <p:cxnSp>
          <p:nvCxnSpPr>
            <p:cNvPr id="4" name="Conector de Seta Reta 3">
              <a:extLst>
                <a:ext uri="{FF2B5EF4-FFF2-40B4-BE49-F238E27FC236}">
                  <a16:creationId xmlns:a16="http://schemas.microsoft.com/office/drawing/2014/main" id="{31B0BCB6-A019-4B24-3C7B-F951E6DEEA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68165" y="623531"/>
              <a:ext cx="0" cy="5959311"/>
            </a:xfrm>
            <a:prstGeom prst="straightConnector1">
              <a:avLst/>
            </a:prstGeom>
            <a:ln w="762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de Seta Reta 4">
              <a:extLst>
                <a:ext uri="{FF2B5EF4-FFF2-40B4-BE49-F238E27FC236}">
                  <a16:creationId xmlns:a16="http://schemas.microsoft.com/office/drawing/2014/main" id="{EA196DC6-AC24-7E24-1A43-6E566A95B4AD}"/>
                </a:ext>
              </a:extLst>
            </p:cNvPr>
            <p:cNvCxnSpPr>
              <a:cxnSpLocks/>
            </p:cNvCxnSpPr>
            <p:nvPr/>
          </p:nvCxnSpPr>
          <p:spPr>
            <a:xfrm>
              <a:off x="2168165" y="6582842"/>
              <a:ext cx="7527835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8B993017-DA39-E140-D3F1-5612E7843C0B}"/>
                </a:ext>
              </a:extLst>
            </p:cNvPr>
            <p:cNvSpPr txBox="1"/>
            <p:nvPr/>
          </p:nvSpPr>
          <p:spPr>
            <a:xfrm>
              <a:off x="2013315" y="131975"/>
              <a:ext cx="3097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650FEC6D-3BA6-63BC-141C-C7A3823EA8EF}"/>
                </a:ext>
              </a:extLst>
            </p:cNvPr>
            <p:cNvSpPr txBox="1"/>
            <p:nvPr/>
          </p:nvSpPr>
          <p:spPr>
            <a:xfrm>
              <a:off x="9886268" y="6398176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solidFill>
                    <a:schemeClr val="bg1"/>
                  </a:solidFill>
                </a:rPr>
                <a:t>X</a:t>
              </a:r>
            </a:p>
          </p:txBody>
        </p:sp>
      </p:grp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40888C2F-B43F-CAE3-F5FC-76DE6F9A9D49}"/>
              </a:ext>
            </a:extLst>
          </p:cNvPr>
          <p:cNvCxnSpPr>
            <a:cxnSpLocks/>
          </p:cNvCxnSpPr>
          <p:nvPr/>
        </p:nvCxnSpPr>
        <p:spPr>
          <a:xfrm flipH="1">
            <a:off x="2975448" y="5028625"/>
            <a:ext cx="1800000" cy="0"/>
          </a:xfrm>
          <a:prstGeom prst="straightConnector1">
            <a:avLst/>
          </a:prstGeom>
          <a:ln w="76200">
            <a:solidFill>
              <a:srgbClr val="0070C0"/>
            </a:solidFill>
            <a:tailEnd type="triangle"/>
          </a:ln>
          <a:scene3d>
            <a:camera prst="isometricOffAxis2Right"/>
            <a:lightRig rig="threePt" dir="t"/>
          </a:scene3d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F35178-B583-D66B-0871-93A869B46089}"/>
              </a:ext>
            </a:extLst>
          </p:cNvPr>
          <p:cNvSpPr txBox="1"/>
          <p:nvPr/>
        </p:nvSpPr>
        <p:spPr>
          <a:xfrm>
            <a:off x="3115190" y="5147666"/>
            <a:ext cx="303288" cy="369332"/>
          </a:xfrm>
          <a:prstGeom prst="rect">
            <a:avLst/>
          </a:prstGeom>
          <a:noFill/>
          <a:scene3d>
            <a:camera prst="isometricLeftDown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944753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C1D6F-7A51-AA4E-0974-04D5C4D78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F68A91-149F-F241-326C-8740E97E0D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8459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1F09E2-FD91-4735-CB53-820C40BB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9756296-B2D9-348E-2CBD-1E25485233C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9C25E01-F7B5-35ED-E390-218BFA6FF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76630" y="2209630"/>
            <a:ext cx="2438740" cy="2438740"/>
          </a:xfrm>
          <a:prstGeom prst="rect">
            <a:avLst/>
          </a:prstGeom>
        </p:spPr>
      </p:pic>
      <p:sp>
        <p:nvSpPr>
          <p:cNvPr id="4" name="Elipse 3">
            <a:extLst>
              <a:ext uri="{FF2B5EF4-FFF2-40B4-BE49-F238E27FC236}">
                <a16:creationId xmlns:a16="http://schemas.microsoft.com/office/drawing/2014/main" id="{1FA3C01E-CFFE-7A6E-433D-DD0521A04F1A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8094F93C-EEC4-66F4-1A95-5F38DDC91493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8F60DBAB-7E7A-EA72-AFAB-0D4092EF1625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5783D148-810C-97C2-195C-CA9C741CFF9E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8C93BC1-552E-5270-8965-1F5A88350CD5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3873F97-F9CF-1BE7-1309-3A1BB2BD6798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0484DDC5-4703-62C4-BD09-2A22A4D53059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9BAE6E12-DA56-6F2D-174B-540C9AD06DBF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</p:spTree>
    <p:extLst>
      <p:ext uri="{BB962C8B-B14F-4D97-AF65-F5344CB8AC3E}">
        <p14:creationId xmlns:p14="http://schemas.microsoft.com/office/powerpoint/2010/main" val="2733591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63866-6E94-B4E6-A812-BF407BFFF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B9F2CA1-041C-3F95-05CF-65CB3DB2D09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riângulo Retângulo 2">
            <a:extLst>
              <a:ext uri="{FF2B5EF4-FFF2-40B4-BE49-F238E27FC236}">
                <a16:creationId xmlns:a16="http://schemas.microsoft.com/office/drawing/2014/main" id="{595F7EF9-5EF2-6936-82DD-BFB456645B3F}"/>
              </a:ext>
            </a:extLst>
          </p:cNvPr>
          <p:cNvSpPr>
            <a:spLocks noChangeAspect="1"/>
          </p:cNvSpPr>
          <p:nvPr/>
        </p:nvSpPr>
        <p:spPr>
          <a:xfrm flipV="1">
            <a:off x="4406830" y="1781663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3A940BA8-BF71-9A1C-1818-7024E796708E}"/>
              </a:ext>
            </a:extLst>
          </p:cNvPr>
          <p:cNvSpPr>
            <a:spLocks noChangeAspect="1"/>
          </p:cNvSpPr>
          <p:nvPr/>
        </p:nvSpPr>
        <p:spPr>
          <a:xfrm>
            <a:off x="4315290" y="16859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04601FD8-88D9-5C54-E56A-9364D3F9542D}"/>
              </a:ext>
            </a:extLst>
          </p:cNvPr>
          <p:cNvSpPr>
            <a:spLocks noChangeAspect="1"/>
          </p:cNvSpPr>
          <p:nvPr/>
        </p:nvSpPr>
        <p:spPr>
          <a:xfrm>
            <a:off x="6754032" y="168599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9278FA8-485C-2381-8501-0038064934C3}"/>
              </a:ext>
            </a:extLst>
          </p:cNvPr>
          <p:cNvSpPr txBox="1"/>
          <p:nvPr/>
        </p:nvSpPr>
        <p:spPr>
          <a:xfrm>
            <a:off x="3460800" y="1406664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4FE65D7-FC1C-A3CC-80D3-CF5729BB2B0B}"/>
              </a:ext>
            </a:extLst>
          </p:cNvPr>
          <p:cNvSpPr txBox="1"/>
          <p:nvPr/>
        </p:nvSpPr>
        <p:spPr>
          <a:xfrm>
            <a:off x="6844030" y="1402904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0ADEA427-E4C0-FBCD-5A1F-B895DC4554D4}"/>
              </a:ext>
            </a:extLst>
          </p:cNvPr>
          <p:cNvSpPr>
            <a:spLocks noChangeAspect="1"/>
          </p:cNvSpPr>
          <p:nvPr/>
        </p:nvSpPr>
        <p:spPr>
          <a:xfrm>
            <a:off x="4315290" y="4124736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BCBCFF84-5AC1-1CD3-F953-BFA4F1DFD25A}"/>
              </a:ext>
            </a:extLst>
          </p:cNvPr>
          <p:cNvSpPr txBox="1"/>
          <p:nvPr/>
        </p:nvSpPr>
        <p:spPr>
          <a:xfrm>
            <a:off x="3460800" y="4214736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0" name="Triângulo Retângulo 19">
            <a:extLst>
              <a:ext uri="{FF2B5EF4-FFF2-40B4-BE49-F238E27FC236}">
                <a16:creationId xmlns:a16="http://schemas.microsoft.com/office/drawing/2014/main" id="{D5264DEE-F6D3-41DE-AA8E-8F548A6ED53A}"/>
              </a:ext>
            </a:extLst>
          </p:cNvPr>
          <p:cNvSpPr>
            <a:spLocks noChangeAspect="1"/>
          </p:cNvSpPr>
          <p:nvPr/>
        </p:nvSpPr>
        <p:spPr>
          <a:xfrm flipH="1">
            <a:off x="5349510" y="2535441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B6CCC7CB-F304-23DF-CC65-CB8911464F5B}"/>
              </a:ext>
            </a:extLst>
          </p:cNvPr>
          <p:cNvSpPr>
            <a:spLocks noChangeAspect="1"/>
          </p:cNvSpPr>
          <p:nvPr/>
        </p:nvSpPr>
        <p:spPr>
          <a:xfrm>
            <a:off x="7696712" y="244014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B70B389-499E-5867-2F8C-68C7A4B75471}"/>
              </a:ext>
            </a:extLst>
          </p:cNvPr>
          <p:cNvSpPr txBox="1"/>
          <p:nvPr/>
        </p:nvSpPr>
        <p:spPr>
          <a:xfrm>
            <a:off x="7786710" y="2157049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23" name="Elipse 22">
            <a:extLst>
              <a:ext uri="{FF2B5EF4-FFF2-40B4-BE49-F238E27FC236}">
                <a16:creationId xmlns:a16="http://schemas.microsoft.com/office/drawing/2014/main" id="{C6AC6BC3-374B-066F-FAA8-EA05A2938369}"/>
              </a:ext>
            </a:extLst>
          </p:cNvPr>
          <p:cNvSpPr>
            <a:spLocks noChangeAspect="1"/>
          </p:cNvSpPr>
          <p:nvPr/>
        </p:nvSpPr>
        <p:spPr>
          <a:xfrm>
            <a:off x="5257970" y="487888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D31151EB-A981-354A-1DD6-1B4BD9A27B32}"/>
              </a:ext>
            </a:extLst>
          </p:cNvPr>
          <p:cNvSpPr>
            <a:spLocks noChangeAspect="1"/>
          </p:cNvSpPr>
          <p:nvPr/>
        </p:nvSpPr>
        <p:spPr>
          <a:xfrm>
            <a:off x="7696712" y="4878881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C2806A8-CE74-6357-F278-2924B19768DC}"/>
              </a:ext>
            </a:extLst>
          </p:cNvPr>
          <p:cNvSpPr txBox="1"/>
          <p:nvPr/>
        </p:nvSpPr>
        <p:spPr>
          <a:xfrm>
            <a:off x="4403480" y="4968881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F4078488-218D-BBFD-719E-D630359C33F1}"/>
              </a:ext>
            </a:extLst>
          </p:cNvPr>
          <p:cNvSpPr txBox="1"/>
          <p:nvPr/>
        </p:nvSpPr>
        <p:spPr>
          <a:xfrm>
            <a:off x="7786710" y="4968881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D894CC09-2D3D-7412-F06B-AECBF720FBF8}"/>
              </a:ext>
            </a:extLst>
          </p:cNvPr>
          <p:cNvSpPr txBox="1"/>
          <p:nvPr/>
        </p:nvSpPr>
        <p:spPr>
          <a:xfrm>
            <a:off x="0" y="0"/>
            <a:ext cx="271741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0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2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590242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0B5138-93C5-3532-EB86-011624392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4524554-00BA-F07E-B5DB-4CED2D64725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Triângulo Retângulo 15">
            <a:extLst>
              <a:ext uri="{FF2B5EF4-FFF2-40B4-BE49-F238E27FC236}">
                <a16:creationId xmlns:a16="http://schemas.microsoft.com/office/drawing/2014/main" id="{3DC6DA8B-E39C-DF19-BD74-FC9B6A09A077}"/>
              </a:ext>
            </a:extLst>
          </p:cNvPr>
          <p:cNvSpPr>
            <a:spLocks noChangeAspect="1"/>
          </p:cNvSpPr>
          <p:nvPr/>
        </p:nvSpPr>
        <p:spPr>
          <a:xfrm flipH="1">
            <a:off x="4878170" y="2214930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riângulo Retângulo 16">
            <a:extLst>
              <a:ext uri="{FF2B5EF4-FFF2-40B4-BE49-F238E27FC236}">
                <a16:creationId xmlns:a16="http://schemas.microsoft.com/office/drawing/2014/main" id="{ADBD4DBF-5320-6216-95EC-111AD2177048}"/>
              </a:ext>
            </a:extLst>
          </p:cNvPr>
          <p:cNvSpPr>
            <a:spLocks noChangeAspect="1"/>
          </p:cNvSpPr>
          <p:nvPr/>
        </p:nvSpPr>
        <p:spPr>
          <a:xfrm flipV="1">
            <a:off x="4878170" y="2215297"/>
            <a:ext cx="2437200" cy="2437200"/>
          </a:xfrm>
          <a:prstGeom prst="rtTriangle">
            <a:avLst/>
          </a:prstGeom>
          <a:blipFill dpi="0" rotWithShape="0">
            <a:blip r:embed="rId2"/>
            <a:srcRect/>
            <a:stretch>
              <a:fillRect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9923D98D-7DFD-0E33-EB05-D3C9BB63B8C4}"/>
              </a:ext>
            </a:extLst>
          </p:cNvPr>
          <p:cNvSpPr>
            <a:spLocks noChangeAspect="1"/>
          </p:cNvSpPr>
          <p:nvPr/>
        </p:nvSpPr>
        <p:spPr>
          <a:xfrm>
            <a:off x="4786630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DCCB50BF-4F8C-08BC-2CFB-C02163A6C51A}"/>
              </a:ext>
            </a:extLst>
          </p:cNvPr>
          <p:cNvSpPr>
            <a:spLocks noChangeAspect="1"/>
          </p:cNvSpPr>
          <p:nvPr/>
        </p:nvSpPr>
        <p:spPr>
          <a:xfrm>
            <a:off x="7225372" y="211963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902BDB7-6828-B33C-DA60-FB74AE0B3524}"/>
              </a:ext>
            </a:extLst>
          </p:cNvPr>
          <p:cNvSpPr txBox="1"/>
          <p:nvPr/>
        </p:nvSpPr>
        <p:spPr>
          <a:xfrm>
            <a:off x="3932140" y="1840298"/>
            <a:ext cx="944490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y1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F5B327D3-8C31-8EBF-7437-A93B438CB423}"/>
              </a:ext>
            </a:extLst>
          </p:cNvPr>
          <p:cNvSpPr txBox="1"/>
          <p:nvPr/>
        </p:nvSpPr>
        <p:spPr>
          <a:xfrm>
            <a:off x="7315370" y="1836538"/>
            <a:ext cx="944489" cy="369332"/>
          </a:xfrm>
          <a:prstGeom prst="rect">
            <a:avLst/>
          </a:prstGeom>
          <a:noFill/>
        </p:spPr>
        <p:txBody>
          <a:bodyPr wrap="none" rtlCol="0" anchor="b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y1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5DA1BEC2-F67F-3EBA-A555-76F6EC90D50C}"/>
              </a:ext>
            </a:extLst>
          </p:cNvPr>
          <p:cNvSpPr>
            <a:spLocks noChangeAspect="1"/>
          </p:cNvSpPr>
          <p:nvPr/>
        </p:nvSpPr>
        <p:spPr>
          <a:xfrm>
            <a:off x="4786630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541A058C-2179-93D4-1F42-12C73DF8977D}"/>
              </a:ext>
            </a:extLst>
          </p:cNvPr>
          <p:cNvSpPr>
            <a:spLocks noChangeAspect="1"/>
          </p:cNvSpPr>
          <p:nvPr/>
        </p:nvSpPr>
        <p:spPr>
          <a:xfrm>
            <a:off x="7225372" y="4558370"/>
            <a:ext cx="180000" cy="180000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63AFCE0-543A-183B-DBBB-2D3AA27065EA}"/>
              </a:ext>
            </a:extLst>
          </p:cNvPr>
          <p:cNvSpPr txBox="1"/>
          <p:nvPr/>
        </p:nvSpPr>
        <p:spPr>
          <a:xfrm>
            <a:off x="3932140" y="4648370"/>
            <a:ext cx="944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x0, y0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2DE28A-7686-0F64-4967-1D9B3DF7F717}"/>
              </a:ext>
            </a:extLst>
          </p:cNvPr>
          <p:cNvSpPr txBox="1"/>
          <p:nvPr/>
        </p:nvSpPr>
        <p:spPr>
          <a:xfrm>
            <a:off x="7315370" y="4648370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x1, y0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ACA52157-9B44-EB69-60D9-89940FB9665E}"/>
              </a:ext>
            </a:extLst>
          </p:cNvPr>
          <p:cNvSpPr txBox="1"/>
          <p:nvPr/>
        </p:nvSpPr>
        <p:spPr>
          <a:xfrm>
            <a:off x="0" y="0"/>
            <a:ext cx="271741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float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vertices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0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y0,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1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x1, y1,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2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x0, y1  </a:t>
            </a:r>
            <a:r>
              <a:rPr lang="pt-BR" dirty="0">
                <a:solidFill>
                  <a:schemeClr val="accent3"/>
                </a:solidFill>
                <a:latin typeface="Consolas" panose="020B0609020204030204" pitchFamily="49" charset="0"/>
              </a:rPr>
              <a:t>// 3</a:t>
            </a:r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  <a:p>
            <a:endParaRPr lang="pt-BR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[] </a:t>
            </a:r>
            <a:r>
              <a:rPr lang="pt-BR" dirty="0" err="1">
                <a:solidFill>
                  <a:schemeClr val="bg1"/>
                </a:solidFill>
                <a:latin typeface="Consolas" panose="020B0609020204030204" pitchFamily="49" charset="0"/>
              </a:rPr>
              <a:t>indices</a:t>
            </a:r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= {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0, 1, 2,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    0, 2, 3</a:t>
            </a:r>
          </a:p>
          <a:p>
            <a:r>
              <a:rPr lang="pt-BR" dirty="0">
                <a:solidFill>
                  <a:schemeClr val="bg1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43171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F03B4-8C5E-4726-B9E9-7CD36B40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5264CF1-4FDC-56AA-6C59-4F113C3C690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613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548</Words>
  <Application>Microsoft Office PowerPoint</Application>
  <PresentationFormat>Widescreen</PresentationFormat>
  <Paragraphs>122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Consolas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Morgana Stradivarius</dc:creator>
  <cp:lastModifiedBy>Morgana Stradivarius</cp:lastModifiedBy>
  <cp:revision>4</cp:revision>
  <dcterms:created xsi:type="dcterms:W3CDTF">2025-02-22T12:18:35Z</dcterms:created>
  <dcterms:modified xsi:type="dcterms:W3CDTF">2025-02-25T13:38:19Z</dcterms:modified>
</cp:coreProperties>
</file>