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68" r:id="rId5"/>
    <p:sldId id="267" r:id="rId6"/>
    <p:sldId id="269" r:id="rId7"/>
    <p:sldId id="322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323" r:id="rId16"/>
    <p:sldId id="265" r:id="rId17"/>
    <p:sldId id="274" r:id="rId18"/>
    <p:sldId id="275" r:id="rId19"/>
    <p:sldId id="338" r:id="rId20"/>
    <p:sldId id="324" r:id="rId21"/>
    <p:sldId id="325" r:id="rId22"/>
    <p:sldId id="326" r:id="rId23"/>
    <p:sldId id="327" r:id="rId24"/>
    <p:sldId id="328" r:id="rId25"/>
    <p:sldId id="329" r:id="rId26"/>
    <p:sldId id="330" r:id="rId27"/>
    <p:sldId id="296" r:id="rId28"/>
    <p:sldId id="339" r:id="rId29"/>
    <p:sldId id="331" r:id="rId30"/>
    <p:sldId id="332" r:id="rId31"/>
    <p:sldId id="333" r:id="rId32"/>
    <p:sldId id="334" r:id="rId3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4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2E196-7AB6-5B12-8EA0-1794BE22C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C0D9CB-788A-1993-F722-67D787503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48800A-B8F4-B161-A78F-3CE4A34C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A610-611D-4470-B9DB-852330974603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CB3EC0-11D0-00FC-825A-D54FA61D1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8046FD-3F1D-E5A4-00AE-C0F6FCE6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CBCB-0C4B-4A60-AC37-00AB4F860A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68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420C2-734B-A053-ED7E-0F341D499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7C19796-8218-F82D-05F0-DDA1C8791B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177DE5-7D9B-DC64-2544-87C1F476F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A610-611D-4470-B9DB-852330974603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B3BA1C-244A-9B38-B2C6-F0FC7185D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DB6139-4C53-798D-6082-7DD38D9B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CBCB-0C4B-4A60-AC37-00AB4F860A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745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771D8E-5750-ABF7-17DA-F6DCE70D9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0C13E0F-3A5A-6CD1-B48D-38CD70FD3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66C5D2-EE00-676B-AE10-7D427FE8A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A610-611D-4470-B9DB-852330974603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3DEA87-04F9-F9B4-F35F-BCCD2F5A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8FA9FC-5FD5-60C6-B80F-E1A824677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CBCB-0C4B-4A60-AC37-00AB4F860A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10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F759CF-E034-E895-565F-E07F9ADBA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020C44-8130-D64C-EBE9-20D951C24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34B9DB-84B6-8FD8-C801-5B778A279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A610-611D-4470-B9DB-852330974603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69DBD33-572C-3AC4-6F59-F03390C1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295A1F-5953-9785-76E8-081BB852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CBCB-0C4B-4A60-AC37-00AB4F860A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303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4D211-7D57-BB43-C9F8-CF0132CB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29486E-6136-72E8-4AA7-B847723A3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9684CA-3552-2D9E-A168-7F15BE70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A610-611D-4470-B9DB-852330974603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7012BD-F858-2DCD-BE8C-E6D0A515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784CCC-2433-864A-65FC-FE6B92C03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CBCB-0C4B-4A60-AC37-00AB4F860A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248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5C4384-5C7D-AADD-E668-D4861508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618B19-2199-8652-DEBD-AA1AB943C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29E4105-B611-4A1D-B38B-8015A6E3A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24DDD5-7D34-8204-6639-14653B739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A610-611D-4470-B9DB-852330974603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500033A-B567-38FF-4DF8-C6E427F4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4F8157D-4432-B9F2-1FED-2836080D0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CBCB-0C4B-4A60-AC37-00AB4F860A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1458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11EF4-50AD-DB72-51A1-FCAD97403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D893DD-85A9-1E58-C404-288C0AA99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1850CDF-905D-7E07-8228-34E5186B7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2EA2DE3-385E-8123-3034-E5AFB428DF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44DABCD-36A1-1002-3461-731967EB04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168E4FC-FDA1-4BA3-6005-156DEA480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A610-611D-4470-B9DB-852330974603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AF5DBFF-FC48-38FE-B262-3AD06709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BA4F493-AD09-BC2C-7240-B36942C1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CBCB-0C4B-4A60-AC37-00AB4F860A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849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BC60B4-4C19-C944-A8CF-035C05FD9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8C2D58D-B68D-4444-91DA-F85E86939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A610-611D-4470-B9DB-852330974603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B5492BC-3D15-6B4C-8610-1CB1330B7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64C3D39-60F3-7801-D931-164A7A036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CBCB-0C4B-4A60-AC37-00AB4F860A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031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1B9CF3C-7A8C-FFD3-2524-7F782EAC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A610-611D-4470-B9DB-852330974603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8A91052-EBBD-F35D-FDCE-2B722E76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492A22-7FB2-D665-464F-DA2F1A80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CBCB-0C4B-4A60-AC37-00AB4F860A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1226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B38D9-AB96-3F0A-8F6E-54F9E3631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EBE387-1F70-6288-5D8B-8B42217BA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C8E41F-2F1F-E969-CC3B-916FA2B87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21C3E9-68FB-E5C9-7B48-DF3B10A0E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A610-611D-4470-B9DB-852330974603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B02A37-70D7-C43F-2B1C-8A4D4702C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A80CD7-0DF5-B1D7-8231-9501BD11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CBCB-0C4B-4A60-AC37-00AB4F860A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4916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DE2D1-3ACB-B591-07F5-0C5BB7109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9DEDD59-89E0-3A59-B85C-F8521BC623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179D090-F6DC-CFEF-5077-49660CEA6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D03EA7-8DAC-EF2C-7C95-D3315F764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CA610-611D-4470-B9DB-852330974603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01A6AD-3B1A-29B2-F95F-F77D172C3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393569-693F-8AF3-772F-24ABC14C7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7CBCB-0C4B-4A60-AC37-00AB4F860A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13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2175AB0-87F6-4983-6709-351B1C6D5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7AAFC3B-A336-A08A-E227-FDBDF153E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43EC3E-BCBE-5D43-D309-48840853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2CA610-611D-4470-B9DB-852330974603}" type="datetimeFigureOut">
              <a:rPr lang="pt-BR" smtClean="0"/>
              <a:t>13/07/2024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07B9DF-2550-5D19-D045-91B7AAFE4D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257099-0F25-F462-9EEF-92FF455292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7CBCB-0C4B-4A60-AC37-00AB4F860A4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289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CCC17AE-8F3A-0C6D-81EE-3E4521650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51" y="213864"/>
            <a:ext cx="9659698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66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C56F0BC-5A0E-2ED2-B134-D8BDEBD05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162" y="2547937"/>
            <a:ext cx="73056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506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A6B1E0E-DEF5-5AFA-EBCE-B3F26E326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8733" y="0"/>
            <a:ext cx="53145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293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FC049A3-2D33-FF7D-6E07-1B7BAC58A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60" y="0"/>
            <a:ext cx="118028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556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EF39D9D-7DA9-2464-7E68-AE44E8D13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7637" y="2590800"/>
            <a:ext cx="42767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016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4A09362-190D-2C2F-EC03-B3C73CD50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9900" y="2924175"/>
            <a:ext cx="6172200" cy="10096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7EAB546-4842-4381-B380-43086D98F383}"/>
              </a:ext>
            </a:extLst>
          </p:cNvPr>
          <p:cNvSpPr txBox="1"/>
          <p:nvPr/>
        </p:nvSpPr>
        <p:spPr>
          <a:xfrm>
            <a:off x="198406" y="172530"/>
            <a:ext cx="114553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NOTA: não tenho certeza se é realmente necessário dar um valor a ‘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’ e ‘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’ aqui.</a:t>
            </a:r>
          </a:p>
        </p:txBody>
      </p:sp>
    </p:spTree>
    <p:extLst>
      <p:ext uri="{BB962C8B-B14F-4D97-AF65-F5344CB8AC3E}">
        <p14:creationId xmlns:p14="http://schemas.microsoft.com/office/powerpoint/2010/main" val="1914590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AA32D32-A27C-8DF7-F7E4-BC7463071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812" y="3224212"/>
            <a:ext cx="14763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74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3FD8877-6E50-4FE1-EAFC-E59BDC91A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912" y="2681287"/>
            <a:ext cx="44481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730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65A772C-AD74-3734-160B-C279905AA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2987" y="3305175"/>
            <a:ext cx="2486025" cy="24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191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7EAD8B0-CAE7-0F6F-46E8-CFDEDE446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0" y="3157537"/>
            <a:ext cx="464820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537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2901E8D-12D1-9313-C04F-5300D37A9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25" y="2905125"/>
            <a:ext cx="46291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64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F113A9B-B20F-85FB-929D-0D657A5E9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51" y="213864"/>
            <a:ext cx="9659698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54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4C95692-9701-7B49-5C89-81078CB95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4225" y="3186112"/>
            <a:ext cx="55435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947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64173D3-B0F0-E489-7796-BFC7272E6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0" y="3167062"/>
            <a:ext cx="44196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13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FC744E8-AF65-ABC2-4980-93FD55E85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0611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A88DB17-6CF1-4DF7-571A-83251786F3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212" y="3024187"/>
            <a:ext cx="34575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189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6399FD1-C4F6-1FB7-8879-0A27501C18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387" y="3014662"/>
            <a:ext cx="44672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701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6C8F08-8E1E-4A7E-716C-B22F8ED1D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7237" y="3243262"/>
            <a:ext cx="30575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836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72582D6-8378-A954-3452-E16E8B598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1338" y="729000"/>
            <a:ext cx="6929323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816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2E7246-53C8-F49C-B963-AF4134678E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490C6A9-19F6-E62E-F576-0C3315A5CDF3}"/>
              </a:ext>
            </a:extLst>
          </p:cNvPr>
          <p:cNvSpPr txBox="1"/>
          <p:nvPr/>
        </p:nvSpPr>
        <p:spPr>
          <a:xfrm>
            <a:off x="5122018" y="3244334"/>
            <a:ext cx="194797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000" b="1" dirty="0">
                <a:solidFill>
                  <a:schemeClr val="bg1"/>
                </a:solidFill>
                <a:effectLst>
                  <a:outerShdw dist="127000" dir="2700000" algn="tl" rotWithShape="0">
                    <a:prstClr val="black"/>
                  </a:outerShdw>
                </a:effectLst>
                <a:latin typeface="Consolas" panose="020B0609020204030204" pitchFamily="49" charset="0"/>
              </a:rPr>
              <a:t>Bônus</a:t>
            </a:r>
          </a:p>
        </p:txBody>
      </p:sp>
    </p:spTree>
    <p:extLst>
      <p:ext uri="{BB962C8B-B14F-4D97-AF65-F5344CB8AC3E}">
        <p14:creationId xmlns:p14="http://schemas.microsoft.com/office/powerpoint/2010/main" val="1496635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B72E80E-F2BF-1E8F-D48B-8625DFBF93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FF8057C-6625-FF68-06EA-86A81860A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425" y="2757487"/>
            <a:ext cx="4629150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179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170A9E8-2CC1-AD76-EF5B-3972CADA0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418" y="2019103"/>
            <a:ext cx="3677163" cy="28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50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17CCCCC-ACA6-C09F-5CB4-F88B88D32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51" y="213864"/>
            <a:ext cx="9659698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379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2A7FB5B-EBB1-B7FF-8865-71E91EF8F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512" y="3324225"/>
            <a:ext cx="3990975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6877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1E62773-145F-6DEA-B39A-19179B878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987" y="2767012"/>
            <a:ext cx="4010025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868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FF1B7C3-8FF9-7D44-75D7-9C1616052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062" y="3314700"/>
            <a:ext cx="35718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697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2255356-DD8E-8CA3-A3D8-705D85D2D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151" y="213864"/>
            <a:ext cx="9659698" cy="6430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534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E72144E-7CE4-02AE-198E-67016B3E2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0"/>
            <a:ext cx="117919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6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AD6AE51-31A7-5451-2429-808B11ECB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112" y="2981325"/>
            <a:ext cx="42957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035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8E5CC07-0BA9-13B4-A038-4F8F83820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012" y="2976562"/>
            <a:ext cx="437197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20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3E131FC-C5FD-521E-9428-69249D62E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875" y="2738437"/>
            <a:ext cx="428625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49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E802EEA-582D-3DCC-B39E-C3956A1155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F605125-E0CB-2E83-E6B0-51282D97A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5304" y="0"/>
            <a:ext cx="84813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405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23</Words>
  <Application>Microsoft Office PowerPoint</Application>
  <PresentationFormat>Widescreen</PresentationFormat>
  <Paragraphs>2</Paragraphs>
  <Slides>32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7" baseType="lpstr">
      <vt:lpstr>Aptos</vt:lpstr>
      <vt:lpstr>Aptos Display</vt:lpstr>
      <vt:lpstr>Arial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Morgana Stradivarius</dc:creator>
  <cp:lastModifiedBy>Morgana Stradivarius</cp:lastModifiedBy>
  <cp:revision>1</cp:revision>
  <dcterms:created xsi:type="dcterms:W3CDTF">2024-07-13T09:27:41Z</dcterms:created>
  <dcterms:modified xsi:type="dcterms:W3CDTF">2024-07-13T10:01:29Z</dcterms:modified>
</cp:coreProperties>
</file>