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7" r:id="rId12"/>
    <p:sldId id="265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BC27D-A714-5C04-4ED0-A1961C3F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CDDE9-C71B-F6F2-B80E-48F1FA1E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19D17F-F9F8-5481-87B4-79893E99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1BC68-ED03-2F4A-DED3-4A488987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D2980-44F4-3093-CB12-762A0E3F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6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E2AB6-8810-1825-C22D-616C14F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EE52B-1F5D-1AA8-24C5-9866FBF09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27F76-A62F-F056-B981-86457B99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2CD131-0747-DFA9-A92F-D315F740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769726-C157-F7BB-4A89-3877B8E2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54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C8B9C6-7B5B-CB4B-69F6-601E93E5C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214D22-92A6-87F7-C502-D4270134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A5D8DB-5811-53BE-6D2B-243AE743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189EB-6486-81A5-AF9C-5F33222F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DFF86D-02EE-85A9-EA4A-00E98AD6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1161D-F247-3B93-1F4A-0AB970BD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C45DC-7F4B-66B4-CF16-464E1D04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81C90-A140-57C0-B96D-913D1D92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9FC1A-D869-2291-AB61-6F71DBF7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DC36D-0C51-D9A0-6A3C-DB52DCFD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2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2C09F-1B57-E1AD-FCDC-419D90CB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2C9AC1-EC9D-6425-5101-E55396D8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ABEA7-BA28-CA8E-3B45-3223FF1E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B97323-A8BD-B0EF-6FF0-FB3EC53B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52B14-0856-8A31-55A8-322296A4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3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21AC9-C51E-7F61-3F38-EDECBACE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5B05C-52B6-8B4C-786C-04197D49A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543785-D5C6-C9FD-AB36-32850F872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C74057-0541-6B2F-75EA-0D29148A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390A6E-22B7-733A-6B3B-E6851D2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D47DCA-D2EB-C0DF-3BCF-1C5B39E7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CAFFB-5E75-CF9C-A13A-8EF5D933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CC9EA2-A657-55FB-59AE-706040CA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2824D0-7274-94F8-C89C-361B65B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B1D6B6-B5F5-7312-DC50-9EBB0A4F8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85E8E2-EFE9-64F5-0AF7-D971F7EE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E86D2DE-45F9-5EE7-0915-965D68B5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0979BA-83E4-D344-F68B-F5CCB69B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B981CD-E08C-7B34-0D18-0B108BA2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83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E2B5-4A0F-91CE-22F1-28C560AA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FD5F60-8C97-0119-E9D5-C758F1FE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DFB329-64C3-0CC6-C019-CC260D30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7984DD-1286-D0E7-DED8-E001AFF8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9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7D3057-7A33-67F6-B742-46093EEC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195A67-1D72-DF24-29DC-B6C83440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57B7FC-F6BC-33B9-378B-98E35165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33494-E887-199B-00E7-F310BC9E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E0BDF-BC76-282B-8083-111FC77C4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6D1104-C682-B644-A18C-869914EF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5C50A-82E8-FE4C-C838-0DE6F120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BCEDB9-F4DC-017C-5E58-FDFBF97D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47CA3-0CF7-4D8A-5695-F69591A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22C2-4A11-20A2-48F6-DE08C7D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DF0A579-7162-D788-13C5-6811916ED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DCBF6D-EF95-166E-D9EB-2705BB49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58441E-D2B9-DE60-0307-4457E83E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9639A6-3258-F7DC-C0C3-D080695A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EC2BA-D325-72C9-ABFF-B32F9D75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86179D-2FD5-0BC5-F3BF-C2C81875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9D4C4-5600-663F-FE23-1B551AD84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F5338-8670-55AE-4B23-58D44B1D4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101D1-DFC5-4E27-83A9-5B32963A4C9E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18E2EE-A80C-A672-E504-2CD80D5F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D5B20C-7302-A29E-1351-300E77BE6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BCBA2-D1E6-412C-913E-142678582F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D438A6-FFE0-08EF-1006-7EDA92AA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00312"/>
            <a:ext cx="25908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3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F208CE-8A43-1A13-91DA-8A8D930C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5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C237C-0566-0F78-AD3B-0F41963E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F9E97E4-7BA4-D231-70DD-9930B5C9FAC4}"/>
              </a:ext>
            </a:extLst>
          </p:cNvPr>
          <p:cNvCxnSpPr>
            <a:cxnSpLocks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1796C4C-826A-FA31-82C1-A2127F3A452B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0BB156C-5911-89C7-24D7-D9021CF31CD2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E718AA7-F077-09A2-408A-CBE0DA19B5DF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35D49BB-FC52-5953-2CED-9D2AEB4A2DB5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34D7065-84FE-0D46-42BD-A3C5FFEBA12C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20AA00C-81F1-0409-10D3-0FBAE57927FB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A80A606-41BC-40E3-BB05-B7D3A0449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C0D26D21-30C6-FCAA-BF1F-CB590AA7A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F573BA6-7B63-C1EA-CDA6-349D7CAE0DC7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B7F6FE6-9F42-7997-6AAE-3FE94DCA2FCF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CD1E94-6983-2BE6-72F0-CC8823966EC9}"/>
              </a:ext>
            </a:extLst>
          </p:cNvPr>
          <p:cNvSpPr txBox="1"/>
          <p:nvPr/>
        </p:nvSpPr>
        <p:spPr>
          <a:xfrm>
            <a:off x="2490462" y="4996095"/>
            <a:ext cx="170431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4855D2-E68A-70D7-F023-F7312021A99D}"/>
              </a:ext>
            </a:extLst>
          </p:cNvPr>
          <p:cNvSpPr txBox="1"/>
          <p:nvPr/>
        </p:nvSpPr>
        <p:spPr>
          <a:xfrm>
            <a:off x="8005306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C1BE7D-9E1B-5642-C023-835F2F881AB6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07108F4-863C-E92B-9F25-F71869C4F348}"/>
              </a:ext>
            </a:extLst>
          </p:cNvPr>
          <p:cNvSpPr>
            <a:spLocks noChangeAspect="1"/>
          </p:cNvSpPr>
          <p:nvPr/>
        </p:nvSpPr>
        <p:spPr>
          <a:xfrm>
            <a:off x="7861305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BCF5D5-C1BB-B309-F1BD-0BA525BEC71A}"/>
              </a:ext>
            </a:extLst>
          </p:cNvPr>
          <p:cNvSpPr txBox="1"/>
          <p:nvPr/>
        </p:nvSpPr>
        <p:spPr>
          <a:xfrm>
            <a:off x="8005852" y="1772499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4FFC27-54E6-81BC-010A-7E01F8E52FDF}"/>
              </a:ext>
            </a:extLst>
          </p:cNvPr>
          <p:cNvSpPr txBox="1"/>
          <p:nvPr/>
        </p:nvSpPr>
        <p:spPr>
          <a:xfrm>
            <a:off x="2587915" y="1766859"/>
            <a:ext cx="1577675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0.5f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33BA5A-427B-C0E4-2EB6-3A0FA49039AF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90D89729-4ADC-DA33-08CB-6427F7111F83}"/>
              </a:ext>
            </a:extLst>
          </p:cNvPr>
          <p:cNvSpPr>
            <a:spLocks noChangeAspect="1"/>
          </p:cNvSpPr>
          <p:nvPr/>
        </p:nvSpPr>
        <p:spPr>
          <a:xfrm>
            <a:off x="4038842" y="1999189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0871A12-400F-34F2-D26B-DA78CEAB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32" y="909479"/>
            <a:ext cx="2266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7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73D1EF-7B20-EE25-BC25-5EFF6DAC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AE581D6-AF7E-021F-307C-1BE4CC38BE7A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97D51FA-904B-B73C-DFA9-9D37D9B48E59}"/>
              </a:ext>
            </a:extLst>
          </p:cNvPr>
          <p:cNvSpPr>
            <a:spLocks noChangeAspect="1"/>
          </p:cNvSpPr>
          <p:nvPr/>
        </p:nvSpPr>
        <p:spPr>
          <a:xfrm>
            <a:off x="7861305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B23F92-2E18-5B23-EA83-9F89AA4689C3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78F0773-C8E5-A002-9831-53838FD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2" y="885915"/>
            <a:ext cx="2390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690E5F2-0BC7-D9EB-E488-6F8F140A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AE581D6-AF7E-021F-307C-1BE4CC38BE7A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B23F92-2E18-5B23-EA83-9F89AA4689C3}"/>
              </a:ext>
            </a:extLst>
          </p:cNvPr>
          <p:cNvSpPr>
            <a:spLocks noChangeAspect="1"/>
          </p:cNvSpPr>
          <p:nvPr/>
        </p:nvSpPr>
        <p:spPr>
          <a:xfrm>
            <a:off x="7869931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43370F8-D63B-7828-678E-336EAB7406D3}"/>
              </a:ext>
            </a:extLst>
          </p:cNvPr>
          <p:cNvSpPr>
            <a:spLocks noChangeAspect="1"/>
          </p:cNvSpPr>
          <p:nvPr/>
        </p:nvSpPr>
        <p:spPr>
          <a:xfrm>
            <a:off x="4038842" y="1999189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BD9AD27-0583-3E23-916F-2EDB48E3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956723"/>
            <a:ext cx="22860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7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B7212D-0110-1871-E785-89AB018F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3309937"/>
            <a:ext cx="44481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6E720D-00E1-315F-82CF-FB20CC2F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3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40CE86-11C6-6F38-8933-3C8E5827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676525"/>
            <a:ext cx="7372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9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6056F0-2215-1454-4F51-127C6421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300287"/>
            <a:ext cx="44005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29617-0F59-73EF-3487-749F8B7B2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2500312"/>
            <a:ext cx="741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1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2029D4-19E1-3F6C-FE1A-40D8D0D1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9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93C2DB2-09FC-330E-4139-02B941F86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62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9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130A7A-8D57-09FA-68F3-4A65526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3305175"/>
            <a:ext cx="33623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8C237C-0566-0F78-AD3B-0F41963E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17D313-43CC-1B77-A835-8660EAB0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519362"/>
            <a:ext cx="41719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20726E-328E-7CF2-6ADD-78B5C897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3014662"/>
            <a:ext cx="3067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5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BAF9D9-FDC8-9C92-3AB8-45C59A27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3233737"/>
            <a:ext cx="83724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2C0109-A02D-1501-ECB7-F7B1527B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3309937"/>
            <a:ext cx="5686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530D3-B540-0B50-0F03-C7DB52271B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 of VAO's structure / what it stores now also with EBO bindings.">
            <a:extLst>
              <a:ext uri="{FF2B5EF4-FFF2-40B4-BE49-F238E27FC236}">
                <a16:creationId xmlns:a16="http://schemas.microsoft.com/office/drawing/2014/main" id="{953FCD66-4474-CA30-20EC-14E5DFC6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671638"/>
            <a:ext cx="5200650" cy="3514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60738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16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2024-07-13T10:37:06Z</dcterms:created>
  <dcterms:modified xsi:type="dcterms:W3CDTF">2024-07-13T10:41:33Z</dcterms:modified>
</cp:coreProperties>
</file>